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42"/>
  </p:notesMasterIdLst>
  <p:sldIdLst>
    <p:sldId id="470" r:id="rId3"/>
    <p:sldId id="471" r:id="rId4"/>
    <p:sldId id="581" r:id="rId5"/>
    <p:sldId id="530" r:id="rId6"/>
    <p:sldId id="582" r:id="rId7"/>
    <p:sldId id="583" r:id="rId8"/>
    <p:sldId id="584" r:id="rId9"/>
    <p:sldId id="585" r:id="rId10"/>
    <p:sldId id="586" r:id="rId11"/>
    <p:sldId id="587" r:id="rId12"/>
    <p:sldId id="588" r:id="rId13"/>
    <p:sldId id="512" r:id="rId14"/>
    <p:sldId id="513" r:id="rId15"/>
    <p:sldId id="589" r:id="rId16"/>
    <p:sldId id="590" r:id="rId17"/>
    <p:sldId id="591" r:id="rId18"/>
    <p:sldId id="514" r:id="rId19"/>
    <p:sldId id="592" r:id="rId20"/>
    <p:sldId id="542" r:id="rId21"/>
    <p:sldId id="593" r:id="rId22"/>
    <p:sldId id="594" r:id="rId23"/>
    <p:sldId id="515" r:id="rId24"/>
    <p:sldId id="570" r:id="rId25"/>
    <p:sldId id="519" r:id="rId26"/>
    <p:sldId id="595" r:id="rId27"/>
    <p:sldId id="596" r:id="rId28"/>
    <p:sldId id="598" r:id="rId29"/>
    <p:sldId id="597" r:id="rId30"/>
    <p:sldId id="600" r:id="rId31"/>
    <p:sldId id="599" r:id="rId32"/>
    <p:sldId id="601" r:id="rId33"/>
    <p:sldId id="523" r:id="rId34"/>
    <p:sldId id="318" r:id="rId35"/>
    <p:sldId id="602" r:id="rId36"/>
    <p:sldId id="603" r:id="rId37"/>
    <p:sldId id="605" r:id="rId38"/>
    <p:sldId id="604" r:id="rId39"/>
    <p:sldId id="567" r:id="rId40"/>
    <p:sldId id="56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85221" units="1/cm"/>
          <inkml:channelProperty channel="Y" name="resolution" value="36.86007" units="1/cm"/>
          <inkml:channelProperty channel="T" name="resolution" value="1" units="1/dev"/>
        </inkml:channelProperties>
      </inkml:inkSource>
      <inkml:timestamp xml:id="ts0" timeString="2022-01-27T13:38:00.027"/>
    </inkml:context>
    <inkml:brush xml:id="br0">
      <inkml:brushProperty name="width" value="0.05" units="cm"/>
      <inkml:brushProperty name="height" value="0.05" units="cm"/>
      <inkml:brushProperty name="color" value="#ED1C24"/>
      <inkml:brushProperty name="fitToCurve" value="1"/>
    </inkml:brush>
  </inkml:definitions>
  <inkml:trace contextRef="#ctx0" brushRef="#br0">589 29 0,'-23'-24'62,"-1"24"-31,1 0 1,0 0 46,-1 0-63,1 0 17,0 0-17,0 0 17,-1 0-32,1 0 15,-24 0 32,24 0 47,0 0-94,-1 0 94,1 0-63,23 24-16,-23-24 1,23 23 15,-24 0-31,1-23 16,23 24 0,0-1-1,-46 0 1,46 0-1,0 1 17,0-1-1,0 0-15,0 1-1,-24-1 1,24 24 15,0-24 0,0 0-15,-23 0 0,23 1-1,0-1 1,-23 0-1,23 1 1,0 22 0,-24-46-1,24 24 1,0-1 0,0 0-1,0 0-15,0 1 16,0 22 15,0-22 0,0-1-31,0 0 16,0 1 0,24-1-16,-1 0 15,-23 1 1,23-24-1,1 23-15,-1 0 16,0-23 0,0 23-16,1-23 15,-24 24-15,23-24 0,0 23 16,1-23-16,-1 0 16,0 0-1,-23 23 16,24-23-15,-1 24 31,0-24 47,1-24-63,-1 1-15,-23 0-1,46-1 1,-46 1-16,24 0 31,-24 0-31,23-1 16,-23 1-16,23 0 15,-23-1-15,24 24 16,-24-23 0,23 23-16,-23-47 15,0 24 1,0 0-1,0-1-15,0 1 16,0 0 0,23 0-16,1 23 15,-24-24-15,0-22 32,0 22-17,0 1 1,0 0-1,0-1-15,0 1 16,0 0 0,0 0-1,0-24 17,0 24-1,0-1 0,0 1-15,0 0 15,0-1-15,0-22 15,0 23 16,0-1 15,0 1-46,0 0-1,0-1 17</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85221" units="1/cm"/>
          <inkml:channelProperty channel="Y" name="resolution" value="36.86007" units="1/cm"/>
          <inkml:channelProperty channel="T" name="resolution" value="1" units="1/dev"/>
        </inkml:channelProperties>
      </inkml:inkSource>
      <inkml:timestamp xml:id="ts0" timeString="2022-01-27T13:38:04.633"/>
    </inkml:context>
    <inkml:brush xml:id="br0">
      <inkml:brushProperty name="width" value="0.05" units="cm"/>
      <inkml:brushProperty name="height" value="0.05" units="cm"/>
      <inkml:brushProperty name="color" value="#ED1C24"/>
      <inkml:brushProperty name="fitToCurve" value="1"/>
    </inkml:brush>
  </inkml:definitions>
  <inkml:trace contextRef="#ctx0" brushRef="#br0">684 47 0,'-23'-23'31,"-1"23"-15,1 0 15,0 0 1,-24-24-1,24 24-31,0 0 15,-1 0 64,1 0-33,0 0-30,-24 0 15,24 0-15,-1 0 15,1 0-15,0 0-16,23 24 15,-47-24 1,1 23 47,46 0-48,-24-23-15,-22 24 63,46-1-48,0 0 17,-24-23-17,24 24-15,-23-1 16,23 0-1,-23 24-15,-1-24 16,24 24 0,0-24-1,0 0 1,-23 24-16,23-1 16,0-22 15,0-1-31,0 0 31,0 24-15,0-24-1,0 1 1,0-1 0,0 0-16,0 1 15,0 22 1,0-23-1,0 1 1,23-1-16,1 0 47,-1-23-16,0 24-31,1-24 16,-1 23 31,0-23-16,1 0-15,-1 0-1,0 0-15,24 0 16,-47 23-1,23-23 1,0 0 0,1 0-1,-1 0 1,0 0-16,24 0 31,0 0-15,-1 0-1,-23-23 1,1 23-16,-1 0 16,0-23-16,1 23 15,-1 0 1,-23-24-16,23 24 16,-23-23-16,24 23 15,-24-23 1,23-1-1,0 24-15,-23-23 16,23 0 0,-23 0-1,0-1 1,24 24-16,-1-23 16,-23 0-16,0-1 15,0 1 1,0 0-16,23-1 15,-23 1-15,0 0 16,0-1 0,0-22 15,0 23-15,0-1-1,0 1 1,0 0-1,0-1-15,0 1 16,0 0 0,0-24 15,-23 47-31,23-23 16,0 0-1,-23-1 1,23 1 31,0 0-32,0-1 1,-24 24 0,24-23-1,-46 23 63,23 0-46,-1 0-32,1 0 15,0 0 1,-24 0-16,0 0 15</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85221" units="1/cm"/>
          <inkml:channelProperty channel="Y" name="resolution" value="36.86007" units="1/cm"/>
          <inkml:channelProperty channel="T" name="resolution" value="1" units="1/dev"/>
        </inkml:channelProperties>
      </inkml:inkSource>
      <inkml:timestamp xml:id="ts0" timeString="2022-01-27T13:38:09.279"/>
    </inkml:context>
    <inkml:brush xml:id="br0">
      <inkml:brushProperty name="width" value="0.05" units="cm"/>
      <inkml:brushProperty name="height" value="0.05" units="cm"/>
      <inkml:brushProperty name="color" value="#ED1C24"/>
      <inkml:brushProperty name="fitToCurve" value="1"/>
    </inkml:brush>
  </inkml:definitions>
  <inkml:trace contextRef="#ctx0" brushRef="#br0">865 0 0,'-23'24'79,"0"-24"46,-1 0-79,1 0-30,-24 0 15,24 0 1,0 0-32,-1 0 15,1 0-15,0 0 16,0 0-16,-24 0 15,24 0-15,-24 0 16,24 0 47,-1 0-48,1 0 16,0 0-15,0 0 0,-1 0-16,1 0 15,0 0 1,-1 0-16,1 0 16,-24 0-1,24 0-15,23 23 16,-47 23-16,1-22 15,-1-24 32,47 46-31,-23-46 0,23 24 109,0-1-110,0 0 16,0 1-15,0-1-16,0 0 31,0 0-31,0 24 47,0 0-31,23-24 15,-23 0-15,24 1-1,-24 22-15,23-22 16,0-1-16,-23 0 16,0 0-1,0 1 1,23 22-16,-23 1 47,47-47-32,-24 47 1,1-24 0,-1 0-1,0 0 1,1-23-1,-1 0 1,0 24 0,1-24-1,-24 23 17,23 0-17,0-23 1,0 0 15,1 0-15,-1 0-1,0 0 17,1 0-17,-1 0 1,0 0-1,1 0-15,-1-23 16,0 23 0,-23-47-16,23 24 31,-23 0-31,0 0 16,24-1-1,-24 1 1,23 23-16,-23-23 15,23-1-15,-23 1 32,0 0-32,0-1 15,0 1-15,0 0 16,24 0-16,-24-1 31,0-22-15,0 22-1,0 1 1,0 0 0,0-1-1,0 1 1,0-24 0,0 24-1,0 0 1,0-24-16,-24 24 15,24 0-15,0-1 32,-23 1-32,23 0 15,-23-1 1,23 1-16,0 0 16,-24 23-1,1-23 63,0 23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85221" units="1/cm"/>
          <inkml:channelProperty channel="Y" name="resolution" value="36.86007" units="1/cm"/>
          <inkml:channelProperty channel="T" name="resolution" value="1" units="1/dev"/>
        </inkml:channelProperties>
      </inkml:inkSource>
      <inkml:timestamp xml:id="ts0" timeString="2022-01-27T13:45:30.188"/>
    </inkml:context>
    <inkml:brush xml:id="br0">
      <inkml:brushProperty name="width" value="0.05" units="cm"/>
      <inkml:brushProperty name="height" value="0.05" units="cm"/>
      <inkml:brushProperty name="color" value="#ED1C24"/>
      <inkml:brushProperty name="fitToCurve" value="1"/>
    </inkml:brush>
  </inkml:definitions>
  <inkml:trace contextRef="#ctx0" brushRef="#br0">684 47 0,'-23'-23'31,"-1"23"-15,1 0 15,0 0 1,-24-24-1,24 24-31,0 0 15,-1 0 64,1 0-33,0 0-30,-24 0 15,24 0-15,-1 0 15,1 0-15,0 0-16,23 24 15,-47-24 1,1 23 47,46 0-48,-24-23-15,-22 24 63,46-1-48,0 0 17,-24-23-17,24 24-15,-23-1 16,23 0-1,-23 24-15,-1-24 16,24 24 0,0-24-1,0 0 1,-23 24-16,23-1 16,0-22 15,0-1-31,0 0 31,0 24-15,0-24-1,0 1 1,0-1 0,0 0-16,0 1 15,0 22 1,0-23-1,0 1 1,23-1-16,1 0 47,-1-23-16,0 24-31,1-24 16,-1 23 31,0-23-16,1 0-15,-1 0-1,0 0-15,24 0 16,-47 23-1,23-23 1,0 0 0,1 0-1,-1 0 1,0 0-16,24 0 31,0 0-15,-1 0-1,-23-23 1,1 23-16,-1 0 16,0-23-16,1 23 15,-1 0 1,-23-24-16,23 24 16,-23-23-16,24 23 15,-24-23 1,23-1-1,0 24-15,-23-23 16,23 0 0,-23 0-1,0-1 1,24 24-16,-1-23 16,-23 0-16,0-1 15,0 1 1,0 0-16,23-1 15,-23 1-15,0 0 16,0-1 0,0-22 15,0 23-15,0-1-1,0 1 1,0 0-1,0-1-15,0 1 16,0 0 0,0-24 15,-23 47-31,23-23 16,0 0-1,-23-1 1,23 1 31,0 0-32,0-1 1,-24 24 0,24-23-1,-46 23 63,23 0-46,-1 0-32,1 0 15,0 0 1,-24 0-16,0 0 15</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85221" units="1/cm"/>
          <inkml:channelProperty channel="Y" name="resolution" value="36.86007" units="1/cm"/>
          <inkml:channelProperty channel="T" name="resolution" value="1" units="1/dev"/>
        </inkml:channelProperties>
      </inkml:inkSource>
      <inkml:timestamp xml:id="ts0" timeString="2022-01-27T13:38:00.027"/>
    </inkml:context>
    <inkml:brush xml:id="br0">
      <inkml:brushProperty name="width" value="0.05" units="cm"/>
      <inkml:brushProperty name="height" value="0.05" units="cm"/>
      <inkml:brushProperty name="color" value="#ED1C24"/>
      <inkml:brushProperty name="fitToCurve" value="1"/>
    </inkml:brush>
  </inkml:definitions>
  <inkml:trace contextRef="#ctx0" brushRef="#br0">593 32 0,'-23'-24'62,"-1"24"-31,1 0 1,0 0 46,-1 0-63,1 0 17,0 0-17,0 0 17,-1 0-32,1 0 15,-24 0 32,24 0 47,0 0-94,-1 0 94,1 0-63,23 24-16,-23-24 1,23 23 15,-24 0-31,1-23 16,23 24 0,0-1-1,-46 0 1,46 0-1,0 1 17,0-1-1,0 0-15,0 1-1,-24-1 1,24 24 15,0-24 0,0 0-15,-23 0 0,23 1-1,0-1 1,-23 0-1,23 1 1,0 22 0,-24-46-1,24 24 1,0-1 0,0 0-1,0 0-15,0 1 16,0 22 15,0-22 0,0-1-31,0 0 16,0 1 0,24-1-16,-1 0 15,-23 1 1,23-24-1,1 23-15,-1 0 16,0-23 0,0 23-16,1-23 15,-24 24-15,23-24 0,0 23 16,1-23-16,-1 0 16,0 0-1,-23 23 16,24-23-15,-1 24 31,0-24 47,1-24-63,-1 1-15,-23 0-1,46-1 1,-46 1-16,24 0 31,-24 0-31,23-1 16,-23 1-16,23 0 15,-23-1-15,24 24 16,-24-23 0,23 23-16,-23-47 15,0 24 1,0 0-1,0-1-15,0 1 16,0 0 0,23 0-16,1 23 15,-24-24-15,0-22 32,0 22-17,0 1 1,0 0-1,0-1-15,0 1 16,0 0 0,0 0-1,0-24 17,0 24-1,0-1 0,0 1-15,0 0 15,0-1-15,0-22 15,0 23 16,0-1 15,0 1-46,0 0-1,0-1 17</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85221" units="1/cm"/>
          <inkml:channelProperty channel="Y" name="resolution" value="36.86007" units="1/cm"/>
          <inkml:channelProperty channel="T" name="resolution" value="1" units="1/dev"/>
        </inkml:channelProperties>
      </inkml:inkSource>
      <inkml:timestamp xml:id="ts0" timeString="2022-01-27T13:39:50.667"/>
    </inkml:context>
    <inkml:brush xml:id="br0">
      <inkml:brushProperty name="width" value="0.05" units="cm"/>
      <inkml:brushProperty name="height" value="0.05" units="cm"/>
      <inkml:brushProperty name="color" value="#ED1C24"/>
      <inkml:brushProperty name="fitToCurve" value="1"/>
    </inkml:brush>
  </inkml:definitions>
  <inkml:trace contextRef="#ctx0" brushRef="#br0">0 0 0</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85221" units="1/cm"/>
          <inkml:channelProperty channel="Y" name="resolution" value="36.86007" units="1/cm"/>
          <inkml:channelProperty channel="T" name="resolution" value="1" units="1/dev"/>
        </inkml:channelProperties>
      </inkml:inkSource>
      <inkml:timestamp xml:id="ts0" timeString="2022-01-27T13:38:04.633"/>
    </inkml:context>
    <inkml:brush xml:id="br0">
      <inkml:brushProperty name="width" value="0.05" units="cm"/>
      <inkml:brushProperty name="height" value="0.05" units="cm"/>
      <inkml:brushProperty name="color" value="#ED1C24"/>
      <inkml:brushProperty name="fitToCurve" value="1"/>
    </inkml:brush>
  </inkml:definitions>
  <inkml:trace contextRef="#ctx0" brushRef="#br0">532 48 0,'-18'-23'31,"0"23"-15,0 0 15,0 0 1,-19-25-1,19 25-31,0 0 15,0 0 64,0 0-33,0 0-30,-19 0 15,19 0-15,0 0 15,0 0-15,0 0-16,18 25 15,-37-25 1,2 23 47,35 1-48,-19-24-15,-17 24 63,36 0-48,0 0 17,-18-24-17,18 24-15,-18 0 16,18-1-1,-18 25-15,-1-24 16,19 24 0,0-24-1,0-1 1,-18 26-16,18-2 16,0-23 15,0 0-31,0-1 31,0 26-15,0-26-1,0 2 1,0-2 0,0 1-16,0 1 15,0 22 1,0-24-1,0 2 1,18-1-16,1-1 47,-1-23-16,0 25-31,0-25 16,0 23 31,0-23-16,1 0-15,-1 0-1,-1 0-15,20 0 16,-37 24-1,18-24 1,0 0 0,0 0-1,0 0 1,0 0-16,19 0 31,-1 0-15,0 0-1,-18-24 1,1 24-16,-1 0 16,0-23-16,0 23 15,0 0 1,-18-25-16,18 25 16,-18-23-16,19 23 15,-19-24 1,18-1-1,-1 25-15,-17-23 16,18-1 0,-18 1-1,0-2 1,19 25-16,-1-24 16,-18 1-16,0-2 15,0 2 1,0-1-16,18-1 15,-18 2-15,0-1 16,0 0 0,0-23 15,0 23-15,0-1-1,0 2 1,0-1-1,0 0-15,0 0 16,0 0 0,0-24 15,-18 48-31,18-23 16,0-1-1,-18 0 1,18 0 31,0 0-32,0 0 1,-19 24 0,19-24-1,-35 24 63,17 0-46,-1 0-32,1 0 15,0 0 1,-18 0-16,-1 0 15</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85221" units="1/cm"/>
          <inkml:channelProperty channel="Y" name="resolution" value="36.86007" units="1/cm"/>
          <inkml:channelProperty channel="T" name="resolution" value="1" units="1/dev"/>
        </inkml:channelProperties>
      </inkml:inkSource>
      <inkml:timestamp xml:id="ts0" timeString="2022-01-27T13:38:09.279"/>
    </inkml:context>
    <inkml:brush xml:id="br0">
      <inkml:brushProperty name="width" value="0.05" units="cm"/>
      <inkml:brushProperty name="height" value="0.05" units="cm"/>
      <inkml:brushProperty name="color" value="#ED1C24"/>
      <inkml:brushProperty name="fitToCurve" value="1"/>
    </inkml:brush>
  </inkml:definitions>
  <inkml:trace contextRef="#ctx0" brushRef="#br0">865 0 0,'-23'24'79,"0"-24"46,-1 0-79,1 0-30,-24 0 15,24 0 1,0 0-32,-1 0 15,1 0-15,0 0 16,0 0-16,-24 0 15,24 0-15,-24 0 16,24 0 47,-1 0-48,1 0 16,0 0-15,0 0 0,-1 0-16,1 0 15,0 0 1,-1 0-16,1 0 16,-24 0-1,24 0-15,23 23 16,-47 23-16,1-22 15,-1-24 32,47 46-31,-23-46 0,23 24 109,0-1-110,0 0 16,0 1-15,0-1-16,0 0 31,0 0-31,0 24 47,0 0-31,23-24 15,-23 0-15,24 1-1,-24 22-15,23-22 16,0-1-16,-23 0 16,0 0-1,0 1 1,23 22-16,-23 1 47,47-47-32,-24 47 1,1-24 0,-1 0-1,0 0 1,1-23-1,-1 0 1,0 24 0,1-24-1,-24 23 17,23 0-17,0-23 1,0 0 15,1 0-15,-1 0-1,0 0 17,1 0-17,-1 0 1,0 0-1,1 0-15,-1-23 16,0 23 0,-23-47-16,23 24 31,-23 0-31,0 0 16,24-1-1,-24 1 1,23 23-16,-23-23 15,23-1-15,-23 1 32,0 0-32,0-1 15,0 1-15,0 0 16,24 0-16,-24-1 31,0-22-15,0 22-1,0 1 1,0 0 0,0-1-1,0 1 1,0-24 0,0 24-1,0 0 1,0-24-16,-24 24 15,24 0-15,0-1 32,-23 1-32,23 0 15,-23-1 1,23 1-16,0 0 16,-24 23-1,1-23 63,0 23 0</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85221" units="1/cm"/>
          <inkml:channelProperty channel="Y" name="resolution" value="36.86007" units="1/cm"/>
          <inkml:channelProperty channel="T" name="resolution" value="1" units="1/dev"/>
        </inkml:channelProperties>
      </inkml:inkSource>
      <inkml:timestamp xml:id="ts0" timeString="2022-01-27T13:45:25.702"/>
    </inkml:context>
    <inkml:brush xml:id="br0">
      <inkml:brushProperty name="width" value="0.05" units="cm"/>
      <inkml:brushProperty name="height" value="0.05" units="cm"/>
      <inkml:brushProperty name="color" value="#ED1C24"/>
      <inkml:brushProperty name="fitToCurve" value="1"/>
    </inkml:brush>
  </inkml:definitions>
  <inkml:trace contextRef="#ctx0" brushRef="#br0">532 48 0,'-18'-23'31,"0"23"-15,0 0 15,0 0 1,-19-25-1,19 25-31,0 0 15,0 0 64,0 0-33,0 0-30,-19 0 15,19 0-15,0 0 15,0 0-15,0 0-16,18 25 15,-37-25 1,2 23 47,35 1-48,-19-24-15,-17 24 63,36 0-48,0 0 17,-18-24-17,18 24-15,-18 0 16,18-1-1,-18 25-15,-1-24 16,19 24 0,0-24-1,0-1 1,-18 26-16,18-2 16,0-23 15,0 0-31,0-1 31,0 26-15,0-26-1,0 2 1,0-2 0,0 1-16,0 1 15,0 22 1,0-24-1,0 2 1,18-1-16,1-1 47,-1-23-16,0 25-31,0-25 16,0 23 31,0-23-16,1 0-15,-1 0-1,-1 0-15,20 0 16,-37 24-1,18-24 1,0 0 0,0 0-1,0 0 1,0 0-16,19 0 31,-1 0-15,0 0-1,-18-24 1,1 24-16,-1 0 16,0-23-16,0 23 15,0 0 1,-18-25-16,18 25 16,-18-23-16,19 23 15,-19-24 1,18-1-1,-1 25-15,-17-23 16,18-1 0,-18 1-1,0-2 1,19 25-16,-1-24 16,-18 1-16,0-2 15,0 2 1,0-1-16,18-1 15,-18 2-15,0-1 16,0 0 0,0-23 15,0 23-15,0-1-1,0 2 1,0-1-1,0 0-15,0 0 16,0 0 0,0-24 15,-18 48-31,18-23 16,0-1-1,-18 0 1,18 0 31,0 0-32,0 0 1,-19 24 0,19-24-1,-35 24 63,17 0-46,-1 0-32,1 0 15,0 0 1,-18 0-16,-1 0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E461C-C99A-4EF1-95D9-6E0469D77722}" type="datetimeFigureOut">
              <a:rPr lang="en-US" smtClean="0"/>
              <a:t>27/1/2022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00302-9B6D-49B7-BFFC-DCE1AFC924EA}" type="slidenum">
              <a:rPr lang="en-US" smtClean="0"/>
              <a:t>‹#›</a:t>
            </a:fld>
            <a:endParaRPr lang="en-US"/>
          </a:p>
        </p:txBody>
      </p:sp>
    </p:spTree>
    <p:extLst>
      <p:ext uri="{BB962C8B-B14F-4D97-AF65-F5344CB8AC3E}">
        <p14:creationId xmlns:p14="http://schemas.microsoft.com/office/powerpoint/2010/main" val="421127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95030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321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87414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47021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1812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27/1/2022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0340575"/>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r>
              <a:rPr lang="en-US"/>
              <a:t>Click icon to add picture</a:t>
            </a:r>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27/1/2022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2588055"/>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27/1/2022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8072990"/>
      </p:ext>
    </p:extLst>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27/1/2022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9330744"/>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015906"/>
      </p:ext>
    </p:extLst>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2085935292"/>
      </p:ext>
    </p:extLst>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656137713"/>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46222500"/>
      </p:ext>
    </p:extLst>
  </p:cSld>
  <p:clrMapOvr>
    <a:masterClrMapping/>
  </p:clrMapOvr>
  <p:transition spd="slow" advClick="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2022/1/27</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11189363"/>
      </p:ext>
    </p:extLst>
  </p:cSld>
  <p:clrMapOvr>
    <a:masterClrMapping/>
  </p:clrMapOvr>
  <p:transition spd="slow" advClick="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2022/1/27</a:t>
            </a:fld>
            <a:endParaRPr lang="zh-CN" altLang="en-US"/>
          </a:p>
        </p:txBody>
      </p:sp>
      <p:sp>
        <p:nvSpPr>
          <p:cNvPr id="8" name="页脚占位符 7"/>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47385958"/>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2022/1/27</a:t>
            </a:fld>
            <a:endParaRPr lang="zh-CN" altLang="en-US"/>
          </a:p>
        </p:txBody>
      </p:sp>
      <p:sp>
        <p:nvSpPr>
          <p:cNvPr id="4" name="页脚占位符 3"/>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19167540"/>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27/1/2022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25514022"/>
      </p:ext>
    </p:extLst>
  </p:cSld>
  <p:clrMapOvr>
    <a:masterClrMapping/>
  </p:clrMapOvr>
  <p:transition spd="slow" advClick="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2022/1/27</a:t>
            </a:fld>
            <a:endParaRPr lang="zh-CN" altLang="en-US"/>
          </a:p>
        </p:txBody>
      </p:sp>
      <p:sp>
        <p:nvSpPr>
          <p:cNvPr id="3" name="页脚占位符 2"/>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46817495"/>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2022/1/27</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925484042"/>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zh-CN" altLang="en-US"/>
          </a:p>
        </p:txBody>
      </p:sp>
      <p:sp>
        <p:nvSpPr>
          <p:cNvPr id="4" name="文本占位符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2022/1/27</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720630168"/>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1"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2022/1/27</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504796035"/>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2022/1/27</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22363784"/>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4"/>
            <a:ext cx="9144000" cy="2387600"/>
          </a:xfrm>
          <a:prstGeom prst="rect">
            <a:avLst/>
          </a:prstGeom>
        </p:spPr>
        <p:txBody>
          <a:bodyPr anchor="b"/>
          <a:lstStyle>
            <a:lvl1pPr algn="ctr">
              <a:defRPr sz="5998"/>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a:prstGeom prst="rect">
            <a:avLst/>
          </a:prstGeom>
        </p:spPr>
        <p:txBody>
          <a:bodyPr/>
          <a:lstStyle>
            <a:lvl1pPr marL="0" indent="0" algn="ctr">
              <a:buNone/>
              <a:defRPr sz="2400"/>
            </a:lvl1pPr>
            <a:lvl2pPr marL="457063" indent="0" algn="ctr">
              <a:buNone/>
              <a:defRPr sz="2000"/>
            </a:lvl2pPr>
            <a:lvl3pPr marL="914126" indent="0" algn="ctr">
              <a:buNone/>
              <a:defRPr sz="18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3E26BC15-B161-4C75-9B3A-128C91250747}" type="datetimeFigureOut">
              <a:rPr lang="zh-CN" altLang="en-US" smtClean="0"/>
              <a:t>2022/1/27</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323402283"/>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27/1/2022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7263032"/>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27/1/2022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0954432"/>
      </p:ext>
    </p:extLst>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27/1/2022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09001496"/>
      </p:ext>
    </p:extLst>
  </p:cSld>
  <p:clrMapOvr>
    <a:masterClrMapping/>
  </p:clrMapOvr>
  <p:transition spd="slow" advClick="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27/1/2022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42805562"/>
      </p:ext>
    </p:extLst>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27/1/2022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0364191"/>
      </p:ext>
    </p:extLst>
  </p:cSld>
  <p:clrMapOvr>
    <a:masterClrMapping/>
  </p:clrMapOvr>
  <p:transition spd="slow" advClick="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367666"/>
      </p:ext>
    </p:extLst>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27/1/2022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6854771"/>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27/1/2022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680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advClick="0">
    <p:push dir="u"/>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653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ransition spd="slow" advClick="0">
    <p:push dir="u"/>
  </p:transition>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emf"/><Relationship Id="rId7" Type="http://schemas.openxmlformats.org/officeDocument/2006/relationships/image" Target="../media/image14.emf"/><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customXml" Target="../ink/ink3.xml"/><Relationship Id="rId5" Type="http://schemas.openxmlformats.org/officeDocument/2006/relationships/image" Target="../media/image13.emf"/><Relationship Id="rId10" Type="http://schemas.openxmlformats.org/officeDocument/2006/relationships/customXml" Target="../ink/ink4.xml"/><Relationship Id="rId4" Type="http://schemas.openxmlformats.org/officeDocument/2006/relationships/customXml" Target="../ink/ink2.xml"/><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2.emf"/><Relationship Id="rId7" Type="http://schemas.openxmlformats.org/officeDocument/2006/relationships/image" Target="../media/image15.emf"/><Relationship Id="rId2" Type="http://schemas.openxmlformats.org/officeDocument/2006/relationships/customXml" Target="../ink/ink5.xml"/><Relationship Id="rId1" Type="http://schemas.openxmlformats.org/officeDocument/2006/relationships/slideLayout" Target="../slideLayouts/slideLayout7.xml"/><Relationship Id="rId6" Type="http://schemas.openxmlformats.org/officeDocument/2006/relationships/customXml" Target="../ink/ink6.xml"/><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7.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18.emf"/><Relationship Id="rId7" Type="http://schemas.microsoft.com/office/2007/relationships/hdphoto" Target="../media/hdphoto1.wdp"/><Relationship Id="rId2" Type="http://schemas.openxmlformats.org/officeDocument/2006/relationships/customXml" Target="../ink/ink7.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6.png"/><Relationship Id="rId5" Type="http://schemas.openxmlformats.org/officeDocument/2006/relationships/image" Target="../media/image14.emf"/><Relationship Id="rId10" Type="http://schemas.openxmlformats.org/officeDocument/2006/relationships/image" Target="../media/image15.png"/><Relationship Id="rId4" Type="http://schemas.openxmlformats.org/officeDocument/2006/relationships/customXml" Target="../ink/ink8.xml"/><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slideLayout" Target="../slideLayouts/slideLayout15.xml"/><Relationship Id="rId1" Type="http://schemas.openxmlformats.org/officeDocument/2006/relationships/themeOverride" Target="../theme/themeOverride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emf"/></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slideLayout" Target="../slideLayouts/slideLayout15.xml"/><Relationship Id="rId1" Type="http://schemas.openxmlformats.org/officeDocument/2006/relationships/themeOverride" Target="../theme/themeOverride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emf"/></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slideLayout" Target="../slideLayouts/slideLayout15.xml"/><Relationship Id="rId1" Type="http://schemas.openxmlformats.org/officeDocument/2006/relationships/themeOverride" Target="../theme/themeOverride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emf"/></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7" y="-140132"/>
            <a:ext cx="12187592" cy="6855520"/>
          </a:xfrm>
          <a:prstGeom prst="rect">
            <a:avLst/>
          </a:prstGeom>
        </p:spPr>
      </p:pic>
      <p:grpSp>
        <p:nvGrpSpPr>
          <p:cNvPr id="15" name="组合 14">
            <a:extLst>
              <a:ext uri="{FF2B5EF4-FFF2-40B4-BE49-F238E27FC236}">
                <a16:creationId xmlns:a16="http://schemas.microsoft.com/office/drawing/2014/main" id="{9F928D08-CBC1-47DA-8C48-8196F1B2EEA6}"/>
              </a:ext>
            </a:extLst>
          </p:cNvPr>
          <p:cNvGrpSpPr/>
          <p:nvPr/>
        </p:nvGrpSpPr>
        <p:grpSpPr>
          <a:xfrm>
            <a:off x="3915620" y="3772295"/>
            <a:ext cx="4295235" cy="182228"/>
            <a:chOff x="1839287" y="5184146"/>
            <a:chExt cx="2767715" cy="95254"/>
          </a:xfrm>
        </p:grpSpPr>
        <p:grpSp>
          <p:nvGrpSpPr>
            <p:cNvPr id="16" name="组合 15">
              <a:extLst>
                <a:ext uri="{FF2B5EF4-FFF2-40B4-BE49-F238E27FC236}">
                  <a16:creationId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2" name="TextBox 1">
            <a:extLst>
              <a:ext uri="{FF2B5EF4-FFF2-40B4-BE49-F238E27FC236}">
                <a16:creationId xmlns:a16="http://schemas.microsoft.com/office/drawing/2014/main" id="{DD8C6575-801C-4F6E-839C-957AA570E83A}"/>
              </a:ext>
            </a:extLst>
          </p:cNvPr>
          <p:cNvSpPr txBox="1"/>
          <p:nvPr/>
        </p:nvSpPr>
        <p:spPr>
          <a:xfrm>
            <a:off x="4112273" y="307528"/>
            <a:ext cx="3500017" cy="707886"/>
          </a:xfrm>
          <a:prstGeom prst="rect">
            <a:avLst/>
          </a:prstGeom>
          <a:noFill/>
        </p:spPr>
        <p:txBody>
          <a:bodyPr wrap="square" rtlCol="0">
            <a:spAutoFit/>
          </a:bodyPr>
          <a:lstStyle/>
          <a:p>
            <a:pPr defTabSz="914217"/>
            <a:r>
              <a:rPr lang="en-US" sz="4000" b="1" dirty="0" err="1">
                <a:solidFill>
                  <a:srgbClr val="FFBF53">
                    <a:lumMod val="50000"/>
                  </a:srgbClr>
                </a:solidFill>
                <a:latin typeface="Times New Roman" panose="02020603050405020304" pitchFamily="18" charset="0"/>
                <a:cs typeface="Times New Roman" panose="02020603050405020304" pitchFamily="18" charset="0"/>
              </a:rPr>
              <a:t>Tiết</a:t>
            </a:r>
            <a:r>
              <a:rPr lang="en-US" sz="4000" b="1" dirty="0">
                <a:solidFill>
                  <a:srgbClr val="FFBF53">
                    <a:lumMod val="50000"/>
                  </a:srgbClr>
                </a:solidFill>
                <a:latin typeface="Times New Roman" panose="02020603050405020304" pitchFamily="18" charset="0"/>
                <a:cs typeface="Times New Roman" panose="02020603050405020304" pitchFamily="18" charset="0"/>
              </a:rPr>
              <a:t>: ….</a:t>
            </a:r>
          </a:p>
        </p:txBody>
      </p:sp>
      <p:sp>
        <p:nvSpPr>
          <p:cNvPr id="58" name="TextBox 57">
            <a:extLst>
              <a:ext uri="{FF2B5EF4-FFF2-40B4-BE49-F238E27FC236}">
                <a16:creationId xmlns:a16="http://schemas.microsoft.com/office/drawing/2014/main" id="{F877874D-0A72-48B5-A4C2-63E4B1A9DBF2}"/>
              </a:ext>
            </a:extLst>
          </p:cNvPr>
          <p:cNvSpPr txBox="1"/>
          <p:nvPr/>
        </p:nvSpPr>
        <p:spPr>
          <a:xfrm>
            <a:off x="2674176" y="1017266"/>
            <a:ext cx="6612438" cy="1938992"/>
          </a:xfrm>
          <a:prstGeom prst="rect">
            <a:avLst/>
          </a:prstGeom>
          <a:noFill/>
        </p:spPr>
        <p:txBody>
          <a:bodyPr wrap="square" rtlCol="0">
            <a:spAutoFit/>
          </a:bodyPr>
          <a:lstStyle/>
          <a:p>
            <a:pPr algn="ctr" defTabSz="914217"/>
            <a:r>
              <a:rPr lang="en-US" sz="6000" b="1" dirty="0">
                <a:solidFill>
                  <a:srgbClr val="002060"/>
                </a:solidFill>
                <a:latin typeface="Times New Roman" panose="02020603050405020304" pitchFamily="18" charset="0"/>
                <a:cs typeface="Times New Roman" panose="02020603050405020304" pitchFamily="18" charset="0"/>
              </a:rPr>
              <a:t>THỰC HÀNH TIẾNG VIỆT </a:t>
            </a:r>
            <a:endParaRPr lang="vi-VN" sz="6000" b="1" dirty="0">
              <a:solidFill>
                <a:srgbClr val="002060"/>
              </a:solidFill>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D60CF098-C86C-42AD-A84E-E6D96EB44415}"/>
              </a:ext>
            </a:extLst>
          </p:cNvPr>
          <p:cNvSpPr txBox="1"/>
          <p:nvPr/>
        </p:nvSpPr>
        <p:spPr>
          <a:xfrm>
            <a:off x="4112273" y="3023915"/>
            <a:ext cx="4773787" cy="707886"/>
          </a:xfrm>
          <a:prstGeom prst="rect">
            <a:avLst/>
          </a:prstGeom>
          <a:noFill/>
        </p:spPr>
        <p:txBody>
          <a:bodyPr wrap="square" rtlCol="0">
            <a:spAutoFit/>
          </a:bodyPr>
          <a:lstStyle/>
          <a:p>
            <a:pPr defTabSz="914217"/>
            <a:r>
              <a:rPr lang="en-US" sz="4000" b="1" dirty="0" err="1">
                <a:solidFill>
                  <a:srgbClr val="FFBF53">
                    <a:lumMod val="50000"/>
                  </a:srgbClr>
                </a:solidFill>
                <a:latin typeface="Times New Roman" panose="02020603050405020304" pitchFamily="18" charset="0"/>
                <a:cs typeface="Times New Roman" panose="02020603050405020304" pitchFamily="18" charset="0"/>
              </a:rPr>
              <a:t>Giáo</a:t>
            </a:r>
            <a:r>
              <a:rPr lang="en-US" sz="4000" b="1" dirty="0">
                <a:solidFill>
                  <a:srgbClr val="FFBF53">
                    <a:lumMod val="50000"/>
                  </a:srgbClr>
                </a:solidFill>
                <a:latin typeface="Times New Roman" panose="02020603050405020304" pitchFamily="18" charset="0"/>
                <a:cs typeface="Times New Roman" panose="02020603050405020304" pitchFamily="18" charset="0"/>
              </a:rPr>
              <a:t> </a:t>
            </a:r>
            <a:r>
              <a:rPr lang="en-US" sz="4000" b="1" dirty="0" err="1">
                <a:solidFill>
                  <a:srgbClr val="FFBF53">
                    <a:lumMod val="50000"/>
                  </a:srgbClr>
                </a:solidFill>
                <a:latin typeface="Times New Roman" panose="02020603050405020304" pitchFamily="18" charset="0"/>
                <a:cs typeface="Times New Roman" panose="02020603050405020304" pitchFamily="18" charset="0"/>
              </a:rPr>
              <a:t>viên</a:t>
            </a:r>
            <a:r>
              <a:rPr lang="en-US" sz="4000" b="1" dirty="0">
                <a:solidFill>
                  <a:srgbClr val="FFBF53">
                    <a:lumMod val="50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08923E-A5AF-420B-BE7C-DD05A2328DD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612967" y="2592288"/>
            <a:ext cx="4358124" cy="4760285"/>
          </a:xfrm>
          <a:prstGeom prst="rect">
            <a:avLst/>
          </a:prstGeom>
        </p:spPr>
      </p:pic>
      <p:pic>
        <p:nvPicPr>
          <p:cNvPr id="7" name="Picture 6">
            <a:extLst>
              <a:ext uri="{FF2B5EF4-FFF2-40B4-BE49-F238E27FC236}">
                <a16:creationId xmlns:a16="http://schemas.microsoft.com/office/drawing/2014/main" id="{201F0DD8-C3A4-4195-AEB7-331948C37BDB}"/>
              </a:ext>
            </a:extLst>
          </p:cNvPr>
          <p:cNvPicPr>
            <a:picLocks noChangeAspect="1"/>
          </p:cNvPicPr>
          <p:nvPr/>
        </p:nvPicPr>
        <p:blipFill>
          <a:blip r:embed="rId4"/>
          <a:stretch>
            <a:fillRect/>
          </a:stretch>
        </p:blipFill>
        <p:spPr>
          <a:xfrm>
            <a:off x="0" y="3231197"/>
            <a:ext cx="3610630" cy="3610630"/>
          </a:xfrm>
          <a:prstGeom prst="rect">
            <a:avLst/>
          </a:prstGeom>
        </p:spPr>
      </p:pic>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217"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3" name="Rectangle: Rounded Corners 2">
            <a:extLst>
              <a:ext uri="{FF2B5EF4-FFF2-40B4-BE49-F238E27FC236}">
                <a16:creationId xmlns:a16="http://schemas.microsoft.com/office/drawing/2014/main" id="{61C4DF87-7F5F-4B44-9BFA-1791DC10C0F9}"/>
              </a:ext>
            </a:extLst>
          </p:cNvPr>
          <p:cNvSpPr/>
          <p:nvPr/>
        </p:nvSpPr>
        <p:spPr>
          <a:xfrm>
            <a:off x="939567" y="535914"/>
            <a:ext cx="9504727" cy="1376776"/>
          </a:xfrm>
          <a:prstGeom prst="roundRect">
            <a:avLst/>
          </a:prstGeom>
          <a:ln w="76200">
            <a:prstDash val="sysDash"/>
          </a:ln>
        </p:spPr>
        <p:style>
          <a:lnRef idx="2">
            <a:schemeClr val="accent5"/>
          </a:lnRef>
          <a:fillRef idx="1">
            <a:schemeClr val="lt1"/>
          </a:fillRef>
          <a:effectRef idx="0">
            <a:schemeClr val="accent5"/>
          </a:effectRef>
          <a:fontRef idx="minor">
            <a:schemeClr val="dk1"/>
          </a:fontRef>
        </p:style>
        <p:txBody>
          <a:bodyPr rtlCol="0" anchor="ctr"/>
          <a:lstStyle/>
          <a:p>
            <a:pPr algn="just"/>
            <a:r>
              <a:rPr lang="vi-VN" sz="2800" b="1" dirty="0">
                <a:latin typeface="Times New Roman" panose="02020603050405020304" pitchFamily="18" charset="0"/>
                <a:cs typeface="Times New Roman" panose="02020603050405020304" pitchFamily="18" charset="0"/>
              </a:rPr>
              <a:t>Hàng ngang 7 (có kí tự):</a:t>
            </a:r>
            <a:endParaRPr lang="en-US" sz="2800" b="1" dirty="0">
              <a:latin typeface="Times New Roman" panose="02020603050405020304" pitchFamily="18" charset="0"/>
              <a:cs typeface="Times New Roman" panose="02020603050405020304" pitchFamily="18" charset="0"/>
            </a:endParaRPr>
          </a:p>
        </p:txBody>
      </p:sp>
      <p:pic>
        <p:nvPicPr>
          <p:cNvPr id="6" name="Picture 5">
            <a:hlinkClick r:id="rId6" action="ppaction://hlinksldjump"/>
            <a:extLst>
              <a:ext uri="{FF2B5EF4-FFF2-40B4-BE49-F238E27FC236}">
                <a16:creationId xmlns:a16="http://schemas.microsoft.com/office/drawing/2014/main" id="{D759756B-551E-4769-9F58-67B17EFCA93C}"/>
              </a:ext>
            </a:extLst>
          </p:cNvPr>
          <p:cNvPicPr>
            <a:picLocks noChangeAspect="1"/>
          </p:cNvPicPr>
          <p:nvPr/>
        </p:nvPicPr>
        <p:blipFill>
          <a:blip r:embed="rId7"/>
          <a:stretch>
            <a:fillRect/>
          </a:stretch>
        </p:blipFill>
        <p:spPr>
          <a:xfrm>
            <a:off x="3610630" y="3250116"/>
            <a:ext cx="4094745" cy="2278168"/>
          </a:xfrm>
          <a:prstGeom prst="rect">
            <a:avLst/>
          </a:prstGeom>
        </p:spPr>
      </p:pic>
    </p:spTree>
    <p:extLst>
      <p:ext uri="{BB962C8B-B14F-4D97-AF65-F5344CB8AC3E}">
        <p14:creationId xmlns:p14="http://schemas.microsoft.com/office/powerpoint/2010/main" val="14119942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08923E-A5AF-420B-BE7C-DD05A2328DD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612967" y="2592288"/>
            <a:ext cx="4358124" cy="4760285"/>
          </a:xfrm>
          <a:prstGeom prst="rect">
            <a:avLst/>
          </a:prstGeom>
        </p:spPr>
      </p:pic>
      <p:pic>
        <p:nvPicPr>
          <p:cNvPr id="7" name="Picture 6">
            <a:extLst>
              <a:ext uri="{FF2B5EF4-FFF2-40B4-BE49-F238E27FC236}">
                <a16:creationId xmlns:a16="http://schemas.microsoft.com/office/drawing/2014/main" id="{201F0DD8-C3A4-4195-AEB7-331948C37BDB}"/>
              </a:ext>
            </a:extLst>
          </p:cNvPr>
          <p:cNvPicPr>
            <a:picLocks noChangeAspect="1"/>
          </p:cNvPicPr>
          <p:nvPr/>
        </p:nvPicPr>
        <p:blipFill>
          <a:blip r:embed="rId4"/>
          <a:stretch>
            <a:fillRect/>
          </a:stretch>
        </p:blipFill>
        <p:spPr>
          <a:xfrm>
            <a:off x="0" y="3231197"/>
            <a:ext cx="3610630" cy="3610630"/>
          </a:xfrm>
          <a:prstGeom prst="rect">
            <a:avLst/>
          </a:prstGeom>
        </p:spPr>
      </p:pic>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217"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3" name="Rectangle: Rounded Corners 2">
            <a:extLst>
              <a:ext uri="{FF2B5EF4-FFF2-40B4-BE49-F238E27FC236}">
                <a16:creationId xmlns:a16="http://schemas.microsoft.com/office/drawing/2014/main" id="{61C4DF87-7F5F-4B44-9BFA-1791DC10C0F9}"/>
              </a:ext>
            </a:extLst>
          </p:cNvPr>
          <p:cNvSpPr/>
          <p:nvPr/>
        </p:nvSpPr>
        <p:spPr>
          <a:xfrm>
            <a:off x="939567" y="535913"/>
            <a:ext cx="9504727" cy="2160477"/>
          </a:xfrm>
          <a:prstGeom prst="roundRect">
            <a:avLst/>
          </a:prstGeom>
          <a:ln w="76200">
            <a:prstDash val="sysDash"/>
          </a:ln>
        </p:spPr>
        <p:style>
          <a:lnRef idx="2">
            <a:schemeClr val="accent5"/>
          </a:lnRef>
          <a:fillRef idx="1">
            <a:schemeClr val="lt1"/>
          </a:fillRef>
          <a:effectRef idx="0">
            <a:schemeClr val="accent5"/>
          </a:effectRef>
          <a:fontRef idx="minor">
            <a:schemeClr val="dk1"/>
          </a:fontRef>
        </p:style>
        <p:txBody>
          <a:bodyPr rtlCol="0" anchor="ctr"/>
          <a:lstStyle/>
          <a:p>
            <a:pPr algn="just"/>
            <a:r>
              <a:rPr lang="vi-VN" sz="2800" b="1" dirty="0">
                <a:latin typeface="Times New Roman" panose="02020603050405020304" pitchFamily="18" charset="0"/>
                <a:cs typeface="Times New Roman" panose="02020603050405020304" pitchFamily="18" charset="0"/>
              </a:rPr>
              <a:t>Hàng ngang 8 (có kí tự): Câu văn sau nói về loại cây nào: Chẳng qua chúng đứng trên đồi cao lộng gió nên đáp lại bất kì chuyển động khe khẽ nào của không khí, mỗi chiếc lá nhỏ đều nhạy bén đón lấy mọi làn gió nhẹ thoảng qua</a:t>
            </a:r>
            <a:endParaRPr lang="en-US" sz="2800" b="1" dirty="0">
              <a:latin typeface="Times New Roman" panose="02020603050405020304" pitchFamily="18" charset="0"/>
              <a:cs typeface="Times New Roman" panose="02020603050405020304" pitchFamily="18" charset="0"/>
            </a:endParaRPr>
          </a:p>
        </p:txBody>
      </p:sp>
      <p:pic>
        <p:nvPicPr>
          <p:cNvPr id="6" name="Picture 5">
            <a:hlinkClick r:id="rId6" action="ppaction://hlinksldjump"/>
            <a:extLst>
              <a:ext uri="{FF2B5EF4-FFF2-40B4-BE49-F238E27FC236}">
                <a16:creationId xmlns:a16="http://schemas.microsoft.com/office/drawing/2014/main" id="{D759756B-551E-4769-9F58-67B17EFCA93C}"/>
              </a:ext>
            </a:extLst>
          </p:cNvPr>
          <p:cNvPicPr>
            <a:picLocks noChangeAspect="1"/>
          </p:cNvPicPr>
          <p:nvPr/>
        </p:nvPicPr>
        <p:blipFill>
          <a:blip r:embed="rId7"/>
          <a:stretch>
            <a:fillRect/>
          </a:stretch>
        </p:blipFill>
        <p:spPr>
          <a:xfrm>
            <a:off x="3610630" y="3250116"/>
            <a:ext cx="4094745" cy="2278168"/>
          </a:xfrm>
          <a:prstGeom prst="rect">
            <a:avLst/>
          </a:prstGeom>
        </p:spPr>
      </p:pic>
    </p:spTree>
    <p:extLst>
      <p:ext uri="{BB962C8B-B14F-4D97-AF65-F5344CB8AC3E}">
        <p14:creationId xmlns:p14="http://schemas.microsoft.com/office/powerpoint/2010/main" val="15832905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2864373" y="1213162"/>
            <a:ext cx="6510885" cy="2337529"/>
            <a:chOff x="2863624" y="1789966"/>
            <a:chExt cx="6512392" cy="2338070"/>
          </a:xfrm>
        </p:grpSpPr>
        <p:sp>
          <p:nvSpPr>
            <p:cNvPr id="13" name="文本框 283">
              <a:extLst>
                <a:ext uri="{FF2B5EF4-FFF2-40B4-BE49-F238E27FC236}">
                  <a16:creationId xmlns:a16="http://schemas.microsoft.com/office/drawing/2014/main" id="{192A6D67-F623-4427-AD7F-F91A32D1486D}"/>
                </a:ext>
              </a:extLst>
            </p:cNvPr>
            <p:cNvSpPr txBox="1"/>
            <p:nvPr/>
          </p:nvSpPr>
          <p:spPr>
            <a:xfrm>
              <a:off x="3585296" y="3019913"/>
              <a:ext cx="5051719" cy="1108123"/>
            </a:xfrm>
            <a:prstGeom prst="rect">
              <a:avLst/>
            </a:prstGeom>
            <a:noFill/>
          </p:spPr>
          <p:txBody>
            <a:bodyPr wrap="none" rtlCol="0">
              <a:spAutoFit/>
            </a:bodyPr>
            <a:lstStyle/>
            <a:p>
              <a:pPr algn="ctr" defTabSz="914217"/>
              <a:r>
                <a:rPr lang="en-US" altLang="zh-CN"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KIẾN THỨC</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2863624" y="1789966"/>
              <a:ext cx="6512392" cy="1108123"/>
            </a:xfrm>
            <a:prstGeom prst="rect">
              <a:avLst/>
            </a:prstGeom>
            <a:noFill/>
          </p:spPr>
          <p:txBody>
            <a:bodyPr wrap="none" rtlCol="0">
              <a:spAutoFit/>
            </a:bodyPr>
            <a:lstStyle/>
            <a:p>
              <a:pPr algn="ctr" defTabSz="914217"/>
              <a:r>
                <a:rPr lang="en-US" altLang="zh-CN"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HÌNH THÀNH</a:t>
              </a:r>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1550238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13</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pic>
        <p:nvPicPr>
          <p:cNvPr id="5" name="图片 68">
            <a:extLst>
              <a:ext uri="{FF2B5EF4-FFF2-40B4-BE49-F238E27FC236}">
                <a16:creationId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32292" y="1137888"/>
            <a:ext cx="3167669" cy="5150808"/>
          </a:xfrm>
          <a:prstGeom prst="rect">
            <a:avLst/>
          </a:prstGeom>
        </p:spPr>
      </p:pic>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4740894" y="1508722"/>
            <a:ext cx="7469558" cy="1754070"/>
          </a:xfrm>
          <a:prstGeom prst="rect">
            <a:avLst/>
          </a:prstGeom>
          <a:noFill/>
        </p:spPr>
        <p:txBody>
          <a:bodyPr vert="horz" wrap="square" rtlCol="0">
            <a:spAutoFit/>
          </a:bodyPr>
          <a:lstStyle/>
          <a:p>
            <a:pPr defTabSz="914217"/>
            <a:endParaRPr lang="en-US" altLang="zh-CN"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217"/>
            <a:r>
              <a:rPr lang="en-US" altLang="zh-CN"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 </a:t>
            </a:r>
            <a:r>
              <a:rPr lang="en-US" altLang="zh-CN" sz="5399"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Dấu</a:t>
            </a:r>
            <a:r>
              <a:rPr lang="en-US" altLang="zh-CN"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399"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chấm</a:t>
            </a:r>
            <a:r>
              <a:rPr lang="en-US" altLang="zh-CN"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399"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phẩy</a:t>
            </a:r>
            <a:endParaRPr lang="zh-CN" altLang="en-US"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77889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FE39A8-9C76-486B-AEAE-2E16B96AD1B0}"/>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14</a:t>
            </a:fld>
            <a:endParaRPr lang="en-US" dirty="0">
              <a:solidFill>
                <a:prstClr val="black">
                  <a:tint val="75000"/>
                </a:prstClr>
              </a:solidFill>
            </a:endParaRPr>
          </a:p>
        </p:txBody>
      </p:sp>
      <p:sp>
        <p:nvSpPr>
          <p:cNvPr id="3" name="Rectangle 2">
            <a:extLst>
              <a:ext uri="{FF2B5EF4-FFF2-40B4-BE49-F238E27FC236}">
                <a16:creationId xmlns:a16="http://schemas.microsoft.com/office/drawing/2014/main" id="{38A51258-E67E-40F4-850A-D8DBF103D65B}"/>
              </a:ext>
            </a:extLst>
          </p:cNvPr>
          <p:cNvSpPr/>
          <p:nvPr/>
        </p:nvSpPr>
        <p:spPr>
          <a:xfrm>
            <a:off x="889234" y="1108104"/>
            <a:ext cx="8506436" cy="461665"/>
          </a:xfrm>
          <a:prstGeom prst="rect">
            <a:avLst/>
          </a:prstGeom>
        </p:spPr>
        <p:txBody>
          <a:bodyPr wrap="square">
            <a:spAutoFit/>
          </a:bodyPr>
          <a:lstStyle/>
          <a:p>
            <a:pPr algn="just">
              <a:spcAft>
                <a:spcPts val="0"/>
              </a:spcAft>
            </a:pPr>
            <a:r>
              <a:rPr lang="vi-VN" sz="2400" i="1" dirty="0">
                <a:latin typeface="+mj-lt"/>
                <a:ea typeface="Times New Roman" panose="02020603050405020304" pitchFamily="18" charset="0"/>
                <a:cs typeface="Times New Roman" panose="02020603050405020304" pitchFamily="18" charset="0"/>
              </a:rPr>
              <a:t>Cho biết dấu chấm phẩy được sử dụng với chức năng gì trong câu?</a:t>
            </a:r>
            <a:endParaRPr lang="en-US" sz="2400" dirty="0">
              <a:latin typeface="+mj-lt"/>
              <a:ea typeface="Times New Roman" panose="02020603050405020304" pitchFamily="18" charset="0"/>
              <a:cs typeface="Times New Roman" panose="02020603050405020304" pitchFamily="18" charset="0"/>
            </a:endParaRPr>
          </a:p>
        </p:txBody>
      </p:sp>
      <p:sp>
        <p:nvSpPr>
          <p:cNvPr id="4" name="文本框 41">
            <a:extLst>
              <a:ext uri="{FF2B5EF4-FFF2-40B4-BE49-F238E27FC236}">
                <a16:creationId xmlns:a16="http://schemas.microsoft.com/office/drawing/2014/main" id="{19C2B451-3C72-4422-BE8D-1BA0746988E5}"/>
              </a:ext>
            </a:extLst>
          </p:cNvPr>
          <p:cNvSpPr txBox="1"/>
          <p:nvPr/>
        </p:nvSpPr>
        <p:spPr>
          <a:xfrm>
            <a:off x="1471237" y="461773"/>
            <a:ext cx="3202364" cy="646331"/>
          </a:xfrm>
          <a:prstGeom prst="rect">
            <a:avLst/>
          </a:prstGeom>
          <a:noFill/>
        </p:spPr>
        <p:txBody>
          <a:bodyPr vert="horz" wrap="square" rtlCol="0">
            <a:spAutoFit/>
          </a:bodyPr>
          <a:lstStyle/>
          <a:p>
            <a:pPr algn="just" defTabSz="914217"/>
            <a:r>
              <a:rPr lang="vi-VN" altLang="zh-CN" sz="36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 Xét ví dụ</a:t>
            </a:r>
            <a:endParaRPr lang="zh-CN" altLang="en-US" sz="36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Rectangle 4">
            <a:extLst>
              <a:ext uri="{FF2B5EF4-FFF2-40B4-BE49-F238E27FC236}">
                <a16:creationId xmlns:a16="http://schemas.microsoft.com/office/drawing/2014/main" id="{E6DF8EDE-3442-483D-B966-B8507B94B423}"/>
              </a:ext>
            </a:extLst>
          </p:cNvPr>
          <p:cNvSpPr/>
          <p:nvPr/>
        </p:nvSpPr>
        <p:spPr>
          <a:xfrm>
            <a:off x="1017864" y="1569769"/>
            <a:ext cx="6909732" cy="830997"/>
          </a:xfrm>
          <a:prstGeom prst="rect">
            <a:avLst/>
          </a:prstGeom>
        </p:spPr>
        <p:txBody>
          <a:bodyPr wrap="square">
            <a:spAutoFit/>
          </a:bodyPr>
          <a:lstStyle/>
          <a:p>
            <a:pPr lvl="0" algn="just"/>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Mẹ là người chăm sóc em hàng ngày; mẹ chăm sóc cả gia đình một cách ân cần và chu đáo.</a:t>
            </a:r>
            <a:endParaRPr lang="en-US" sz="2400" dirty="0">
              <a:solidFill>
                <a:srgbClr val="000000"/>
              </a:solidFill>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1A6239ED-9A68-4CBE-9A68-5E0CFACB6FB7}"/>
              </a:ext>
            </a:extLst>
          </p:cNvPr>
          <p:cNvSpPr/>
          <p:nvPr/>
        </p:nvSpPr>
        <p:spPr>
          <a:xfrm>
            <a:off x="1017864" y="2400766"/>
            <a:ext cx="7027178" cy="2677656"/>
          </a:xfrm>
          <a:prstGeom prst="rect">
            <a:avLst/>
          </a:prstGeom>
        </p:spPr>
        <p:txBody>
          <a:bodyPr wrap="square">
            <a:spAutoFit/>
          </a:bodyPr>
          <a:lstStyle/>
          <a:p>
            <a:pPr algn="just"/>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Nếu có thể làm một chuyến du lịch trở về thăn Trái Đất cách nay 140 triệu năm, bạn sẽ thay vô so các loài tảo, bọt biển, rêu, nam, sâu, bọ, tôm cua; chiêm ngưỡng cảnh tượng đa sắc của hoa, của những cánh bướm; nghe thầy tiếng vo ve của ong, tiếng hót du dương của chim; sửng sốt trước những con khủng long khổng lồ và các loài thằn lằn tiền sử khác.</a:t>
            </a:r>
            <a:endParaRPr lang="en-US" dirty="0"/>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E107DEBF-41F1-42E6-AC3B-FCEF35EF7F81}"/>
                  </a:ext>
                </a:extLst>
              </p14:cNvPr>
              <p14:cNvContentPartPr/>
              <p14:nvPr/>
            </p14:nvContentPartPr>
            <p14:xfrm>
              <a:off x="5995840" y="1675889"/>
              <a:ext cx="230760" cy="370080"/>
            </p14:xfrm>
          </p:contentPart>
        </mc:Choice>
        <mc:Fallback xmlns="">
          <p:pic>
            <p:nvPicPr>
              <p:cNvPr id="7" name="Ink 6">
                <a:extLst>
                  <a:ext uri="{FF2B5EF4-FFF2-40B4-BE49-F238E27FC236}">
                    <a16:creationId xmlns:a16="http://schemas.microsoft.com/office/drawing/2014/main" id="{E107DEBF-41F1-42E6-AC3B-FCEF35EF7F81}"/>
                  </a:ext>
                </a:extLst>
              </p:cNvPr>
              <p:cNvPicPr/>
              <p:nvPr/>
            </p:nvPicPr>
            <p:blipFill>
              <a:blip r:embed="rId3"/>
              <a:stretch>
                <a:fillRect/>
              </a:stretch>
            </p:blipFill>
            <p:spPr>
              <a:xfrm>
                <a:off x="5986840" y="1666889"/>
                <a:ext cx="24840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C77B277A-D626-4CB4-95B2-C41CD7E169C3}"/>
                  </a:ext>
                </a:extLst>
              </p14:cNvPr>
              <p14:cNvContentPartPr/>
              <p14:nvPr/>
            </p14:nvContentPartPr>
            <p14:xfrm>
              <a:off x="5961640" y="3288329"/>
              <a:ext cx="315360" cy="329400"/>
            </p14:xfrm>
          </p:contentPart>
        </mc:Choice>
        <mc:Fallback xmlns="">
          <p:pic>
            <p:nvPicPr>
              <p:cNvPr id="8" name="Ink 7">
                <a:extLst>
                  <a:ext uri="{FF2B5EF4-FFF2-40B4-BE49-F238E27FC236}">
                    <a16:creationId xmlns:a16="http://schemas.microsoft.com/office/drawing/2014/main" id="{C77B277A-D626-4CB4-95B2-C41CD7E169C3}"/>
                  </a:ext>
                </a:extLst>
              </p:cNvPr>
              <p:cNvPicPr/>
              <p:nvPr/>
            </p:nvPicPr>
            <p:blipFill>
              <a:blip r:embed="rId5"/>
              <a:stretch>
                <a:fillRect/>
              </a:stretch>
            </p:blipFill>
            <p:spPr>
              <a:xfrm>
                <a:off x="5952640" y="3279329"/>
                <a:ext cx="33300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9EF3DEA9-29A9-4A02-95C4-BCD27C5A1E1D}"/>
                  </a:ext>
                </a:extLst>
              </p14:cNvPr>
              <p14:cNvContentPartPr/>
              <p14:nvPr/>
            </p14:nvContentPartPr>
            <p14:xfrm>
              <a:off x="7842640" y="3976289"/>
              <a:ext cx="311760" cy="337680"/>
            </p14:xfrm>
          </p:contentPart>
        </mc:Choice>
        <mc:Fallback xmlns="">
          <p:pic>
            <p:nvPicPr>
              <p:cNvPr id="9" name="Ink 8">
                <a:extLst>
                  <a:ext uri="{FF2B5EF4-FFF2-40B4-BE49-F238E27FC236}">
                    <a16:creationId xmlns:a16="http://schemas.microsoft.com/office/drawing/2014/main" id="{9EF3DEA9-29A9-4A02-95C4-BCD27C5A1E1D}"/>
                  </a:ext>
                </a:extLst>
              </p:cNvPr>
              <p:cNvPicPr/>
              <p:nvPr/>
            </p:nvPicPr>
            <p:blipFill>
              <a:blip r:embed="rId7"/>
              <a:stretch>
                <a:fillRect/>
              </a:stretch>
            </p:blipFill>
            <p:spPr>
              <a:xfrm>
                <a:off x="7833640" y="3967289"/>
                <a:ext cx="329400" cy="355320"/>
              </a:xfrm>
              <a:prstGeom prst="rect">
                <a:avLst/>
              </a:prstGeom>
            </p:spPr>
          </p:pic>
        </mc:Fallback>
      </mc:AlternateContent>
      <p:pic>
        <p:nvPicPr>
          <p:cNvPr id="10" name="Picture 9">
            <a:extLst>
              <a:ext uri="{FF2B5EF4-FFF2-40B4-BE49-F238E27FC236}">
                <a16:creationId xmlns:a16="http://schemas.microsoft.com/office/drawing/2014/main" id="{E1936996-1A4B-496B-BDDA-03B4157B897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9313758" y="3976289"/>
            <a:ext cx="3214591" cy="3214591"/>
          </a:xfrm>
          <a:prstGeom prst="rect">
            <a:avLst/>
          </a:prstGeom>
        </p:spPr>
      </p:pic>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4E71D0CF-559C-4570-A95A-3C3624AC6A29}"/>
                  </a:ext>
                </a:extLst>
              </p14:cNvPr>
              <p14:cNvContentPartPr/>
              <p14:nvPr/>
            </p14:nvContentPartPr>
            <p14:xfrm>
              <a:off x="7077376" y="3629956"/>
              <a:ext cx="315360" cy="329400"/>
            </p14:xfrm>
          </p:contentPart>
        </mc:Choice>
        <mc:Fallback xmlns="">
          <p:pic>
            <p:nvPicPr>
              <p:cNvPr id="11" name="Ink 10">
                <a:extLst>
                  <a:ext uri="{FF2B5EF4-FFF2-40B4-BE49-F238E27FC236}">
                    <a16:creationId xmlns:a16="http://schemas.microsoft.com/office/drawing/2014/main" id="{4E71D0CF-559C-4570-A95A-3C3624AC6A29}"/>
                  </a:ext>
                </a:extLst>
              </p:cNvPr>
              <p:cNvPicPr/>
              <p:nvPr/>
            </p:nvPicPr>
            <p:blipFill>
              <a:blip r:embed="rId5"/>
              <a:stretch>
                <a:fillRect/>
              </a:stretch>
            </p:blipFill>
            <p:spPr>
              <a:xfrm>
                <a:off x="7068376" y="3620956"/>
                <a:ext cx="333000" cy="347040"/>
              </a:xfrm>
              <a:prstGeom prst="rect">
                <a:avLst/>
              </a:prstGeom>
            </p:spPr>
          </p:pic>
        </mc:Fallback>
      </mc:AlternateContent>
    </p:spTree>
    <p:extLst>
      <p:ext uri="{BB962C8B-B14F-4D97-AF65-F5344CB8AC3E}">
        <p14:creationId xmlns:p14="http://schemas.microsoft.com/office/powerpoint/2010/main" val="66745841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FE39A8-9C76-486B-AEAE-2E16B96AD1B0}"/>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15</a:t>
            </a:fld>
            <a:endParaRPr lang="en-US" dirty="0">
              <a:solidFill>
                <a:prstClr val="black">
                  <a:tint val="75000"/>
                </a:prstClr>
              </a:solidFill>
            </a:endParaRPr>
          </a:p>
        </p:txBody>
      </p:sp>
      <p:sp>
        <p:nvSpPr>
          <p:cNvPr id="4" name="文本框 41">
            <a:extLst>
              <a:ext uri="{FF2B5EF4-FFF2-40B4-BE49-F238E27FC236}">
                <a16:creationId xmlns:a16="http://schemas.microsoft.com/office/drawing/2014/main" id="{19C2B451-3C72-4422-BE8D-1BA0746988E5}"/>
              </a:ext>
            </a:extLst>
          </p:cNvPr>
          <p:cNvSpPr txBox="1"/>
          <p:nvPr/>
        </p:nvSpPr>
        <p:spPr>
          <a:xfrm>
            <a:off x="1471237" y="461773"/>
            <a:ext cx="3202364" cy="646331"/>
          </a:xfrm>
          <a:prstGeom prst="rect">
            <a:avLst/>
          </a:prstGeom>
          <a:noFill/>
        </p:spPr>
        <p:txBody>
          <a:bodyPr vert="horz" wrap="square" rtlCol="0">
            <a:spAutoFit/>
          </a:bodyPr>
          <a:lstStyle/>
          <a:p>
            <a:pPr algn="just" defTabSz="914217"/>
            <a:r>
              <a:rPr lang="vi-VN" altLang="zh-CN" sz="36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 Xét ví dụ</a:t>
            </a:r>
            <a:endParaRPr lang="zh-CN" altLang="en-US" sz="36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Rectangle 4">
            <a:extLst>
              <a:ext uri="{FF2B5EF4-FFF2-40B4-BE49-F238E27FC236}">
                <a16:creationId xmlns:a16="http://schemas.microsoft.com/office/drawing/2014/main" id="{E6DF8EDE-3442-483D-B966-B8507B94B423}"/>
              </a:ext>
            </a:extLst>
          </p:cNvPr>
          <p:cNvSpPr/>
          <p:nvPr/>
        </p:nvSpPr>
        <p:spPr>
          <a:xfrm>
            <a:off x="352338" y="1248050"/>
            <a:ext cx="11839662" cy="461665"/>
          </a:xfrm>
          <a:prstGeom prst="rect">
            <a:avLst/>
          </a:prstGeom>
        </p:spPr>
        <p:txBody>
          <a:bodyPr wrap="square">
            <a:spAutoFit/>
          </a:bodyPr>
          <a:lstStyle/>
          <a:p>
            <a:pPr lvl="0" algn="just"/>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Mẹ là người chăm sóc em hàng ngày; mẹ chăm sóc cả gia đình một cách ân cần và chu đáo.</a:t>
            </a:r>
            <a:endParaRPr lang="en-US" sz="2400" dirty="0">
              <a:solidFill>
                <a:srgbClr val="000000"/>
              </a:solidFill>
              <a:ea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E107DEBF-41F1-42E6-AC3B-FCEF35EF7F81}"/>
                  </a:ext>
                </a:extLst>
              </p14:cNvPr>
              <p14:cNvContentPartPr/>
              <p14:nvPr/>
            </p14:nvContentPartPr>
            <p14:xfrm>
              <a:off x="5208833" y="1346114"/>
              <a:ext cx="230760" cy="370080"/>
            </p14:xfrm>
          </p:contentPart>
        </mc:Choice>
        <mc:Fallback xmlns="">
          <p:pic>
            <p:nvPicPr>
              <p:cNvPr id="7" name="Ink 6">
                <a:extLst>
                  <a:ext uri="{FF2B5EF4-FFF2-40B4-BE49-F238E27FC236}">
                    <a16:creationId xmlns:a16="http://schemas.microsoft.com/office/drawing/2014/main" id="{E107DEBF-41F1-42E6-AC3B-FCEF35EF7F81}"/>
                  </a:ext>
                </a:extLst>
              </p:cNvPr>
              <p:cNvPicPr/>
              <p:nvPr/>
            </p:nvPicPr>
            <p:blipFill>
              <a:blip r:embed="rId3"/>
              <a:stretch>
                <a:fillRect/>
              </a:stretch>
            </p:blipFill>
            <p:spPr>
              <a:xfrm>
                <a:off x="5199819" y="1337114"/>
                <a:ext cx="248428" cy="387720"/>
              </a:xfrm>
              <a:prstGeom prst="rect">
                <a:avLst/>
              </a:prstGeom>
            </p:spPr>
          </p:pic>
        </mc:Fallback>
      </mc:AlternateContent>
      <p:pic>
        <p:nvPicPr>
          <p:cNvPr id="10" name="Picture 9">
            <a:extLst>
              <a:ext uri="{FF2B5EF4-FFF2-40B4-BE49-F238E27FC236}">
                <a16:creationId xmlns:a16="http://schemas.microsoft.com/office/drawing/2014/main" id="{E1936996-1A4B-496B-BDDA-03B4157B897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31021" y="4222793"/>
            <a:ext cx="3320398" cy="3320398"/>
          </a:xfrm>
          <a:prstGeom prst="rect">
            <a:avLst/>
          </a:prstGeom>
        </p:spPr>
      </p:pic>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C89CB38A-247C-40A8-A3EB-E87F73CA63F8}"/>
                  </a:ext>
                </a:extLst>
              </p14:cNvPr>
              <p14:cNvContentPartPr/>
              <p14:nvPr/>
            </p14:nvContentPartPr>
            <p14:xfrm>
              <a:off x="6073600" y="1266754"/>
              <a:ext cx="360" cy="360"/>
            </p14:xfrm>
          </p:contentPart>
        </mc:Choice>
        <mc:Fallback xmlns="">
          <p:pic>
            <p:nvPicPr>
              <p:cNvPr id="11" name="Ink 10">
                <a:extLst>
                  <a:ext uri="{FF2B5EF4-FFF2-40B4-BE49-F238E27FC236}">
                    <a16:creationId xmlns:a16="http://schemas.microsoft.com/office/drawing/2014/main" id="{C89CB38A-247C-40A8-A3EB-E87F73CA63F8}"/>
                  </a:ext>
                </a:extLst>
              </p:cNvPr>
              <p:cNvPicPr/>
              <p:nvPr/>
            </p:nvPicPr>
            <p:blipFill>
              <a:blip r:embed="rId7"/>
              <a:stretch>
                <a:fillRect/>
              </a:stretch>
            </p:blipFill>
            <p:spPr>
              <a:xfrm>
                <a:off x="6064600" y="1257754"/>
                <a:ext cx="18000" cy="18000"/>
              </a:xfrm>
              <a:prstGeom prst="rect">
                <a:avLst/>
              </a:prstGeom>
            </p:spPr>
          </p:pic>
        </mc:Fallback>
      </mc:AlternateContent>
      <p:pic>
        <p:nvPicPr>
          <p:cNvPr id="26" name="Picture 25">
            <a:extLst>
              <a:ext uri="{FF2B5EF4-FFF2-40B4-BE49-F238E27FC236}">
                <a16:creationId xmlns:a16="http://schemas.microsoft.com/office/drawing/2014/main" id="{62BA5B05-B606-4DB1-A973-D92E3C65C0DC}"/>
              </a:ext>
            </a:extLst>
          </p:cNvPr>
          <p:cNvPicPr>
            <a:picLocks noChangeAspect="1"/>
          </p:cNvPicPr>
          <p:nvPr/>
        </p:nvPicPr>
        <p:blipFill>
          <a:blip r:embed="rId8"/>
          <a:stretch>
            <a:fillRect/>
          </a:stretch>
        </p:blipFill>
        <p:spPr>
          <a:xfrm>
            <a:off x="1100067" y="1343923"/>
            <a:ext cx="149894" cy="365792"/>
          </a:xfrm>
          <a:prstGeom prst="rect">
            <a:avLst/>
          </a:prstGeom>
        </p:spPr>
      </p:pic>
      <p:pic>
        <p:nvPicPr>
          <p:cNvPr id="27" name="Picture 26">
            <a:extLst>
              <a:ext uri="{FF2B5EF4-FFF2-40B4-BE49-F238E27FC236}">
                <a16:creationId xmlns:a16="http://schemas.microsoft.com/office/drawing/2014/main" id="{56627826-DEFE-435D-B8E0-F880FA4AB153}"/>
              </a:ext>
            </a:extLst>
          </p:cNvPr>
          <p:cNvPicPr>
            <a:picLocks noChangeAspect="1"/>
          </p:cNvPicPr>
          <p:nvPr/>
        </p:nvPicPr>
        <p:blipFill>
          <a:blip r:embed="rId8"/>
          <a:stretch>
            <a:fillRect/>
          </a:stretch>
        </p:blipFill>
        <p:spPr>
          <a:xfrm>
            <a:off x="5764346" y="1303331"/>
            <a:ext cx="149894" cy="365792"/>
          </a:xfrm>
          <a:prstGeom prst="rect">
            <a:avLst/>
          </a:prstGeom>
        </p:spPr>
      </p:pic>
      <p:sp>
        <p:nvSpPr>
          <p:cNvPr id="28" name="Rectangle 27">
            <a:extLst>
              <a:ext uri="{FF2B5EF4-FFF2-40B4-BE49-F238E27FC236}">
                <a16:creationId xmlns:a16="http://schemas.microsoft.com/office/drawing/2014/main" id="{5C3ED473-F092-47EB-BD35-2EAEA7AF0C23}"/>
              </a:ext>
            </a:extLst>
          </p:cNvPr>
          <p:cNvSpPr/>
          <p:nvPr/>
        </p:nvSpPr>
        <p:spPr>
          <a:xfrm>
            <a:off x="352338" y="1685641"/>
            <a:ext cx="11839662" cy="461665"/>
          </a:xfrm>
          <a:prstGeom prst="rect">
            <a:avLst/>
          </a:prstGeom>
        </p:spPr>
        <p:txBody>
          <a:bodyPr wrap="square">
            <a:spAutoFit/>
          </a:bodyPr>
          <a:lstStyle/>
          <a:p>
            <a:pPr lvl="0" algn="just"/>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CN1                        VN1                     ; CN2            VN2</a:t>
            </a:r>
            <a:endParaRPr lang="en-US" sz="2400" dirty="0">
              <a:solidFill>
                <a:srgbClr val="000000"/>
              </a:solidFill>
              <a:ea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0A80662E-795D-4E58-A9AF-E7AEF24273DB}"/>
              </a:ext>
            </a:extLst>
          </p:cNvPr>
          <p:cNvSpPr/>
          <p:nvPr/>
        </p:nvSpPr>
        <p:spPr>
          <a:xfrm>
            <a:off x="353447" y="2420046"/>
            <a:ext cx="6617804" cy="461665"/>
          </a:xfrm>
          <a:prstGeom prst="rect">
            <a:avLst/>
          </a:prstGeom>
        </p:spPr>
        <p:txBody>
          <a:bodyPr wrap="square">
            <a:spAutoFit/>
          </a:bodyPr>
          <a:lstStyle/>
          <a:p>
            <a:pPr lvl="0" algn="just"/>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ghép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gồm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vế</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ea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56251B55-4FFB-4A59-A2EF-292F29E86CD5}"/>
              </a:ext>
            </a:extLst>
          </p:cNvPr>
          <p:cNvSpPr/>
          <p:nvPr/>
        </p:nvSpPr>
        <p:spPr>
          <a:xfrm>
            <a:off x="352338" y="3036441"/>
            <a:ext cx="8347045" cy="461665"/>
          </a:xfrm>
          <a:prstGeom prst="rect">
            <a:avLst/>
          </a:prstGeom>
        </p:spPr>
        <p:txBody>
          <a:bodyPr wrap="square">
            <a:spAutoFit/>
          </a:bodyPr>
          <a:lstStyle/>
          <a:p>
            <a:pPr lvl="0" algn="just"/>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vế</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ghép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0000"/>
              </a:solidFill>
              <a:ea typeface="Times New Roman" panose="020206030504050203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id="{94D23FBA-1200-46C6-B730-E69219A52B83}"/>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8580508" y="1849661"/>
            <a:ext cx="3006586" cy="3006586"/>
          </a:xfrm>
          <a:prstGeom prst="rect">
            <a:avLst/>
          </a:prstGeom>
        </p:spPr>
      </p:pic>
      <p:pic>
        <p:nvPicPr>
          <p:cNvPr id="32" name="Picture 31">
            <a:extLst>
              <a:ext uri="{FF2B5EF4-FFF2-40B4-BE49-F238E27FC236}">
                <a16:creationId xmlns:a16="http://schemas.microsoft.com/office/drawing/2014/main" id="{76C3FF37-59AC-42C8-A5C7-B0B3B38E980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53397" y="4111698"/>
            <a:ext cx="3320398" cy="3320398"/>
          </a:xfrm>
          <a:prstGeom prst="rect">
            <a:avLst/>
          </a:prstGeom>
        </p:spPr>
      </p:pic>
    </p:spTree>
    <p:extLst>
      <p:ext uri="{BB962C8B-B14F-4D97-AF65-F5344CB8AC3E}">
        <p14:creationId xmlns:p14="http://schemas.microsoft.com/office/powerpoint/2010/main" val="412613703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par>
                                <p:cTn id="26" presetID="16" presetClass="entr" presetSubtype="2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FE39A8-9C76-486B-AEAE-2E16B96AD1B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4" name="文本框 41">
            <a:extLst>
              <a:ext uri="{FF2B5EF4-FFF2-40B4-BE49-F238E27FC236}">
                <a16:creationId xmlns:a16="http://schemas.microsoft.com/office/drawing/2014/main" id="{19C2B451-3C72-4422-BE8D-1BA0746988E5}"/>
              </a:ext>
            </a:extLst>
          </p:cNvPr>
          <p:cNvSpPr txBox="1"/>
          <p:nvPr/>
        </p:nvSpPr>
        <p:spPr>
          <a:xfrm>
            <a:off x="1471237" y="461773"/>
            <a:ext cx="3202364" cy="646331"/>
          </a:xfrm>
          <a:prstGeom prst="rect">
            <a:avLst/>
          </a:prstGeom>
          <a:noFill/>
        </p:spPr>
        <p:txBody>
          <a:bodyPr vert="horz" wrap="square" rtlCol="0">
            <a:spAutoFit/>
          </a:bodyPr>
          <a:lstStyle/>
          <a:p>
            <a:pPr marL="0" marR="0" lvl="0" indent="0" algn="just" defTabSz="914217"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 Xét ví dụ</a:t>
            </a:r>
            <a:endParaRPr kumimoji="0" lang="zh-CN" altLang="en-US" sz="3600" b="1" i="0" u="none" strike="noStrike" kern="1200" cap="none" spc="0" normalizeH="0" baseline="0" noProof="0" dirty="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Rectangle 5">
            <a:extLst>
              <a:ext uri="{FF2B5EF4-FFF2-40B4-BE49-F238E27FC236}">
                <a16:creationId xmlns:a16="http://schemas.microsoft.com/office/drawing/2014/main" id="{1A6239ED-9A68-4CBE-9A68-5E0CFACB6FB7}"/>
              </a:ext>
            </a:extLst>
          </p:cNvPr>
          <p:cNvSpPr/>
          <p:nvPr/>
        </p:nvSpPr>
        <p:spPr>
          <a:xfrm>
            <a:off x="971342" y="1208946"/>
            <a:ext cx="7027178" cy="267765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Nếu có thể làm một chuyến du lịch trở về thăn Trái Đất cách nay 140 triệu năm, bạn sẽ thay vô so các loài tảo, bọt biển, rêu, nam, sâu, bọ, tôm cua; chiêm ngưỡng cảnh tượng đa sắc của hoa, của những cánh bướm; nghe thầy tiếng vo ve của ong, tiếng hót du dương của chim; sửng sốt trước những con khủng long khổng lồ và các loài thằn lằn tiền sử khác.</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C77B277A-D626-4CB4-95B2-C41CD7E169C3}"/>
                  </a:ext>
                </a:extLst>
              </p14:cNvPr>
              <p14:cNvContentPartPr/>
              <p14:nvPr/>
            </p14:nvContentPartPr>
            <p14:xfrm>
              <a:off x="7105475" y="2383073"/>
              <a:ext cx="245316" cy="337679"/>
            </p14:xfrm>
          </p:contentPart>
        </mc:Choice>
        <mc:Fallback xmlns="">
          <p:pic>
            <p:nvPicPr>
              <p:cNvPr id="8" name="Ink 7">
                <a:extLst>
                  <a:ext uri="{FF2B5EF4-FFF2-40B4-BE49-F238E27FC236}">
                    <a16:creationId xmlns:a16="http://schemas.microsoft.com/office/drawing/2014/main" id="{C77B277A-D626-4CB4-95B2-C41CD7E169C3}"/>
                  </a:ext>
                </a:extLst>
              </p:cNvPr>
              <p:cNvPicPr/>
              <p:nvPr/>
            </p:nvPicPr>
            <p:blipFill>
              <a:blip r:embed="rId3"/>
              <a:stretch>
                <a:fillRect/>
              </a:stretch>
            </p:blipFill>
            <p:spPr>
              <a:xfrm>
                <a:off x="7096509" y="2374083"/>
                <a:ext cx="262890" cy="3553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9EF3DEA9-29A9-4A02-95C4-BCD27C5A1E1D}"/>
                  </a:ext>
                </a:extLst>
              </p14:cNvPr>
              <p14:cNvContentPartPr/>
              <p14:nvPr/>
            </p14:nvContentPartPr>
            <p14:xfrm>
              <a:off x="7767140" y="2818609"/>
              <a:ext cx="311760" cy="337680"/>
            </p14:xfrm>
          </p:contentPart>
        </mc:Choice>
        <mc:Fallback xmlns="">
          <p:pic>
            <p:nvPicPr>
              <p:cNvPr id="9" name="Ink 8">
                <a:extLst>
                  <a:ext uri="{FF2B5EF4-FFF2-40B4-BE49-F238E27FC236}">
                    <a16:creationId xmlns:a16="http://schemas.microsoft.com/office/drawing/2014/main" id="{9EF3DEA9-29A9-4A02-95C4-BCD27C5A1E1D}"/>
                  </a:ext>
                </a:extLst>
              </p:cNvPr>
              <p:cNvPicPr/>
              <p:nvPr/>
            </p:nvPicPr>
            <p:blipFill>
              <a:blip r:embed="rId5"/>
              <a:stretch>
                <a:fillRect/>
              </a:stretch>
            </p:blipFill>
            <p:spPr>
              <a:xfrm>
                <a:off x="7758140" y="2809609"/>
                <a:ext cx="329400" cy="355320"/>
              </a:xfrm>
              <a:prstGeom prst="rect">
                <a:avLst/>
              </a:prstGeom>
            </p:spPr>
          </p:pic>
        </mc:Fallback>
      </mc:AlternateContent>
      <p:pic>
        <p:nvPicPr>
          <p:cNvPr id="10" name="Picture 9">
            <a:extLst>
              <a:ext uri="{FF2B5EF4-FFF2-40B4-BE49-F238E27FC236}">
                <a16:creationId xmlns:a16="http://schemas.microsoft.com/office/drawing/2014/main" id="{E1936996-1A4B-496B-BDDA-03B4157B897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9313758" y="3976289"/>
            <a:ext cx="3214591" cy="3214591"/>
          </a:xfrm>
          <a:prstGeom prst="rect">
            <a:avLst/>
          </a:prstGeom>
        </p:spPr>
      </p:pic>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640CEA4C-EB34-4E4D-9084-6B9C0CC0EFD8}"/>
                  </a:ext>
                </a:extLst>
              </p14:cNvPr>
              <p14:cNvContentPartPr/>
              <p14:nvPr/>
            </p14:nvContentPartPr>
            <p14:xfrm>
              <a:off x="5973342" y="2045394"/>
              <a:ext cx="245316" cy="337679"/>
            </p14:xfrm>
          </p:contentPart>
        </mc:Choice>
        <mc:Fallback xmlns="">
          <p:pic>
            <p:nvPicPr>
              <p:cNvPr id="11" name="Ink 10">
                <a:extLst>
                  <a:ext uri="{FF2B5EF4-FFF2-40B4-BE49-F238E27FC236}">
                    <a16:creationId xmlns:a16="http://schemas.microsoft.com/office/drawing/2014/main" id="{640CEA4C-EB34-4E4D-9084-6B9C0CC0EFD8}"/>
                  </a:ext>
                </a:extLst>
              </p:cNvPr>
              <p:cNvPicPr/>
              <p:nvPr/>
            </p:nvPicPr>
            <p:blipFill>
              <a:blip r:embed="rId3"/>
              <a:stretch>
                <a:fillRect/>
              </a:stretch>
            </p:blipFill>
            <p:spPr>
              <a:xfrm>
                <a:off x="5964376" y="2036404"/>
                <a:ext cx="262890" cy="355300"/>
              </a:xfrm>
              <a:prstGeom prst="rect">
                <a:avLst/>
              </a:prstGeom>
            </p:spPr>
          </p:pic>
        </mc:Fallback>
      </mc:AlternateContent>
      <p:cxnSp>
        <p:nvCxnSpPr>
          <p:cNvPr id="13" name="Straight Connector 12">
            <a:extLst>
              <a:ext uri="{FF2B5EF4-FFF2-40B4-BE49-F238E27FC236}">
                <a16:creationId xmlns:a16="http://schemas.microsoft.com/office/drawing/2014/main" id="{01671475-CC58-4089-A0E6-DA2E2A5EE518}"/>
              </a:ext>
            </a:extLst>
          </p:cNvPr>
          <p:cNvCxnSpPr>
            <a:cxnSpLocks/>
          </p:cNvCxnSpPr>
          <p:nvPr/>
        </p:nvCxnSpPr>
        <p:spPr>
          <a:xfrm>
            <a:off x="1090569" y="2332739"/>
            <a:ext cx="4882773" cy="0"/>
          </a:xfrm>
          <a:prstGeom prst="line">
            <a:avLst/>
          </a:prstGeom>
          <a:ln w="38100"/>
        </p:spPr>
        <p:style>
          <a:lnRef idx="1">
            <a:schemeClr val="accent6"/>
          </a:lnRef>
          <a:fillRef idx="0">
            <a:schemeClr val="accent6"/>
          </a:fillRef>
          <a:effectRef idx="0">
            <a:schemeClr val="accent6"/>
          </a:effectRef>
          <a:fontRef idx="minor">
            <a:schemeClr val="tx1"/>
          </a:fontRef>
        </p:style>
      </p:cxnSp>
      <p:pic>
        <p:nvPicPr>
          <p:cNvPr id="15" name="Picture 14">
            <a:extLst>
              <a:ext uri="{FF2B5EF4-FFF2-40B4-BE49-F238E27FC236}">
                <a16:creationId xmlns:a16="http://schemas.microsoft.com/office/drawing/2014/main" id="{20E88A78-A01F-4E9F-8AED-72A84F01B3BA}"/>
              </a:ext>
            </a:extLst>
          </p:cNvPr>
          <p:cNvPicPr>
            <a:picLocks noChangeAspect="1"/>
          </p:cNvPicPr>
          <p:nvPr/>
        </p:nvPicPr>
        <p:blipFill>
          <a:blip r:embed="rId9"/>
          <a:stretch>
            <a:fillRect/>
          </a:stretch>
        </p:blipFill>
        <p:spPr>
          <a:xfrm>
            <a:off x="9412448" y="1108705"/>
            <a:ext cx="2325847" cy="1742574"/>
          </a:xfrm>
          <a:prstGeom prst="rect">
            <a:avLst/>
          </a:prstGeom>
        </p:spPr>
      </p:pic>
      <p:pic>
        <p:nvPicPr>
          <p:cNvPr id="16" name="Picture 15">
            <a:extLst>
              <a:ext uri="{FF2B5EF4-FFF2-40B4-BE49-F238E27FC236}">
                <a16:creationId xmlns:a16="http://schemas.microsoft.com/office/drawing/2014/main" id="{B91DBB89-DC72-42D5-8111-7698D2592C15}"/>
              </a:ext>
            </a:extLst>
          </p:cNvPr>
          <p:cNvPicPr>
            <a:picLocks noChangeAspect="1"/>
          </p:cNvPicPr>
          <p:nvPr/>
        </p:nvPicPr>
        <p:blipFill>
          <a:blip r:embed="rId10"/>
          <a:stretch>
            <a:fillRect/>
          </a:stretch>
        </p:blipFill>
        <p:spPr>
          <a:xfrm>
            <a:off x="8313835" y="2952464"/>
            <a:ext cx="2419155" cy="1812484"/>
          </a:xfrm>
          <a:prstGeom prst="rect">
            <a:avLst/>
          </a:prstGeom>
        </p:spPr>
      </p:pic>
      <p:cxnSp>
        <p:nvCxnSpPr>
          <p:cNvPr id="18" name="Straight Connector 17">
            <a:extLst>
              <a:ext uri="{FF2B5EF4-FFF2-40B4-BE49-F238E27FC236}">
                <a16:creationId xmlns:a16="http://schemas.microsoft.com/office/drawing/2014/main" id="{23CCED77-F361-4D0C-A6A3-BC33EF13E21C}"/>
              </a:ext>
            </a:extLst>
          </p:cNvPr>
          <p:cNvCxnSpPr>
            <a:cxnSpLocks/>
          </p:cNvCxnSpPr>
          <p:nvPr/>
        </p:nvCxnSpPr>
        <p:spPr>
          <a:xfrm flipV="1">
            <a:off x="1090569" y="2650921"/>
            <a:ext cx="5931016" cy="69831"/>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20" name="Straight Connector 19">
            <a:extLst>
              <a:ext uri="{FF2B5EF4-FFF2-40B4-BE49-F238E27FC236}">
                <a16:creationId xmlns:a16="http://schemas.microsoft.com/office/drawing/2014/main" id="{F1CBAD10-2B4D-4D07-9DB1-FFCB844B3CE1}"/>
              </a:ext>
            </a:extLst>
          </p:cNvPr>
          <p:cNvCxnSpPr>
            <a:cxnSpLocks/>
          </p:cNvCxnSpPr>
          <p:nvPr/>
        </p:nvCxnSpPr>
        <p:spPr>
          <a:xfrm flipV="1">
            <a:off x="1755744" y="3069820"/>
            <a:ext cx="5931016" cy="69831"/>
          </a:xfrm>
          <a:prstGeom prst="line">
            <a:avLst/>
          </a:prstGeom>
          <a:ln w="38100"/>
        </p:spPr>
        <p:style>
          <a:lnRef idx="1">
            <a:schemeClr val="accent6"/>
          </a:lnRef>
          <a:fillRef idx="0">
            <a:schemeClr val="accent6"/>
          </a:fillRef>
          <a:effectRef idx="0">
            <a:schemeClr val="accent6"/>
          </a:effectRef>
          <a:fontRef idx="minor">
            <a:schemeClr val="tx1"/>
          </a:fontRef>
        </p:style>
      </p:cxnSp>
      <p:pic>
        <p:nvPicPr>
          <p:cNvPr id="21" name="Picture 20">
            <a:extLst>
              <a:ext uri="{FF2B5EF4-FFF2-40B4-BE49-F238E27FC236}">
                <a16:creationId xmlns:a16="http://schemas.microsoft.com/office/drawing/2014/main" id="{914DE942-3050-4CDF-98D3-FF690F06FF34}"/>
              </a:ext>
            </a:extLst>
          </p:cNvPr>
          <p:cNvPicPr>
            <a:picLocks noChangeAspect="1"/>
          </p:cNvPicPr>
          <p:nvPr/>
        </p:nvPicPr>
        <p:blipFill>
          <a:blip r:embed="rId11"/>
          <a:stretch>
            <a:fillRect/>
          </a:stretch>
        </p:blipFill>
        <p:spPr>
          <a:xfrm>
            <a:off x="83890" y="5060729"/>
            <a:ext cx="12108109" cy="1908616"/>
          </a:xfrm>
          <a:prstGeom prst="rect">
            <a:avLst/>
          </a:prstGeom>
        </p:spPr>
      </p:pic>
      <p:sp>
        <p:nvSpPr>
          <p:cNvPr id="23" name="Rectangle 22">
            <a:extLst>
              <a:ext uri="{FF2B5EF4-FFF2-40B4-BE49-F238E27FC236}">
                <a16:creationId xmlns:a16="http://schemas.microsoft.com/office/drawing/2014/main" id="{A35AF79F-CC39-481D-9B62-D2EB9ADB263F}"/>
              </a:ext>
            </a:extLst>
          </p:cNvPr>
          <p:cNvSpPr/>
          <p:nvPr/>
        </p:nvSpPr>
        <p:spPr>
          <a:xfrm>
            <a:off x="1090569" y="4011190"/>
            <a:ext cx="6491042" cy="830997"/>
          </a:xfrm>
          <a:prstGeom prst="rect">
            <a:avLst/>
          </a:prstGeom>
        </p:spPr>
        <p:txBody>
          <a:bodyPr wrap="square">
            <a:spAutoFit/>
          </a:bodyPr>
          <a:lstStyle/>
          <a:p>
            <a:pPr algn="just">
              <a:spcAft>
                <a:spcPts val="0"/>
              </a:spcAft>
            </a:pP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dấu chấm phẩy sử dụng để phân định ranh giới giữa các hình ảnh.</a:t>
            </a:r>
            <a:endParaRPr lang="en-US" sz="2400" b="1" dirty="0">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493031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3">
                                            <p:txEl>
                                              <p:pRg st="0" end="0"/>
                                            </p:txEl>
                                          </p:spTgt>
                                        </p:tgtEl>
                                        <p:attrNameLst>
                                          <p:attrName>style.visibility</p:attrName>
                                        </p:attrNameLst>
                                      </p:cBhvr>
                                      <p:to>
                                        <p:strVal val="visible"/>
                                      </p:to>
                                    </p:set>
                                    <p:animEffect transition="in" filter="barn(inVertical)">
                                      <p:cBhvr>
                                        <p:cTn id="4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17</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1997646" y="1633156"/>
            <a:ext cx="2512855" cy="17906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sp>
        <p:nvSpPr>
          <p:cNvPr id="16" name="文本框 41">
            <a:extLst>
              <a:ext uri="{FF2B5EF4-FFF2-40B4-BE49-F238E27FC236}">
                <a16:creationId xmlns:a16="http://schemas.microsoft.com/office/drawing/2014/main" id="{56100E42-1B9F-4C8D-B484-B237526F1280}"/>
              </a:ext>
            </a:extLst>
          </p:cNvPr>
          <p:cNvSpPr txBox="1"/>
          <p:nvPr/>
        </p:nvSpPr>
        <p:spPr>
          <a:xfrm>
            <a:off x="1328756" y="291555"/>
            <a:ext cx="3099779" cy="584775"/>
          </a:xfrm>
          <a:prstGeom prst="rect">
            <a:avLst/>
          </a:prstGeom>
          <a:noFill/>
        </p:spPr>
        <p:txBody>
          <a:bodyPr vert="horz" wrap="square" rtlCol="0">
            <a:spAutoFit/>
          </a:bodyPr>
          <a:lstStyle/>
          <a:p>
            <a:pPr defTabSz="914217"/>
            <a:r>
              <a:rPr lang="vi-VN" altLang="zh-CN" sz="3200" b="1" dirty="0">
                <a:ln w="1270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 Nhận xét</a:t>
            </a:r>
            <a:endParaRPr lang="en-US" altLang="zh-CN" sz="3200" b="1" dirty="0">
              <a:ln w="1270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636030" y="4693098"/>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26" name="组合 2">
            <a:extLst>
              <a:ext uri="{FF2B5EF4-FFF2-40B4-BE49-F238E27FC236}">
                <a16:creationId xmlns:a16="http://schemas.microsoft.com/office/drawing/2014/main" id="{9C1DCEB9-0956-4876-8387-3186CD050357}"/>
              </a:ext>
            </a:extLst>
          </p:cNvPr>
          <p:cNvGrpSpPr/>
          <p:nvPr/>
        </p:nvGrpSpPr>
        <p:grpSpPr>
          <a:xfrm>
            <a:off x="703140" y="2056753"/>
            <a:ext cx="3685160" cy="2730533"/>
            <a:chOff x="1949253" y="1627716"/>
            <a:chExt cx="3271491" cy="2309600"/>
          </a:xfrm>
        </p:grpSpPr>
        <p:grpSp>
          <p:nvGrpSpPr>
            <p:cNvPr id="27" name="组合 135">
              <a:extLst>
                <a:ext uri="{FF2B5EF4-FFF2-40B4-BE49-F238E27FC236}">
                  <a16:creationId xmlns:a16="http://schemas.microsoft.com/office/drawing/2014/main" id="{1402207D-CBB7-427C-BF5A-10E4874000E2}"/>
                </a:ext>
              </a:extLst>
            </p:cNvPr>
            <p:cNvGrpSpPr/>
            <p:nvPr/>
          </p:nvGrpSpPr>
          <p:grpSpPr>
            <a:xfrm>
              <a:off x="1949253" y="1627716"/>
              <a:ext cx="3271491" cy="2309600"/>
              <a:chOff x="3246438" y="1068388"/>
              <a:chExt cx="5711825" cy="4678363"/>
            </a:xfrm>
            <a:solidFill>
              <a:schemeClr val="tx1"/>
            </a:solidFill>
          </p:grpSpPr>
          <p:sp>
            <p:nvSpPr>
              <p:cNvPr id="29" name="Freeform 5">
                <a:extLst>
                  <a:ext uri="{FF2B5EF4-FFF2-40B4-BE49-F238E27FC236}">
                    <a16:creationId xmlns:a16="http://schemas.microsoft.com/office/drawing/2014/main" id="{701E2887-6ABA-48C5-BE20-199CEFE6512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6">
                <a:extLst>
                  <a:ext uri="{FF2B5EF4-FFF2-40B4-BE49-F238E27FC236}">
                    <a16:creationId xmlns:a16="http://schemas.microsoft.com/office/drawing/2014/main" id="{FEC9D7C9-93D5-4739-AFFE-8040BA6CC21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7">
                <a:extLst>
                  <a:ext uri="{FF2B5EF4-FFF2-40B4-BE49-F238E27FC236}">
                    <a16:creationId xmlns:a16="http://schemas.microsoft.com/office/drawing/2014/main" id="{281FD407-A2BD-466C-B194-8B144655D8D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8">
                <a:extLst>
                  <a:ext uri="{FF2B5EF4-FFF2-40B4-BE49-F238E27FC236}">
                    <a16:creationId xmlns:a16="http://schemas.microsoft.com/office/drawing/2014/main" id="{BEE6043B-26CB-4A02-A61F-D54DCA348DB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9">
                <a:extLst>
                  <a:ext uri="{FF2B5EF4-FFF2-40B4-BE49-F238E27FC236}">
                    <a16:creationId xmlns:a16="http://schemas.microsoft.com/office/drawing/2014/main" id="{23FBEF70-9206-482A-834F-13124F07B0A6}"/>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10">
                <a:extLst>
                  <a:ext uri="{FF2B5EF4-FFF2-40B4-BE49-F238E27FC236}">
                    <a16:creationId xmlns:a16="http://schemas.microsoft.com/office/drawing/2014/main" id="{6B69A711-8366-4A40-B126-2B7D4B09CB0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11">
                <a:extLst>
                  <a:ext uri="{FF2B5EF4-FFF2-40B4-BE49-F238E27FC236}">
                    <a16:creationId xmlns:a16="http://schemas.microsoft.com/office/drawing/2014/main" id="{449C6D7B-31B9-4A11-9433-50B7CE0F90D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6" name="组合 143">
                <a:extLst>
                  <a:ext uri="{FF2B5EF4-FFF2-40B4-BE49-F238E27FC236}">
                    <a16:creationId xmlns:a16="http://schemas.microsoft.com/office/drawing/2014/main" id="{EE171D6A-3ACD-4978-9415-A984A59E9474}"/>
                  </a:ext>
                </a:extLst>
              </p:cNvPr>
              <p:cNvGrpSpPr/>
              <p:nvPr/>
            </p:nvGrpSpPr>
            <p:grpSpPr>
              <a:xfrm>
                <a:off x="3517901" y="1225551"/>
                <a:ext cx="5260975" cy="4090987"/>
                <a:chOff x="3517901" y="1225551"/>
                <a:chExt cx="5260975" cy="4090987"/>
              </a:xfrm>
              <a:grpFill/>
            </p:grpSpPr>
            <p:sp>
              <p:nvSpPr>
                <p:cNvPr id="37" name="Freeform 12">
                  <a:extLst>
                    <a:ext uri="{FF2B5EF4-FFF2-40B4-BE49-F238E27FC236}">
                      <a16:creationId xmlns:a16="http://schemas.microsoft.com/office/drawing/2014/main" id="{E015D9C1-A573-4E07-B619-F8F9CDD2D7E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13">
                  <a:extLst>
                    <a:ext uri="{FF2B5EF4-FFF2-40B4-BE49-F238E27FC236}">
                      <a16:creationId xmlns:a16="http://schemas.microsoft.com/office/drawing/2014/main" id="{7C07ABB5-BA6E-4F7D-902B-CD32DDB41B5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14">
                  <a:extLst>
                    <a:ext uri="{FF2B5EF4-FFF2-40B4-BE49-F238E27FC236}">
                      <a16:creationId xmlns:a16="http://schemas.microsoft.com/office/drawing/2014/main" id="{44AAD421-E009-4F6A-AD56-381D1DE3145B}"/>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15">
                  <a:extLst>
                    <a:ext uri="{FF2B5EF4-FFF2-40B4-BE49-F238E27FC236}">
                      <a16:creationId xmlns:a16="http://schemas.microsoft.com/office/drawing/2014/main" id="{9AA74B08-8CB5-4728-9BA0-48BEC60983B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16">
                  <a:extLst>
                    <a:ext uri="{FF2B5EF4-FFF2-40B4-BE49-F238E27FC236}">
                      <a16:creationId xmlns:a16="http://schemas.microsoft.com/office/drawing/2014/main" id="{0E1B772E-09AB-479A-90B6-786FE0E9C50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17">
                  <a:extLst>
                    <a:ext uri="{FF2B5EF4-FFF2-40B4-BE49-F238E27FC236}">
                      <a16:creationId xmlns:a16="http://schemas.microsoft.com/office/drawing/2014/main" id="{BD4D0207-0475-4316-A452-0D5A326A1DC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18">
                  <a:extLst>
                    <a:ext uri="{FF2B5EF4-FFF2-40B4-BE49-F238E27FC236}">
                      <a16:creationId xmlns:a16="http://schemas.microsoft.com/office/drawing/2014/main" id="{48834AB3-5E24-49A5-8A8C-AE7180BA2D2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19">
                  <a:extLst>
                    <a:ext uri="{FF2B5EF4-FFF2-40B4-BE49-F238E27FC236}">
                      <a16:creationId xmlns:a16="http://schemas.microsoft.com/office/drawing/2014/main" id="{0770A82D-6F9B-4A7A-97E3-D945D75215C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20">
                  <a:extLst>
                    <a:ext uri="{FF2B5EF4-FFF2-40B4-BE49-F238E27FC236}">
                      <a16:creationId xmlns:a16="http://schemas.microsoft.com/office/drawing/2014/main" id="{3099E63C-2A25-47C4-BA51-88F2633CAAE3}"/>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21">
                  <a:extLst>
                    <a:ext uri="{FF2B5EF4-FFF2-40B4-BE49-F238E27FC236}">
                      <a16:creationId xmlns:a16="http://schemas.microsoft.com/office/drawing/2014/main" id="{0590627B-1471-484E-8B06-F8AE402C946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22">
                  <a:extLst>
                    <a:ext uri="{FF2B5EF4-FFF2-40B4-BE49-F238E27FC236}">
                      <a16:creationId xmlns:a16="http://schemas.microsoft.com/office/drawing/2014/main" id="{1DFDADF5-D0AA-4367-8AFB-4A8DDA3A78E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23">
                  <a:extLst>
                    <a:ext uri="{FF2B5EF4-FFF2-40B4-BE49-F238E27FC236}">
                      <a16:creationId xmlns:a16="http://schemas.microsoft.com/office/drawing/2014/main" id="{E20125AD-5077-4C4C-98B3-47A40958016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24">
                  <a:extLst>
                    <a:ext uri="{FF2B5EF4-FFF2-40B4-BE49-F238E27FC236}">
                      <a16:creationId xmlns:a16="http://schemas.microsoft.com/office/drawing/2014/main" id="{D88DC943-DD10-4969-A9C0-C71A8BBCFA1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25">
                  <a:extLst>
                    <a:ext uri="{FF2B5EF4-FFF2-40B4-BE49-F238E27FC236}">
                      <a16:creationId xmlns:a16="http://schemas.microsoft.com/office/drawing/2014/main" id="{0A2B48AC-0E32-46F3-A039-0F1C3FFE04B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26">
                  <a:extLst>
                    <a:ext uri="{FF2B5EF4-FFF2-40B4-BE49-F238E27FC236}">
                      <a16:creationId xmlns:a16="http://schemas.microsoft.com/office/drawing/2014/main" id="{35229857-2090-4812-9F3D-E418AB82DF6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27">
                  <a:extLst>
                    <a:ext uri="{FF2B5EF4-FFF2-40B4-BE49-F238E27FC236}">
                      <a16:creationId xmlns:a16="http://schemas.microsoft.com/office/drawing/2014/main" id="{E54BB5CE-5791-49E7-A07D-DB26C45173C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28">
                  <a:extLst>
                    <a:ext uri="{FF2B5EF4-FFF2-40B4-BE49-F238E27FC236}">
                      <a16:creationId xmlns:a16="http://schemas.microsoft.com/office/drawing/2014/main" id="{F277204C-B5F8-470B-A492-CE8AC03F1EC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29">
                  <a:extLst>
                    <a:ext uri="{FF2B5EF4-FFF2-40B4-BE49-F238E27FC236}">
                      <a16:creationId xmlns:a16="http://schemas.microsoft.com/office/drawing/2014/main" id="{5928E602-5813-4F8E-A664-109FEB1436F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30">
                  <a:extLst>
                    <a:ext uri="{FF2B5EF4-FFF2-40B4-BE49-F238E27FC236}">
                      <a16:creationId xmlns:a16="http://schemas.microsoft.com/office/drawing/2014/main" id="{4C173127-D346-4DF7-8A5E-4C211C694362}"/>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31">
                  <a:extLst>
                    <a:ext uri="{FF2B5EF4-FFF2-40B4-BE49-F238E27FC236}">
                      <a16:creationId xmlns:a16="http://schemas.microsoft.com/office/drawing/2014/main" id="{75733073-D4F7-42DC-9E83-4F7A36786E6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32">
                  <a:extLst>
                    <a:ext uri="{FF2B5EF4-FFF2-40B4-BE49-F238E27FC236}">
                      <a16:creationId xmlns:a16="http://schemas.microsoft.com/office/drawing/2014/main" id="{FF42CD20-5BEC-4D54-A36C-A6432F48389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33">
                  <a:extLst>
                    <a:ext uri="{FF2B5EF4-FFF2-40B4-BE49-F238E27FC236}">
                      <a16:creationId xmlns:a16="http://schemas.microsoft.com/office/drawing/2014/main" id="{9EAD28BE-35E7-4344-B647-DB40F303FFA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34">
                  <a:extLst>
                    <a:ext uri="{FF2B5EF4-FFF2-40B4-BE49-F238E27FC236}">
                      <a16:creationId xmlns:a16="http://schemas.microsoft.com/office/drawing/2014/main" id="{9711B4D5-3997-4B99-8D48-B923E531E3B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35">
                  <a:extLst>
                    <a:ext uri="{FF2B5EF4-FFF2-40B4-BE49-F238E27FC236}">
                      <a16:creationId xmlns:a16="http://schemas.microsoft.com/office/drawing/2014/main" id="{F9BE8954-CB1D-4C11-9495-096C154028B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36">
                  <a:extLst>
                    <a:ext uri="{FF2B5EF4-FFF2-40B4-BE49-F238E27FC236}">
                      <a16:creationId xmlns:a16="http://schemas.microsoft.com/office/drawing/2014/main" id="{8F2ECA86-31D8-4CE9-9FD2-9888148E6A3E}"/>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37">
                  <a:extLst>
                    <a:ext uri="{FF2B5EF4-FFF2-40B4-BE49-F238E27FC236}">
                      <a16:creationId xmlns:a16="http://schemas.microsoft.com/office/drawing/2014/main" id="{EF6FBDA4-50E8-42CA-967E-07746015AE22}"/>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38">
                  <a:extLst>
                    <a:ext uri="{FF2B5EF4-FFF2-40B4-BE49-F238E27FC236}">
                      <a16:creationId xmlns:a16="http://schemas.microsoft.com/office/drawing/2014/main" id="{E788B09E-8EED-4546-8DFE-27080633707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39">
                  <a:extLst>
                    <a:ext uri="{FF2B5EF4-FFF2-40B4-BE49-F238E27FC236}">
                      <a16:creationId xmlns:a16="http://schemas.microsoft.com/office/drawing/2014/main" id="{E0F306DA-482F-41EC-AC53-ECEA31E2F8EA}"/>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40">
                  <a:extLst>
                    <a:ext uri="{FF2B5EF4-FFF2-40B4-BE49-F238E27FC236}">
                      <a16:creationId xmlns:a16="http://schemas.microsoft.com/office/drawing/2014/main" id="{F9019F41-AA79-450E-AC9C-AB827DFF75F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41">
                  <a:extLst>
                    <a:ext uri="{FF2B5EF4-FFF2-40B4-BE49-F238E27FC236}">
                      <a16:creationId xmlns:a16="http://schemas.microsoft.com/office/drawing/2014/main" id="{625F3391-9DA9-41E6-B0D7-FD43E352D4E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42">
                  <a:extLst>
                    <a:ext uri="{FF2B5EF4-FFF2-40B4-BE49-F238E27FC236}">
                      <a16:creationId xmlns:a16="http://schemas.microsoft.com/office/drawing/2014/main" id="{3E12A41F-9891-4277-B659-FF45D196EAB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43">
                  <a:extLst>
                    <a:ext uri="{FF2B5EF4-FFF2-40B4-BE49-F238E27FC236}">
                      <a16:creationId xmlns:a16="http://schemas.microsoft.com/office/drawing/2014/main" id="{FD8A6B80-FA46-42D6-A716-CDAE76BA4CD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44">
                  <a:extLst>
                    <a:ext uri="{FF2B5EF4-FFF2-40B4-BE49-F238E27FC236}">
                      <a16:creationId xmlns:a16="http://schemas.microsoft.com/office/drawing/2014/main" id="{21F30691-6933-4867-8106-7E6980A66413}"/>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45">
                  <a:extLst>
                    <a:ext uri="{FF2B5EF4-FFF2-40B4-BE49-F238E27FC236}">
                      <a16:creationId xmlns:a16="http://schemas.microsoft.com/office/drawing/2014/main" id="{84AFA11C-6335-457E-BEC4-67776333663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46">
                  <a:extLst>
                    <a:ext uri="{FF2B5EF4-FFF2-40B4-BE49-F238E27FC236}">
                      <a16:creationId xmlns:a16="http://schemas.microsoft.com/office/drawing/2014/main" id="{B03A00FE-B39F-43FE-8E05-DF90D97257C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47">
                  <a:extLst>
                    <a:ext uri="{FF2B5EF4-FFF2-40B4-BE49-F238E27FC236}">
                      <a16:creationId xmlns:a16="http://schemas.microsoft.com/office/drawing/2014/main" id="{EF4CFE13-535A-44CE-88FC-19F5A7491C7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48">
                  <a:extLst>
                    <a:ext uri="{FF2B5EF4-FFF2-40B4-BE49-F238E27FC236}">
                      <a16:creationId xmlns:a16="http://schemas.microsoft.com/office/drawing/2014/main" id="{031AC784-A262-48A8-ACE9-77E8E2D8D385}"/>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49">
                  <a:extLst>
                    <a:ext uri="{FF2B5EF4-FFF2-40B4-BE49-F238E27FC236}">
                      <a16:creationId xmlns:a16="http://schemas.microsoft.com/office/drawing/2014/main" id="{8C8A3B5C-4EF0-4EC9-8521-7B1FCCD78B75}"/>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50">
                  <a:extLst>
                    <a:ext uri="{FF2B5EF4-FFF2-40B4-BE49-F238E27FC236}">
                      <a16:creationId xmlns:a16="http://schemas.microsoft.com/office/drawing/2014/main" id="{26E05434-E6DA-4B13-BCF3-DC5AB3FA52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51">
                  <a:extLst>
                    <a:ext uri="{FF2B5EF4-FFF2-40B4-BE49-F238E27FC236}">
                      <a16:creationId xmlns:a16="http://schemas.microsoft.com/office/drawing/2014/main" id="{45CDB74D-A396-4F48-ACFD-4E80D575D1B3}"/>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52">
                  <a:extLst>
                    <a:ext uri="{FF2B5EF4-FFF2-40B4-BE49-F238E27FC236}">
                      <a16:creationId xmlns:a16="http://schemas.microsoft.com/office/drawing/2014/main" id="{4659356A-B39A-4FAC-A59F-3A26FDC2F165}"/>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53">
                  <a:extLst>
                    <a:ext uri="{FF2B5EF4-FFF2-40B4-BE49-F238E27FC236}">
                      <a16:creationId xmlns:a16="http://schemas.microsoft.com/office/drawing/2014/main" id="{F48D0C0B-F4BF-4019-8847-ECC9AFFF8A17}"/>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54">
                  <a:extLst>
                    <a:ext uri="{FF2B5EF4-FFF2-40B4-BE49-F238E27FC236}">
                      <a16:creationId xmlns:a16="http://schemas.microsoft.com/office/drawing/2014/main" id="{59767D5B-32F8-4FBF-9CD7-83B218A036F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55">
                  <a:extLst>
                    <a:ext uri="{FF2B5EF4-FFF2-40B4-BE49-F238E27FC236}">
                      <a16:creationId xmlns:a16="http://schemas.microsoft.com/office/drawing/2014/main" id="{5B35165E-E984-47BD-BF06-F8B0318BA62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56">
                  <a:extLst>
                    <a:ext uri="{FF2B5EF4-FFF2-40B4-BE49-F238E27FC236}">
                      <a16:creationId xmlns:a16="http://schemas.microsoft.com/office/drawing/2014/main" id="{370AB6F0-8D5C-4953-A7A4-CC8CBD552BD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57">
                  <a:extLst>
                    <a:ext uri="{FF2B5EF4-FFF2-40B4-BE49-F238E27FC236}">
                      <a16:creationId xmlns:a16="http://schemas.microsoft.com/office/drawing/2014/main" id="{C6A30B16-EBCF-4FA3-B34B-2393C74F718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58">
                  <a:extLst>
                    <a:ext uri="{FF2B5EF4-FFF2-40B4-BE49-F238E27FC236}">
                      <a16:creationId xmlns:a16="http://schemas.microsoft.com/office/drawing/2014/main" id="{6C655FF5-9E07-4B98-85AA-856BBBA2504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59">
                  <a:extLst>
                    <a:ext uri="{FF2B5EF4-FFF2-40B4-BE49-F238E27FC236}">
                      <a16:creationId xmlns:a16="http://schemas.microsoft.com/office/drawing/2014/main" id="{7D2ADCC3-0D5F-4975-84F0-73F917F3DDC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60">
                  <a:extLst>
                    <a:ext uri="{FF2B5EF4-FFF2-40B4-BE49-F238E27FC236}">
                      <a16:creationId xmlns:a16="http://schemas.microsoft.com/office/drawing/2014/main" id="{D00201DB-CD9D-4006-BE16-557729C3901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61">
                  <a:extLst>
                    <a:ext uri="{FF2B5EF4-FFF2-40B4-BE49-F238E27FC236}">
                      <a16:creationId xmlns:a16="http://schemas.microsoft.com/office/drawing/2014/main" id="{87DCB535-D733-4AC2-8297-C1155E86D07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62">
                  <a:extLst>
                    <a:ext uri="{FF2B5EF4-FFF2-40B4-BE49-F238E27FC236}">
                      <a16:creationId xmlns:a16="http://schemas.microsoft.com/office/drawing/2014/main" id="{6FFC27E7-AA98-467B-995B-2D8008AB1C3B}"/>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63">
                  <a:extLst>
                    <a:ext uri="{FF2B5EF4-FFF2-40B4-BE49-F238E27FC236}">
                      <a16:creationId xmlns:a16="http://schemas.microsoft.com/office/drawing/2014/main" id="{C73E76C2-A3CA-44D2-A491-D5D8489F2CE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64">
                  <a:extLst>
                    <a:ext uri="{FF2B5EF4-FFF2-40B4-BE49-F238E27FC236}">
                      <a16:creationId xmlns:a16="http://schemas.microsoft.com/office/drawing/2014/main" id="{C1E92A81-0537-4950-A01D-3E678BBCEE5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65">
                  <a:extLst>
                    <a:ext uri="{FF2B5EF4-FFF2-40B4-BE49-F238E27FC236}">
                      <a16:creationId xmlns:a16="http://schemas.microsoft.com/office/drawing/2014/main" id="{7F0ECE0B-FC3C-4177-9475-C57F5BBA056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66">
                  <a:extLst>
                    <a:ext uri="{FF2B5EF4-FFF2-40B4-BE49-F238E27FC236}">
                      <a16:creationId xmlns:a16="http://schemas.microsoft.com/office/drawing/2014/main" id="{31B7DC14-8E39-4838-809D-6EDCA7EC2A7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67">
                  <a:extLst>
                    <a:ext uri="{FF2B5EF4-FFF2-40B4-BE49-F238E27FC236}">
                      <a16:creationId xmlns:a16="http://schemas.microsoft.com/office/drawing/2014/main" id="{88EC3E88-0DC8-47F7-9ECC-D664E9F1F4A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68">
                  <a:extLst>
                    <a:ext uri="{FF2B5EF4-FFF2-40B4-BE49-F238E27FC236}">
                      <a16:creationId xmlns:a16="http://schemas.microsoft.com/office/drawing/2014/main" id="{727FE61F-1EF3-4CFF-950E-138EBA1F8DD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69">
                  <a:extLst>
                    <a:ext uri="{FF2B5EF4-FFF2-40B4-BE49-F238E27FC236}">
                      <a16:creationId xmlns:a16="http://schemas.microsoft.com/office/drawing/2014/main" id="{0CC78F17-B147-48D5-ADE2-2AAB21B6688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70">
                  <a:extLst>
                    <a:ext uri="{FF2B5EF4-FFF2-40B4-BE49-F238E27FC236}">
                      <a16:creationId xmlns:a16="http://schemas.microsoft.com/office/drawing/2014/main" id="{092C0303-A9CA-4A61-9DF4-2D557394D2D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71">
                  <a:extLst>
                    <a:ext uri="{FF2B5EF4-FFF2-40B4-BE49-F238E27FC236}">
                      <a16:creationId xmlns:a16="http://schemas.microsoft.com/office/drawing/2014/main" id="{E2E3840E-B749-4F33-9B8F-DAB926778159}"/>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72">
                  <a:extLst>
                    <a:ext uri="{FF2B5EF4-FFF2-40B4-BE49-F238E27FC236}">
                      <a16:creationId xmlns:a16="http://schemas.microsoft.com/office/drawing/2014/main" id="{6D33B346-6B13-49B8-ADDA-31C2BC1A238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8" name="Freeform 73">
                  <a:extLst>
                    <a:ext uri="{FF2B5EF4-FFF2-40B4-BE49-F238E27FC236}">
                      <a16:creationId xmlns:a16="http://schemas.microsoft.com/office/drawing/2014/main" id="{0FCB5350-3E26-4F8F-822B-C058391A60C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9" name="Freeform 74">
                  <a:extLst>
                    <a:ext uri="{FF2B5EF4-FFF2-40B4-BE49-F238E27FC236}">
                      <a16:creationId xmlns:a16="http://schemas.microsoft.com/office/drawing/2014/main" id="{33B22136-E893-448D-A4F1-228546CD65F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0" name="Freeform 75">
                  <a:extLst>
                    <a:ext uri="{FF2B5EF4-FFF2-40B4-BE49-F238E27FC236}">
                      <a16:creationId xmlns:a16="http://schemas.microsoft.com/office/drawing/2014/main" id="{D909AA22-AD8D-47E6-8FCF-64C26CB58D2B}"/>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1" name="Freeform 76">
                  <a:extLst>
                    <a:ext uri="{FF2B5EF4-FFF2-40B4-BE49-F238E27FC236}">
                      <a16:creationId xmlns:a16="http://schemas.microsoft.com/office/drawing/2014/main" id="{9C7E1E9C-3B65-4066-802F-6F955D7C7E6C}"/>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77">
                  <a:extLst>
                    <a:ext uri="{FF2B5EF4-FFF2-40B4-BE49-F238E27FC236}">
                      <a16:creationId xmlns:a16="http://schemas.microsoft.com/office/drawing/2014/main" id="{1317837A-0F99-4001-B1AC-5419250C6DF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78">
                  <a:extLst>
                    <a:ext uri="{FF2B5EF4-FFF2-40B4-BE49-F238E27FC236}">
                      <a16:creationId xmlns:a16="http://schemas.microsoft.com/office/drawing/2014/main" id="{A418E24D-F8DE-44FC-8D94-91D3EB1DCFA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79">
                  <a:extLst>
                    <a:ext uri="{FF2B5EF4-FFF2-40B4-BE49-F238E27FC236}">
                      <a16:creationId xmlns:a16="http://schemas.microsoft.com/office/drawing/2014/main" id="{08CC5617-2940-4195-9B1A-7E16960335A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80">
                  <a:extLst>
                    <a:ext uri="{FF2B5EF4-FFF2-40B4-BE49-F238E27FC236}">
                      <a16:creationId xmlns:a16="http://schemas.microsoft.com/office/drawing/2014/main" id="{DBB2C5BA-07CF-4786-9AE7-3D303CDD6CB2}"/>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81">
                  <a:extLst>
                    <a:ext uri="{FF2B5EF4-FFF2-40B4-BE49-F238E27FC236}">
                      <a16:creationId xmlns:a16="http://schemas.microsoft.com/office/drawing/2014/main" id="{6F1FB5D3-9525-4605-A64A-77CC4255E1D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82">
                  <a:extLst>
                    <a:ext uri="{FF2B5EF4-FFF2-40B4-BE49-F238E27FC236}">
                      <a16:creationId xmlns:a16="http://schemas.microsoft.com/office/drawing/2014/main" id="{025C32E8-9426-4A96-8BFB-A970BF38B61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8" name="Freeform 83">
                  <a:extLst>
                    <a:ext uri="{FF2B5EF4-FFF2-40B4-BE49-F238E27FC236}">
                      <a16:creationId xmlns:a16="http://schemas.microsoft.com/office/drawing/2014/main" id="{10D58B64-B393-46DF-9CBC-27908868F37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9" name="Freeform 84">
                  <a:extLst>
                    <a:ext uri="{FF2B5EF4-FFF2-40B4-BE49-F238E27FC236}">
                      <a16:creationId xmlns:a16="http://schemas.microsoft.com/office/drawing/2014/main" id="{69E6EE21-34C1-4A7B-857B-B6EF1B5D61E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85">
                  <a:extLst>
                    <a:ext uri="{FF2B5EF4-FFF2-40B4-BE49-F238E27FC236}">
                      <a16:creationId xmlns:a16="http://schemas.microsoft.com/office/drawing/2014/main" id="{E67F3BEB-A6BA-4A1A-B0C2-F537BD189CC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86">
                  <a:extLst>
                    <a:ext uri="{FF2B5EF4-FFF2-40B4-BE49-F238E27FC236}">
                      <a16:creationId xmlns:a16="http://schemas.microsoft.com/office/drawing/2014/main" id="{3CC4357A-9137-490E-A509-E2EFBFAF906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87">
                  <a:extLst>
                    <a:ext uri="{FF2B5EF4-FFF2-40B4-BE49-F238E27FC236}">
                      <a16:creationId xmlns:a16="http://schemas.microsoft.com/office/drawing/2014/main" id="{58A21A22-0D62-4E6B-9EE8-83BFF2A1055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88">
                  <a:extLst>
                    <a:ext uri="{FF2B5EF4-FFF2-40B4-BE49-F238E27FC236}">
                      <a16:creationId xmlns:a16="http://schemas.microsoft.com/office/drawing/2014/main" id="{0F7E0899-EA21-44AF-AA29-A27137A5C74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4" name="Freeform 89">
                  <a:extLst>
                    <a:ext uri="{FF2B5EF4-FFF2-40B4-BE49-F238E27FC236}">
                      <a16:creationId xmlns:a16="http://schemas.microsoft.com/office/drawing/2014/main" id="{39842D9D-13CA-4F31-A223-2E64F48399C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5" name="Freeform 90">
                  <a:extLst>
                    <a:ext uri="{FF2B5EF4-FFF2-40B4-BE49-F238E27FC236}">
                      <a16:creationId xmlns:a16="http://schemas.microsoft.com/office/drawing/2014/main" id="{38751A6F-21CA-4ADD-87BE-A54C6B2C373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6" name="Freeform 91">
                  <a:extLst>
                    <a:ext uri="{FF2B5EF4-FFF2-40B4-BE49-F238E27FC236}">
                      <a16:creationId xmlns:a16="http://schemas.microsoft.com/office/drawing/2014/main" id="{904119BD-1E4B-4A66-B1C6-3816BB68300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7" name="Freeform 92">
                  <a:extLst>
                    <a:ext uri="{FF2B5EF4-FFF2-40B4-BE49-F238E27FC236}">
                      <a16:creationId xmlns:a16="http://schemas.microsoft.com/office/drawing/2014/main" id="{DAB246D2-320B-477F-96F2-C12020B397F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28" name="文本框 49">
              <a:extLst>
                <a:ext uri="{FF2B5EF4-FFF2-40B4-BE49-F238E27FC236}">
                  <a16:creationId xmlns:a16="http://schemas.microsoft.com/office/drawing/2014/main" id="{E9CF78FE-9F32-4956-898B-87BC320820CB}"/>
                </a:ext>
              </a:extLst>
            </p:cNvPr>
            <p:cNvSpPr txBox="1">
              <a:spLocks noChangeArrowheads="1"/>
            </p:cNvSpPr>
            <p:nvPr/>
          </p:nvSpPr>
          <p:spPr bwMode="auto">
            <a:xfrm>
              <a:off x="2164987" y="2122046"/>
              <a:ext cx="2909328" cy="10621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217">
                <a:buNone/>
              </a:pPr>
              <a:r>
                <a:rPr lang="vi-VN" i="1" dirty="0">
                  <a:solidFill>
                    <a:srgbClr val="000000"/>
                  </a:solidFill>
                  <a:latin typeface="Times New Roman" panose="02020603050405020304" pitchFamily="18" charset="0"/>
                </a:rPr>
                <a:t>Đánh dấu ranh giới giữa các vế của một câu ghép.</a:t>
              </a:r>
              <a:endParaRPr lang="en-US" dirty="0">
                <a:solidFill>
                  <a:srgbClr val="000000"/>
                </a:solidFill>
                <a:latin typeface="Calibri"/>
              </a:endParaRPr>
            </a:p>
          </p:txBody>
        </p:sp>
      </p:grpSp>
      <p:grpSp>
        <p:nvGrpSpPr>
          <p:cNvPr id="118" name="组合 3">
            <a:extLst>
              <a:ext uri="{FF2B5EF4-FFF2-40B4-BE49-F238E27FC236}">
                <a16:creationId xmlns:a16="http://schemas.microsoft.com/office/drawing/2014/main" id="{5870B94D-5D36-4D10-8A3B-7BF49A7DBFA4}"/>
              </a:ext>
            </a:extLst>
          </p:cNvPr>
          <p:cNvGrpSpPr/>
          <p:nvPr/>
        </p:nvGrpSpPr>
        <p:grpSpPr>
          <a:xfrm>
            <a:off x="7111204" y="2440343"/>
            <a:ext cx="3748781" cy="2856525"/>
            <a:chOff x="7522624" y="1711467"/>
            <a:chExt cx="2698523" cy="2005163"/>
          </a:xfrm>
        </p:grpSpPr>
        <p:grpSp>
          <p:nvGrpSpPr>
            <p:cNvPr id="119" name="组合 225">
              <a:extLst>
                <a:ext uri="{FF2B5EF4-FFF2-40B4-BE49-F238E27FC236}">
                  <a16:creationId xmlns:a16="http://schemas.microsoft.com/office/drawing/2014/main" id="{3841CF2F-5722-4672-BAC7-2BDF3E9207CF}"/>
                </a:ext>
              </a:extLst>
            </p:cNvPr>
            <p:cNvGrpSpPr/>
            <p:nvPr/>
          </p:nvGrpSpPr>
          <p:grpSpPr>
            <a:xfrm flipH="1">
              <a:off x="7522624" y="1711467"/>
              <a:ext cx="2698523" cy="1980244"/>
              <a:chOff x="3246438" y="1068388"/>
              <a:chExt cx="5711825" cy="4678363"/>
            </a:xfrm>
            <a:solidFill>
              <a:schemeClr val="tx1"/>
            </a:solidFill>
          </p:grpSpPr>
          <p:sp>
            <p:nvSpPr>
              <p:cNvPr id="121" name="Freeform 5">
                <a:extLst>
                  <a:ext uri="{FF2B5EF4-FFF2-40B4-BE49-F238E27FC236}">
                    <a16:creationId xmlns:a16="http://schemas.microsoft.com/office/drawing/2014/main" id="{A425AEA3-FB98-4A22-81ED-49B1CD24652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6">
                <a:extLst>
                  <a:ext uri="{FF2B5EF4-FFF2-40B4-BE49-F238E27FC236}">
                    <a16:creationId xmlns:a16="http://schemas.microsoft.com/office/drawing/2014/main" id="{8CE79A64-3ED4-4825-BBE6-617ABE6A10F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7">
                <a:extLst>
                  <a:ext uri="{FF2B5EF4-FFF2-40B4-BE49-F238E27FC236}">
                    <a16:creationId xmlns:a16="http://schemas.microsoft.com/office/drawing/2014/main" id="{2C7172BC-A7F5-4308-8D72-13DCBEBB2E2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4" name="Freeform 8">
                <a:extLst>
                  <a:ext uri="{FF2B5EF4-FFF2-40B4-BE49-F238E27FC236}">
                    <a16:creationId xmlns:a16="http://schemas.microsoft.com/office/drawing/2014/main" id="{F034F6EF-1456-4A2E-AC0F-56A06297D50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5" name="Freeform 9">
                <a:extLst>
                  <a:ext uri="{FF2B5EF4-FFF2-40B4-BE49-F238E27FC236}">
                    <a16:creationId xmlns:a16="http://schemas.microsoft.com/office/drawing/2014/main" id="{4A750B0B-CED0-4D12-8B70-C3C1BB56A8E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10">
                <a:extLst>
                  <a:ext uri="{FF2B5EF4-FFF2-40B4-BE49-F238E27FC236}">
                    <a16:creationId xmlns:a16="http://schemas.microsoft.com/office/drawing/2014/main" id="{D96CC480-C800-45CD-880F-75421D128FFC}"/>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11">
                <a:extLst>
                  <a:ext uri="{FF2B5EF4-FFF2-40B4-BE49-F238E27FC236}">
                    <a16:creationId xmlns:a16="http://schemas.microsoft.com/office/drawing/2014/main" id="{4D32D243-A0F4-43C2-91A2-1C0069A2835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28" name="组合 233">
                <a:extLst>
                  <a:ext uri="{FF2B5EF4-FFF2-40B4-BE49-F238E27FC236}">
                    <a16:creationId xmlns:a16="http://schemas.microsoft.com/office/drawing/2014/main" id="{20F128F9-080E-4248-B04E-42F0242F46E7}"/>
                  </a:ext>
                </a:extLst>
              </p:cNvPr>
              <p:cNvGrpSpPr/>
              <p:nvPr/>
            </p:nvGrpSpPr>
            <p:grpSpPr>
              <a:xfrm>
                <a:off x="3517901" y="1225551"/>
                <a:ext cx="5260975" cy="4090987"/>
                <a:chOff x="3517901" y="1225551"/>
                <a:chExt cx="5260975" cy="4090987"/>
              </a:xfrm>
              <a:grpFill/>
            </p:grpSpPr>
            <p:sp>
              <p:nvSpPr>
                <p:cNvPr id="129" name="Freeform 12">
                  <a:extLst>
                    <a:ext uri="{FF2B5EF4-FFF2-40B4-BE49-F238E27FC236}">
                      <a16:creationId xmlns:a16="http://schemas.microsoft.com/office/drawing/2014/main" id="{E5D21414-9F55-41CE-8529-04C982F027B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13">
                  <a:extLst>
                    <a:ext uri="{FF2B5EF4-FFF2-40B4-BE49-F238E27FC236}">
                      <a16:creationId xmlns:a16="http://schemas.microsoft.com/office/drawing/2014/main" id="{CEC948D7-FBC4-4D52-8BD6-108E6F0F5D1C}"/>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14">
                  <a:extLst>
                    <a:ext uri="{FF2B5EF4-FFF2-40B4-BE49-F238E27FC236}">
                      <a16:creationId xmlns:a16="http://schemas.microsoft.com/office/drawing/2014/main" id="{EEDDC0D4-4E58-44E4-BD59-4B8C43EB824E}"/>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15">
                  <a:extLst>
                    <a:ext uri="{FF2B5EF4-FFF2-40B4-BE49-F238E27FC236}">
                      <a16:creationId xmlns:a16="http://schemas.microsoft.com/office/drawing/2014/main" id="{E12FB58C-05FF-4A42-9A6A-280B2C31BFF8}"/>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16">
                  <a:extLst>
                    <a:ext uri="{FF2B5EF4-FFF2-40B4-BE49-F238E27FC236}">
                      <a16:creationId xmlns:a16="http://schemas.microsoft.com/office/drawing/2014/main" id="{F4354F25-5071-42D4-B5A0-1009E48B5AC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17">
                  <a:extLst>
                    <a:ext uri="{FF2B5EF4-FFF2-40B4-BE49-F238E27FC236}">
                      <a16:creationId xmlns:a16="http://schemas.microsoft.com/office/drawing/2014/main" id="{FE07DED5-D287-4B4A-9DE1-D728976BF992}"/>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18">
                  <a:extLst>
                    <a:ext uri="{FF2B5EF4-FFF2-40B4-BE49-F238E27FC236}">
                      <a16:creationId xmlns:a16="http://schemas.microsoft.com/office/drawing/2014/main" id="{38B28F73-4840-40B1-B3A9-A8FA8C87619B}"/>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19">
                  <a:extLst>
                    <a:ext uri="{FF2B5EF4-FFF2-40B4-BE49-F238E27FC236}">
                      <a16:creationId xmlns:a16="http://schemas.microsoft.com/office/drawing/2014/main" id="{27B45940-925C-4C05-8146-72D2F846991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20">
                  <a:extLst>
                    <a:ext uri="{FF2B5EF4-FFF2-40B4-BE49-F238E27FC236}">
                      <a16:creationId xmlns:a16="http://schemas.microsoft.com/office/drawing/2014/main" id="{5429CC19-05FA-4162-B1AA-81F2CDA66390}"/>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21">
                  <a:extLst>
                    <a:ext uri="{FF2B5EF4-FFF2-40B4-BE49-F238E27FC236}">
                      <a16:creationId xmlns:a16="http://schemas.microsoft.com/office/drawing/2014/main" id="{173BC9EE-B7DF-4981-A980-D277EB0F939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22">
                  <a:extLst>
                    <a:ext uri="{FF2B5EF4-FFF2-40B4-BE49-F238E27FC236}">
                      <a16:creationId xmlns:a16="http://schemas.microsoft.com/office/drawing/2014/main" id="{50A2A64B-8201-461F-9A81-A4787E919E2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23">
                  <a:extLst>
                    <a:ext uri="{FF2B5EF4-FFF2-40B4-BE49-F238E27FC236}">
                      <a16:creationId xmlns:a16="http://schemas.microsoft.com/office/drawing/2014/main" id="{FDD5F413-3194-4BBA-B24C-FB7D19CCECB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24">
                  <a:extLst>
                    <a:ext uri="{FF2B5EF4-FFF2-40B4-BE49-F238E27FC236}">
                      <a16:creationId xmlns:a16="http://schemas.microsoft.com/office/drawing/2014/main" id="{CDB15970-4968-4B4A-8DD8-0CE2F92694D8}"/>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25">
                  <a:extLst>
                    <a:ext uri="{FF2B5EF4-FFF2-40B4-BE49-F238E27FC236}">
                      <a16:creationId xmlns:a16="http://schemas.microsoft.com/office/drawing/2014/main" id="{9A30AE4C-E337-4D76-911A-97902F504ED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26">
                  <a:extLst>
                    <a:ext uri="{FF2B5EF4-FFF2-40B4-BE49-F238E27FC236}">
                      <a16:creationId xmlns:a16="http://schemas.microsoft.com/office/drawing/2014/main" id="{8AA0208A-D690-46F9-A2C9-F8AEB7A3002B}"/>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27">
                  <a:extLst>
                    <a:ext uri="{FF2B5EF4-FFF2-40B4-BE49-F238E27FC236}">
                      <a16:creationId xmlns:a16="http://schemas.microsoft.com/office/drawing/2014/main" id="{9CC769EB-DE12-4BD7-A55F-B3E8FE6825A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28">
                  <a:extLst>
                    <a:ext uri="{FF2B5EF4-FFF2-40B4-BE49-F238E27FC236}">
                      <a16:creationId xmlns:a16="http://schemas.microsoft.com/office/drawing/2014/main" id="{5EB7354D-9EB0-4642-A732-6A9A5CAA61BD}"/>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29">
                  <a:extLst>
                    <a:ext uri="{FF2B5EF4-FFF2-40B4-BE49-F238E27FC236}">
                      <a16:creationId xmlns:a16="http://schemas.microsoft.com/office/drawing/2014/main" id="{C8EC35EF-FA74-4B6A-B8C6-77EB7C35B41F}"/>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30">
                  <a:extLst>
                    <a:ext uri="{FF2B5EF4-FFF2-40B4-BE49-F238E27FC236}">
                      <a16:creationId xmlns:a16="http://schemas.microsoft.com/office/drawing/2014/main" id="{78FD2136-E352-47DF-B541-9540B11A32D1}"/>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31">
                  <a:extLst>
                    <a:ext uri="{FF2B5EF4-FFF2-40B4-BE49-F238E27FC236}">
                      <a16:creationId xmlns:a16="http://schemas.microsoft.com/office/drawing/2014/main" id="{D56DE6B9-1EBE-44BB-AD25-9C816439FB1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32">
                  <a:extLst>
                    <a:ext uri="{FF2B5EF4-FFF2-40B4-BE49-F238E27FC236}">
                      <a16:creationId xmlns:a16="http://schemas.microsoft.com/office/drawing/2014/main" id="{090707BB-9C57-4659-8409-4701EFD4417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33">
                  <a:extLst>
                    <a:ext uri="{FF2B5EF4-FFF2-40B4-BE49-F238E27FC236}">
                      <a16:creationId xmlns:a16="http://schemas.microsoft.com/office/drawing/2014/main" id="{8162A9B9-4042-420D-AC4B-4C29DD0519D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34">
                  <a:extLst>
                    <a:ext uri="{FF2B5EF4-FFF2-40B4-BE49-F238E27FC236}">
                      <a16:creationId xmlns:a16="http://schemas.microsoft.com/office/drawing/2014/main" id="{E8179D54-9264-483E-8EE1-CF809266AE5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35">
                  <a:extLst>
                    <a:ext uri="{FF2B5EF4-FFF2-40B4-BE49-F238E27FC236}">
                      <a16:creationId xmlns:a16="http://schemas.microsoft.com/office/drawing/2014/main" id="{1A4E1915-CBF2-4C67-8C2B-B4A55F031B2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36">
                  <a:extLst>
                    <a:ext uri="{FF2B5EF4-FFF2-40B4-BE49-F238E27FC236}">
                      <a16:creationId xmlns:a16="http://schemas.microsoft.com/office/drawing/2014/main" id="{8C057786-4203-4F34-B5C0-60FC6D75178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37">
                  <a:extLst>
                    <a:ext uri="{FF2B5EF4-FFF2-40B4-BE49-F238E27FC236}">
                      <a16:creationId xmlns:a16="http://schemas.microsoft.com/office/drawing/2014/main" id="{9CC7FA0E-CDA2-4EEF-8C8F-248340DD195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38">
                  <a:extLst>
                    <a:ext uri="{FF2B5EF4-FFF2-40B4-BE49-F238E27FC236}">
                      <a16:creationId xmlns:a16="http://schemas.microsoft.com/office/drawing/2014/main" id="{26495CAD-6C83-40CD-AA5D-22C17E0E29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39">
                  <a:extLst>
                    <a:ext uri="{FF2B5EF4-FFF2-40B4-BE49-F238E27FC236}">
                      <a16:creationId xmlns:a16="http://schemas.microsoft.com/office/drawing/2014/main" id="{C217ECB1-CEEA-4634-A3A8-911CB0D9453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40">
                  <a:extLst>
                    <a:ext uri="{FF2B5EF4-FFF2-40B4-BE49-F238E27FC236}">
                      <a16:creationId xmlns:a16="http://schemas.microsoft.com/office/drawing/2014/main" id="{B231DDD2-0654-4EDC-8016-EFD65970B54B}"/>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41">
                  <a:extLst>
                    <a:ext uri="{FF2B5EF4-FFF2-40B4-BE49-F238E27FC236}">
                      <a16:creationId xmlns:a16="http://schemas.microsoft.com/office/drawing/2014/main" id="{DFB11617-362A-46EE-8201-446A84490D0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42">
                  <a:extLst>
                    <a:ext uri="{FF2B5EF4-FFF2-40B4-BE49-F238E27FC236}">
                      <a16:creationId xmlns:a16="http://schemas.microsoft.com/office/drawing/2014/main" id="{8B340E1D-FDF5-4389-BBEB-D4FDF9392693}"/>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43">
                  <a:extLst>
                    <a:ext uri="{FF2B5EF4-FFF2-40B4-BE49-F238E27FC236}">
                      <a16:creationId xmlns:a16="http://schemas.microsoft.com/office/drawing/2014/main" id="{C897FFDB-D02B-48B0-AAC8-6D4D7089040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44">
                  <a:extLst>
                    <a:ext uri="{FF2B5EF4-FFF2-40B4-BE49-F238E27FC236}">
                      <a16:creationId xmlns:a16="http://schemas.microsoft.com/office/drawing/2014/main" id="{9A04636C-72E4-4E97-96D6-6C20665752B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45">
                  <a:extLst>
                    <a:ext uri="{FF2B5EF4-FFF2-40B4-BE49-F238E27FC236}">
                      <a16:creationId xmlns:a16="http://schemas.microsoft.com/office/drawing/2014/main" id="{3956BB4C-92F2-4A58-8B6D-F410BAFD295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46">
                  <a:extLst>
                    <a:ext uri="{FF2B5EF4-FFF2-40B4-BE49-F238E27FC236}">
                      <a16:creationId xmlns:a16="http://schemas.microsoft.com/office/drawing/2014/main" id="{462B4C83-9E20-4711-9836-D30D610C8AA7}"/>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47">
                  <a:extLst>
                    <a:ext uri="{FF2B5EF4-FFF2-40B4-BE49-F238E27FC236}">
                      <a16:creationId xmlns:a16="http://schemas.microsoft.com/office/drawing/2014/main" id="{E4F365AD-12A5-4AEE-8EFB-FC803BBF8C1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48">
                  <a:extLst>
                    <a:ext uri="{FF2B5EF4-FFF2-40B4-BE49-F238E27FC236}">
                      <a16:creationId xmlns:a16="http://schemas.microsoft.com/office/drawing/2014/main" id="{DA92CD9D-36E2-4AA7-96F6-FA1886FC60C1}"/>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49">
                  <a:extLst>
                    <a:ext uri="{FF2B5EF4-FFF2-40B4-BE49-F238E27FC236}">
                      <a16:creationId xmlns:a16="http://schemas.microsoft.com/office/drawing/2014/main" id="{9293471B-B06F-46CA-AE2C-DFE6C8DD697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50">
                  <a:extLst>
                    <a:ext uri="{FF2B5EF4-FFF2-40B4-BE49-F238E27FC236}">
                      <a16:creationId xmlns:a16="http://schemas.microsoft.com/office/drawing/2014/main" id="{806DA8AD-8F39-4B47-A515-4868850D1F2F}"/>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51">
                  <a:extLst>
                    <a:ext uri="{FF2B5EF4-FFF2-40B4-BE49-F238E27FC236}">
                      <a16:creationId xmlns:a16="http://schemas.microsoft.com/office/drawing/2014/main" id="{489F3904-F911-488F-839F-3ECAA16125EC}"/>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52">
                  <a:extLst>
                    <a:ext uri="{FF2B5EF4-FFF2-40B4-BE49-F238E27FC236}">
                      <a16:creationId xmlns:a16="http://schemas.microsoft.com/office/drawing/2014/main" id="{ACB8247B-0234-473D-A613-E59F623EAE87}"/>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53">
                  <a:extLst>
                    <a:ext uri="{FF2B5EF4-FFF2-40B4-BE49-F238E27FC236}">
                      <a16:creationId xmlns:a16="http://schemas.microsoft.com/office/drawing/2014/main" id="{A654B7E0-D445-4F90-A3C8-0933EF9C729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54">
                  <a:extLst>
                    <a:ext uri="{FF2B5EF4-FFF2-40B4-BE49-F238E27FC236}">
                      <a16:creationId xmlns:a16="http://schemas.microsoft.com/office/drawing/2014/main" id="{93340EBB-33DC-4E20-AF93-4235C00AA712}"/>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55">
                  <a:extLst>
                    <a:ext uri="{FF2B5EF4-FFF2-40B4-BE49-F238E27FC236}">
                      <a16:creationId xmlns:a16="http://schemas.microsoft.com/office/drawing/2014/main" id="{065FFAC6-B7DC-48C2-B589-44C69D12A99B}"/>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56">
                  <a:extLst>
                    <a:ext uri="{FF2B5EF4-FFF2-40B4-BE49-F238E27FC236}">
                      <a16:creationId xmlns:a16="http://schemas.microsoft.com/office/drawing/2014/main" id="{5AAF0A37-B864-4B05-94F0-5B23EC81DC7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57">
                  <a:extLst>
                    <a:ext uri="{FF2B5EF4-FFF2-40B4-BE49-F238E27FC236}">
                      <a16:creationId xmlns:a16="http://schemas.microsoft.com/office/drawing/2014/main" id="{AEDD4440-F31D-4A2E-B2C3-52695AA41335}"/>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58">
                  <a:extLst>
                    <a:ext uri="{FF2B5EF4-FFF2-40B4-BE49-F238E27FC236}">
                      <a16:creationId xmlns:a16="http://schemas.microsoft.com/office/drawing/2014/main" id="{4005BC86-0E79-42FD-9863-0F2DA91B85C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59">
                  <a:extLst>
                    <a:ext uri="{FF2B5EF4-FFF2-40B4-BE49-F238E27FC236}">
                      <a16:creationId xmlns:a16="http://schemas.microsoft.com/office/drawing/2014/main" id="{9EC8486C-BDF4-4A94-A468-42389EF1D38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60">
                  <a:extLst>
                    <a:ext uri="{FF2B5EF4-FFF2-40B4-BE49-F238E27FC236}">
                      <a16:creationId xmlns:a16="http://schemas.microsoft.com/office/drawing/2014/main" id="{90AC8B8B-F209-42B5-A5A1-BAC17677491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61">
                  <a:extLst>
                    <a:ext uri="{FF2B5EF4-FFF2-40B4-BE49-F238E27FC236}">
                      <a16:creationId xmlns:a16="http://schemas.microsoft.com/office/drawing/2014/main" id="{AFEE6515-CA08-4DD3-AA24-F240B14CB7F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62">
                  <a:extLst>
                    <a:ext uri="{FF2B5EF4-FFF2-40B4-BE49-F238E27FC236}">
                      <a16:creationId xmlns:a16="http://schemas.microsoft.com/office/drawing/2014/main" id="{84E465AD-49F2-417A-8CB9-868EABC56D64}"/>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63">
                  <a:extLst>
                    <a:ext uri="{FF2B5EF4-FFF2-40B4-BE49-F238E27FC236}">
                      <a16:creationId xmlns:a16="http://schemas.microsoft.com/office/drawing/2014/main" id="{ED711285-517A-47E2-986B-D34CF26DE534}"/>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64">
                  <a:extLst>
                    <a:ext uri="{FF2B5EF4-FFF2-40B4-BE49-F238E27FC236}">
                      <a16:creationId xmlns:a16="http://schemas.microsoft.com/office/drawing/2014/main" id="{7AA94D49-2F82-4A89-AFE4-82FA88AB2F4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65">
                  <a:extLst>
                    <a:ext uri="{FF2B5EF4-FFF2-40B4-BE49-F238E27FC236}">
                      <a16:creationId xmlns:a16="http://schemas.microsoft.com/office/drawing/2014/main" id="{72CC4A7F-C091-4AC8-86F4-82B775A0633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66">
                  <a:extLst>
                    <a:ext uri="{FF2B5EF4-FFF2-40B4-BE49-F238E27FC236}">
                      <a16:creationId xmlns:a16="http://schemas.microsoft.com/office/drawing/2014/main" id="{27C4EB60-AD50-43EE-8E92-7A9FA69A7219}"/>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67">
                  <a:extLst>
                    <a:ext uri="{FF2B5EF4-FFF2-40B4-BE49-F238E27FC236}">
                      <a16:creationId xmlns:a16="http://schemas.microsoft.com/office/drawing/2014/main" id="{F6212A2B-821D-4FA9-B2BB-2B287B2C49A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68">
                  <a:extLst>
                    <a:ext uri="{FF2B5EF4-FFF2-40B4-BE49-F238E27FC236}">
                      <a16:creationId xmlns:a16="http://schemas.microsoft.com/office/drawing/2014/main" id="{8E4B7047-7A76-49A0-88D4-2CAF7D8C5F2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69">
                  <a:extLst>
                    <a:ext uri="{FF2B5EF4-FFF2-40B4-BE49-F238E27FC236}">
                      <a16:creationId xmlns:a16="http://schemas.microsoft.com/office/drawing/2014/main" id="{4131A23A-7932-4BF7-92F4-62B6C107CE6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70">
                  <a:extLst>
                    <a:ext uri="{FF2B5EF4-FFF2-40B4-BE49-F238E27FC236}">
                      <a16:creationId xmlns:a16="http://schemas.microsoft.com/office/drawing/2014/main" id="{E12494F1-3375-44DD-9C29-BED241921D7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71">
                  <a:extLst>
                    <a:ext uri="{FF2B5EF4-FFF2-40B4-BE49-F238E27FC236}">
                      <a16:creationId xmlns:a16="http://schemas.microsoft.com/office/drawing/2014/main" id="{9FB39C3D-7886-4FD6-BE4C-27EA2F2F1DF6}"/>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72">
                  <a:extLst>
                    <a:ext uri="{FF2B5EF4-FFF2-40B4-BE49-F238E27FC236}">
                      <a16:creationId xmlns:a16="http://schemas.microsoft.com/office/drawing/2014/main" id="{86E6E586-F42D-4C73-9CBB-03658097A25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0" name="Freeform 73">
                  <a:extLst>
                    <a:ext uri="{FF2B5EF4-FFF2-40B4-BE49-F238E27FC236}">
                      <a16:creationId xmlns:a16="http://schemas.microsoft.com/office/drawing/2014/main" id="{13EE3B66-F362-4E25-83C8-23A75108B67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1" name="Freeform 74">
                  <a:extLst>
                    <a:ext uri="{FF2B5EF4-FFF2-40B4-BE49-F238E27FC236}">
                      <a16:creationId xmlns:a16="http://schemas.microsoft.com/office/drawing/2014/main" id="{1E184FE9-8C89-4A93-A931-D3F8A4606ED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2" name="Freeform 75">
                  <a:extLst>
                    <a:ext uri="{FF2B5EF4-FFF2-40B4-BE49-F238E27FC236}">
                      <a16:creationId xmlns:a16="http://schemas.microsoft.com/office/drawing/2014/main" id="{664C3A9A-0B8C-4279-BB23-E7D101B9F7A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3" name="Freeform 76">
                  <a:extLst>
                    <a:ext uri="{FF2B5EF4-FFF2-40B4-BE49-F238E27FC236}">
                      <a16:creationId xmlns:a16="http://schemas.microsoft.com/office/drawing/2014/main" id="{5C93BD2C-1919-4CF2-8338-2F0420DA1C9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4" name="Freeform 77">
                  <a:extLst>
                    <a:ext uri="{FF2B5EF4-FFF2-40B4-BE49-F238E27FC236}">
                      <a16:creationId xmlns:a16="http://schemas.microsoft.com/office/drawing/2014/main" id="{AB8C4CBD-77BC-49CA-9D6B-E6DAD86D468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5" name="Freeform 78">
                  <a:extLst>
                    <a:ext uri="{FF2B5EF4-FFF2-40B4-BE49-F238E27FC236}">
                      <a16:creationId xmlns:a16="http://schemas.microsoft.com/office/drawing/2014/main" id="{27AE42BD-98AB-4D24-AA35-A0FEFC838E48}"/>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6" name="Freeform 79">
                  <a:extLst>
                    <a:ext uri="{FF2B5EF4-FFF2-40B4-BE49-F238E27FC236}">
                      <a16:creationId xmlns:a16="http://schemas.microsoft.com/office/drawing/2014/main" id="{A7490DF0-A5B7-4166-BFE3-3F6ED26F3A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7" name="Freeform 80">
                  <a:extLst>
                    <a:ext uri="{FF2B5EF4-FFF2-40B4-BE49-F238E27FC236}">
                      <a16:creationId xmlns:a16="http://schemas.microsoft.com/office/drawing/2014/main" id="{5C300F4C-174A-4685-8081-21E1C649B77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8" name="Freeform 81">
                  <a:extLst>
                    <a:ext uri="{FF2B5EF4-FFF2-40B4-BE49-F238E27FC236}">
                      <a16:creationId xmlns:a16="http://schemas.microsoft.com/office/drawing/2014/main" id="{05CD3B65-6329-4BE7-B20B-951BCB397DB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9" name="Freeform 82">
                  <a:extLst>
                    <a:ext uri="{FF2B5EF4-FFF2-40B4-BE49-F238E27FC236}">
                      <a16:creationId xmlns:a16="http://schemas.microsoft.com/office/drawing/2014/main" id="{A52979EE-C015-4C6C-9BD7-46B36F6C8F5B}"/>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0" name="Freeform 83">
                  <a:extLst>
                    <a:ext uri="{FF2B5EF4-FFF2-40B4-BE49-F238E27FC236}">
                      <a16:creationId xmlns:a16="http://schemas.microsoft.com/office/drawing/2014/main" id="{D6DEC8AC-9991-4FB4-977B-0BFAC9AAFE2A}"/>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1" name="Freeform 84">
                  <a:extLst>
                    <a:ext uri="{FF2B5EF4-FFF2-40B4-BE49-F238E27FC236}">
                      <a16:creationId xmlns:a16="http://schemas.microsoft.com/office/drawing/2014/main" id="{17FB778A-4C98-479C-9EFC-8F2F1838167E}"/>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2" name="Freeform 85">
                  <a:extLst>
                    <a:ext uri="{FF2B5EF4-FFF2-40B4-BE49-F238E27FC236}">
                      <a16:creationId xmlns:a16="http://schemas.microsoft.com/office/drawing/2014/main" id="{330BEC31-0476-4E12-8F8F-423277A4209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3" name="Freeform 86">
                  <a:extLst>
                    <a:ext uri="{FF2B5EF4-FFF2-40B4-BE49-F238E27FC236}">
                      <a16:creationId xmlns:a16="http://schemas.microsoft.com/office/drawing/2014/main" id="{01E38696-6DA7-40A1-9DB6-9851FC7A3A08}"/>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4" name="Freeform 87">
                  <a:extLst>
                    <a:ext uri="{FF2B5EF4-FFF2-40B4-BE49-F238E27FC236}">
                      <a16:creationId xmlns:a16="http://schemas.microsoft.com/office/drawing/2014/main" id="{66D1D82B-BECF-40A7-BC56-4A01241E84F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5" name="Freeform 88">
                  <a:extLst>
                    <a:ext uri="{FF2B5EF4-FFF2-40B4-BE49-F238E27FC236}">
                      <a16:creationId xmlns:a16="http://schemas.microsoft.com/office/drawing/2014/main" id="{694364E0-FEF2-4CFA-B4BA-011B93FED90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6" name="Freeform 89">
                  <a:extLst>
                    <a:ext uri="{FF2B5EF4-FFF2-40B4-BE49-F238E27FC236}">
                      <a16:creationId xmlns:a16="http://schemas.microsoft.com/office/drawing/2014/main" id="{2E085FC5-EEB3-4289-ADA4-7EC6BA502A90}"/>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7" name="Freeform 90">
                  <a:extLst>
                    <a:ext uri="{FF2B5EF4-FFF2-40B4-BE49-F238E27FC236}">
                      <a16:creationId xmlns:a16="http://schemas.microsoft.com/office/drawing/2014/main" id="{D08301CA-E976-418C-AB19-01D36A2E1D9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8" name="Freeform 91">
                  <a:extLst>
                    <a:ext uri="{FF2B5EF4-FFF2-40B4-BE49-F238E27FC236}">
                      <a16:creationId xmlns:a16="http://schemas.microsoft.com/office/drawing/2014/main" id="{7AD4FC00-59D8-4210-856B-1C07267B1F66}"/>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9" name="Freeform 92">
                  <a:extLst>
                    <a:ext uri="{FF2B5EF4-FFF2-40B4-BE49-F238E27FC236}">
                      <a16:creationId xmlns:a16="http://schemas.microsoft.com/office/drawing/2014/main" id="{A67D8390-7EFA-4392-9B1E-95EE4957D749}"/>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20" name="文本框 49">
              <a:extLst>
                <a:ext uri="{FF2B5EF4-FFF2-40B4-BE49-F238E27FC236}">
                  <a16:creationId xmlns:a16="http://schemas.microsoft.com/office/drawing/2014/main" id="{FF155A2C-BDA6-462B-ABBC-AE448B3691CE}"/>
                </a:ext>
              </a:extLst>
            </p:cNvPr>
            <p:cNvSpPr txBox="1">
              <a:spLocks noChangeArrowheads="1"/>
            </p:cNvSpPr>
            <p:nvPr/>
          </p:nvSpPr>
          <p:spPr bwMode="auto">
            <a:xfrm>
              <a:off x="7848015" y="2052728"/>
              <a:ext cx="2095630" cy="1663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217">
                <a:buNone/>
              </a:pPr>
              <a:r>
                <a:rPr lang="vi-VN" i="1" dirty="0">
                  <a:solidFill>
                    <a:srgbClr val="000000"/>
                  </a:solidFill>
                  <a:latin typeface="Times New Roman" panose="02020603050405020304" pitchFamily="18" charset="0"/>
                </a:rPr>
                <a:t>Đánh dấu ranh giới giữa các bộ phận trong một phép liệt kê phức tạp.</a:t>
              </a:r>
              <a:endParaRPr lang="en-US" dirty="0">
                <a:solidFill>
                  <a:srgbClr val="000000"/>
                </a:solidFill>
                <a:latin typeface="Calibri"/>
              </a:endParaRPr>
            </a:p>
          </p:txBody>
        </p:sp>
      </p:grpSp>
      <p:grpSp>
        <p:nvGrpSpPr>
          <p:cNvPr id="394" name="组合 452">
            <a:extLst>
              <a:ext uri="{FF2B5EF4-FFF2-40B4-BE49-F238E27FC236}">
                <a16:creationId xmlns:a16="http://schemas.microsoft.com/office/drawing/2014/main" id="{1CC5315A-8666-4C7A-9C69-0A07748C31D1}"/>
              </a:ext>
            </a:extLst>
          </p:cNvPr>
          <p:cNvGrpSpPr/>
          <p:nvPr/>
        </p:nvGrpSpPr>
        <p:grpSpPr>
          <a:xfrm>
            <a:off x="4193066" y="3015100"/>
            <a:ext cx="3005355" cy="3217518"/>
            <a:chOff x="4427538" y="954088"/>
            <a:chExt cx="3333750" cy="3729038"/>
          </a:xfrm>
        </p:grpSpPr>
        <p:sp>
          <p:nvSpPr>
            <p:cNvPr id="395" name="Freeform 5">
              <a:extLst>
                <a:ext uri="{FF2B5EF4-FFF2-40B4-BE49-F238E27FC236}">
                  <a16:creationId xmlns:a16="http://schemas.microsoft.com/office/drawing/2014/main" id="{E79A76EF-2CD8-4188-91BF-4FF2970D5C54}"/>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dirty="0">
                <a:solidFill>
                  <a:prstClr val="black"/>
                </a:solidFill>
                <a:latin typeface="Calibri"/>
                <a:ea typeface="宋体" panose="02010600030101010101" pitchFamily="2" charset="-122"/>
              </a:endParaRPr>
            </a:p>
          </p:txBody>
        </p:sp>
        <p:sp>
          <p:nvSpPr>
            <p:cNvPr id="396" name="Freeform 6">
              <a:extLst>
                <a:ext uri="{FF2B5EF4-FFF2-40B4-BE49-F238E27FC236}">
                  <a16:creationId xmlns:a16="http://schemas.microsoft.com/office/drawing/2014/main" id="{F0B1D970-C775-4683-80A1-E120537D6879}"/>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7" name="Freeform 7">
              <a:extLst>
                <a:ext uri="{FF2B5EF4-FFF2-40B4-BE49-F238E27FC236}">
                  <a16:creationId xmlns:a16="http://schemas.microsoft.com/office/drawing/2014/main" id="{89D0A322-08DC-4EA1-8B58-2B5D238C9232}"/>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8" name="Freeform 8">
              <a:extLst>
                <a:ext uri="{FF2B5EF4-FFF2-40B4-BE49-F238E27FC236}">
                  <a16:creationId xmlns:a16="http://schemas.microsoft.com/office/drawing/2014/main" id="{4F626CD4-A78C-4E5E-BE38-CC27BE1D7C9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9" name="Freeform 9">
              <a:extLst>
                <a:ext uri="{FF2B5EF4-FFF2-40B4-BE49-F238E27FC236}">
                  <a16:creationId xmlns:a16="http://schemas.microsoft.com/office/drawing/2014/main" id="{CA857226-FC1A-48A3-9161-051FCC1DCC14}"/>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0" name="Freeform 10">
              <a:extLst>
                <a:ext uri="{FF2B5EF4-FFF2-40B4-BE49-F238E27FC236}">
                  <a16:creationId xmlns:a16="http://schemas.microsoft.com/office/drawing/2014/main" id="{C8F89B50-1B88-45F2-B1AD-366CC34D1379}"/>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1" name="Freeform 11">
              <a:extLst>
                <a:ext uri="{FF2B5EF4-FFF2-40B4-BE49-F238E27FC236}">
                  <a16:creationId xmlns:a16="http://schemas.microsoft.com/office/drawing/2014/main" id="{A4B426C5-DE0B-43F9-AD47-C3F58716B471}"/>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2" name="Freeform 12">
              <a:extLst>
                <a:ext uri="{FF2B5EF4-FFF2-40B4-BE49-F238E27FC236}">
                  <a16:creationId xmlns:a16="http://schemas.microsoft.com/office/drawing/2014/main" id="{2257FCC4-602F-428F-989F-0A6FF3E19E43}"/>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3" name="Freeform 13">
              <a:extLst>
                <a:ext uri="{FF2B5EF4-FFF2-40B4-BE49-F238E27FC236}">
                  <a16:creationId xmlns:a16="http://schemas.microsoft.com/office/drawing/2014/main" id="{B6528C68-3C3E-49C0-915F-7BB689F25B82}"/>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4" name="Freeform 14">
              <a:extLst>
                <a:ext uri="{FF2B5EF4-FFF2-40B4-BE49-F238E27FC236}">
                  <a16:creationId xmlns:a16="http://schemas.microsoft.com/office/drawing/2014/main" id="{5B342AE4-E0E2-4B38-B583-61542F6AD0AE}"/>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5" name="Freeform 15">
              <a:extLst>
                <a:ext uri="{FF2B5EF4-FFF2-40B4-BE49-F238E27FC236}">
                  <a16:creationId xmlns:a16="http://schemas.microsoft.com/office/drawing/2014/main" id="{46035631-53A1-4AFE-B6A2-D015DFFCA33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6" name="Freeform 16">
              <a:extLst>
                <a:ext uri="{FF2B5EF4-FFF2-40B4-BE49-F238E27FC236}">
                  <a16:creationId xmlns:a16="http://schemas.microsoft.com/office/drawing/2014/main" id="{796F8C6B-2A9D-4033-90F2-EE1C5DDC45C4}"/>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7" name="Freeform 17">
              <a:extLst>
                <a:ext uri="{FF2B5EF4-FFF2-40B4-BE49-F238E27FC236}">
                  <a16:creationId xmlns:a16="http://schemas.microsoft.com/office/drawing/2014/main" id="{848209AA-1776-40D3-AD06-46CF81312757}"/>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8" name="Freeform 18">
              <a:extLst>
                <a:ext uri="{FF2B5EF4-FFF2-40B4-BE49-F238E27FC236}">
                  <a16:creationId xmlns:a16="http://schemas.microsoft.com/office/drawing/2014/main" id="{41656028-BDE1-442A-ABC9-66A0A874DE0B}"/>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9" name="Freeform 19">
              <a:extLst>
                <a:ext uri="{FF2B5EF4-FFF2-40B4-BE49-F238E27FC236}">
                  <a16:creationId xmlns:a16="http://schemas.microsoft.com/office/drawing/2014/main" id="{85DDCF2F-4AC0-4DFC-9A00-A957E55C957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0" name="Freeform 20">
              <a:extLst>
                <a:ext uri="{FF2B5EF4-FFF2-40B4-BE49-F238E27FC236}">
                  <a16:creationId xmlns:a16="http://schemas.microsoft.com/office/drawing/2014/main" id="{4E75387D-DAE6-4088-BD57-1E7C6DCD3DA4}"/>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1" name="Freeform 21">
              <a:extLst>
                <a:ext uri="{FF2B5EF4-FFF2-40B4-BE49-F238E27FC236}">
                  <a16:creationId xmlns:a16="http://schemas.microsoft.com/office/drawing/2014/main" id="{ABD5A0EF-58D0-4EF6-83C5-6E2A041A5D50}"/>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2" name="Freeform 22">
              <a:extLst>
                <a:ext uri="{FF2B5EF4-FFF2-40B4-BE49-F238E27FC236}">
                  <a16:creationId xmlns:a16="http://schemas.microsoft.com/office/drawing/2014/main" id="{56AEE24B-3C4E-48C3-A9FB-5545117D7E72}"/>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3" name="Freeform 23">
              <a:extLst>
                <a:ext uri="{FF2B5EF4-FFF2-40B4-BE49-F238E27FC236}">
                  <a16:creationId xmlns:a16="http://schemas.microsoft.com/office/drawing/2014/main" id="{156E13D7-2C18-4CAB-B5BD-79C3A1DE112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4" name="Freeform 24">
              <a:extLst>
                <a:ext uri="{FF2B5EF4-FFF2-40B4-BE49-F238E27FC236}">
                  <a16:creationId xmlns:a16="http://schemas.microsoft.com/office/drawing/2014/main" id="{0922EF87-4A02-4F61-99D1-553DC7CFCDEE}"/>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5" name="Freeform 25">
              <a:extLst>
                <a:ext uri="{FF2B5EF4-FFF2-40B4-BE49-F238E27FC236}">
                  <a16:creationId xmlns:a16="http://schemas.microsoft.com/office/drawing/2014/main" id="{81B4E36B-4A37-4673-A8ED-74B792229C27}"/>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6" name="Freeform 26">
              <a:extLst>
                <a:ext uri="{FF2B5EF4-FFF2-40B4-BE49-F238E27FC236}">
                  <a16:creationId xmlns:a16="http://schemas.microsoft.com/office/drawing/2014/main" id="{1E0FDCD0-DA79-4286-8F15-8FB7239C800E}"/>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7" name="Freeform 27">
              <a:extLst>
                <a:ext uri="{FF2B5EF4-FFF2-40B4-BE49-F238E27FC236}">
                  <a16:creationId xmlns:a16="http://schemas.microsoft.com/office/drawing/2014/main" id="{634C9249-EC66-4D9E-AEF9-390D002D6F0F}"/>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8" name="Freeform 28">
              <a:extLst>
                <a:ext uri="{FF2B5EF4-FFF2-40B4-BE49-F238E27FC236}">
                  <a16:creationId xmlns:a16="http://schemas.microsoft.com/office/drawing/2014/main" id="{DB90FEEB-06F7-408D-8FFA-AB82E1F6215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9" name="Freeform 29">
              <a:extLst>
                <a:ext uri="{FF2B5EF4-FFF2-40B4-BE49-F238E27FC236}">
                  <a16:creationId xmlns:a16="http://schemas.microsoft.com/office/drawing/2014/main" id="{5CCED121-00DE-4A17-86BC-73F827002D8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0" name="Freeform 30">
              <a:extLst>
                <a:ext uri="{FF2B5EF4-FFF2-40B4-BE49-F238E27FC236}">
                  <a16:creationId xmlns:a16="http://schemas.microsoft.com/office/drawing/2014/main" id="{331E2E25-DD7C-4CAE-A8A0-8A93DA2F5299}"/>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1" name="Freeform 31">
              <a:extLst>
                <a:ext uri="{FF2B5EF4-FFF2-40B4-BE49-F238E27FC236}">
                  <a16:creationId xmlns:a16="http://schemas.microsoft.com/office/drawing/2014/main" id="{B800B7D6-F948-4CB0-B654-6FC7E2297909}"/>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2" name="Freeform 32">
              <a:extLst>
                <a:ext uri="{FF2B5EF4-FFF2-40B4-BE49-F238E27FC236}">
                  <a16:creationId xmlns:a16="http://schemas.microsoft.com/office/drawing/2014/main" id="{FD195AFE-D9E2-40C6-B010-1A1E4F5906A8}"/>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3" name="Freeform 33">
              <a:extLst>
                <a:ext uri="{FF2B5EF4-FFF2-40B4-BE49-F238E27FC236}">
                  <a16:creationId xmlns:a16="http://schemas.microsoft.com/office/drawing/2014/main" id="{059F4D8C-58EF-4041-B59D-AD5955F0F845}"/>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4" name="Freeform 34">
              <a:extLst>
                <a:ext uri="{FF2B5EF4-FFF2-40B4-BE49-F238E27FC236}">
                  <a16:creationId xmlns:a16="http://schemas.microsoft.com/office/drawing/2014/main" id="{D485D28D-3EF0-4877-91DA-C7355BB45C2E}"/>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5" name="Freeform 35">
              <a:extLst>
                <a:ext uri="{FF2B5EF4-FFF2-40B4-BE49-F238E27FC236}">
                  <a16:creationId xmlns:a16="http://schemas.microsoft.com/office/drawing/2014/main" id="{B457AB6C-E8B4-46AE-88B6-DEAFD4E8BC8E}"/>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6" name="Freeform 36">
              <a:extLst>
                <a:ext uri="{FF2B5EF4-FFF2-40B4-BE49-F238E27FC236}">
                  <a16:creationId xmlns:a16="http://schemas.microsoft.com/office/drawing/2014/main" id="{0D65005D-EE0E-4AAE-95D8-7406DA8DB5B4}"/>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7" name="Freeform 37">
              <a:extLst>
                <a:ext uri="{FF2B5EF4-FFF2-40B4-BE49-F238E27FC236}">
                  <a16:creationId xmlns:a16="http://schemas.microsoft.com/office/drawing/2014/main" id="{02422BDB-6B6F-47ED-B4A8-4C0421EFDFB4}"/>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8" name="Freeform 38">
              <a:extLst>
                <a:ext uri="{FF2B5EF4-FFF2-40B4-BE49-F238E27FC236}">
                  <a16:creationId xmlns:a16="http://schemas.microsoft.com/office/drawing/2014/main" id="{51567F7B-293F-4A8F-B979-68F20994C84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9" name="Freeform 39">
              <a:extLst>
                <a:ext uri="{FF2B5EF4-FFF2-40B4-BE49-F238E27FC236}">
                  <a16:creationId xmlns:a16="http://schemas.microsoft.com/office/drawing/2014/main" id="{AD2C84D3-A787-4EC0-B601-4C6633C2F600}"/>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0" name="Freeform 40">
              <a:extLst>
                <a:ext uri="{FF2B5EF4-FFF2-40B4-BE49-F238E27FC236}">
                  <a16:creationId xmlns:a16="http://schemas.microsoft.com/office/drawing/2014/main" id="{8F6F4A9F-FA55-44E7-ABF8-038BACE4E67D}"/>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1" name="Freeform 41">
              <a:extLst>
                <a:ext uri="{FF2B5EF4-FFF2-40B4-BE49-F238E27FC236}">
                  <a16:creationId xmlns:a16="http://schemas.microsoft.com/office/drawing/2014/main" id="{EB513C5F-FE2A-4ABB-B75D-1C68767347DA}"/>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2" name="Freeform 42">
              <a:extLst>
                <a:ext uri="{FF2B5EF4-FFF2-40B4-BE49-F238E27FC236}">
                  <a16:creationId xmlns:a16="http://schemas.microsoft.com/office/drawing/2014/main" id="{7917BDEE-763C-478E-B44C-3D5394FEFD16}"/>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3" name="Freeform 43">
              <a:extLst>
                <a:ext uri="{FF2B5EF4-FFF2-40B4-BE49-F238E27FC236}">
                  <a16:creationId xmlns:a16="http://schemas.microsoft.com/office/drawing/2014/main" id="{C830BC44-1EAE-407A-92DF-FB10D884DE6E}"/>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4" name="Freeform 44">
              <a:extLst>
                <a:ext uri="{FF2B5EF4-FFF2-40B4-BE49-F238E27FC236}">
                  <a16:creationId xmlns:a16="http://schemas.microsoft.com/office/drawing/2014/main" id="{D88B1D2F-F526-41C2-ACB6-D4B46074220A}"/>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5" name="Freeform 45">
              <a:extLst>
                <a:ext uri="{FF2B5EF4-FFF2-40B4-BE49-F238E27FC236}">
                  <a16:creationId xmlns:a16="http://schemas.microsoft.com/office/drawing/2014/main" id="{F9128FBA-668C-4634-AD5C-33E36CC407A8}"/>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6" name="Freeform 46">
              <a:extLst>
                <a:ext uri="{FF2B5EF4-FFF2-40B4-BE49-F238E27FC236}">
                  <a16:creationId xmlns:a16="http://schemas.microsoft.com/office/drawing/2014/main" id="{46500CDA-CF4A-4CF9-9C19-766DB260922B}"/>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grpSp>
      <p:sp>
        <p:nvSpPr>
          <p:cNvPr id="437" name="文本框 41">
            <a:extLst>
              <a:ext uri="{FF2B5EF4-FFF2-40B4-BE49-F238E27FC236}">
                <a16:creationId xmlns:a16="http://schemas.microsoft.com/office/drawing/2014/main" id="{1D357295-78E9-400F-882B-EBDED186EF6F}"/>
              </a:ext>
            </a:extLst>
          </p:cNvPr>
          <p:cNvSpPr txBox="1"/>
          <p:nvPr/>
        </p:nvSpPr>
        <p:spPr>
          <a:xfrm>
            <a:off x="1966436" y="1063004"/>
            <a:ext cx="7632981" cy="584775"/>
          </a:xfrm>
          <a:prstGeom prst="rect">
            <a:avLst/>
          </a:prstGeom>
          <a:noFill/>
        </p:spPr>
        <p:txBody>
          <a:bodyPr vert="horz" wrap="square" rtlCol="0">
            <a:spAutoFit/>
          </a:bodyPr>
          <a:lstStyle/>
          <a:p>
            <a:pPr defTabSz="914217"/>
            <a:r>
              <a:rPr lang="vi-VN" altLang="zh-CN" sz="3200" b="1" dirty="0">
                <a:ln w="1270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Dấu chấm phẩy là dấu câu được dùng để</a:t>
            </a:r>
            <a:endParaRPr lang="en-US" altLang="zh-CN" sz="3200" b="1" dirty="0">
              <a:ln w="1270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176652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37"/>
                                        </p:tgtEl>
                                        <p:attrNameLst>
                                          <p:attrName>style.visibility</p:attrName>
                                        </p:attrNameLst>
                                      </p:cBhvr>
                                      <p:to>
                                        <p:strVal val="visible"/>
                                      </p:to>
                                    </p:set>
                                    <p:animEffect transition="in" filter="barn(inVertical)">
                                      <p:cBhvr>
                                        <p:cTn id="12" dur="500"/>
                                        <p:tgtEl>
                                          <p:spTgt spid="4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94"/>
                                        </p:tgtEl>
                                        <p:attrNameLst>
                                          <p:attrName>style.visibility</p:attrName>
                                        </p:attrNameLst>
                                      </p:cBhvr>
                                      <p:to>
                                        <p:strVal val="visible"/>
                                      </p:to>
                                    </p:set>
                                    <p:animEffect transition="in" filter="barn(inVertical)">
                                      <p:cBhvr>
                                        <p:cTn id="22" dur="500"/>
                                        <p:tgtEl>
                                          <p:spTgt spid="39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barn(inVertical)">
                                      <p:cBhvr>
                                        <p:cTn id="27"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217"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5" name="图片 68">
            <a:extLst>
              <a:ext uri="{FF2B5EF4-FFF2-40B4-BE49-F238E27FC236}">
                <a16:creationId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32292" y="1137888"/>
            <a:ext cx="3167669" cy="5150808"/>
          </a:xfrm>
          <a:prstGeom prst="rect">
            <a:avLst/>
          </a:prstGeom>
        </p:spPr>
      </p:pic>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4740894" y="1508722"/>
            <a:ext cx="7469558" cy="1754070"/>
          </a:xfrm>
          <a:prstGeom prst="rect">
            <a:avLst/>
          </a:prstGeom>
          <a:noFill/>
        </p:spPr>
        <p:txBody>
          <a:bodyPr vert="horz"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vi-VN" altLang="zh-CN" sz="5399" b="1" i="0" u="none" strike="noStrike" kern="1200" cap="none" spc="0" normalizeH="0" baseline="0" noProof="0" dirty="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II. Phương tiện giao tiếp phi ngôn ngữ</a:t>
            </a:r>
            <a:endParaRPr kumimoji="0" lang="zh-CN" altLang="en-US" sz="5399" b="1" i="0" u="none" strike="noStrike" kern="1200" cap="none" spc="0" normalizeH="0" baseline="0" noProof="0" dirty="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574917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319046-6F89-4DE7-B6D0-6D4AC59529A6}"/>
              </a:ext>
            </a:extLst>
          </p:cNvPr>
          <p:cNvSpPr>
            <a:spLocks noGrp="1"/>
          </p:cNvSpPr>
          <p:nvPr>
            <p:ph type="sldNum" sz="quarter" idx="12"/>
          </p:nvPr>
        </p:nvSpPr>
        <p:spPr/>
        <p:txBody>
          <a:bodyPr/>
          <a:lstStyle/>
          <a:p>
            <a:pPr marL="0" marR="0" lvl="0" indent="0" algn="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217"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5" name="组合 5">
            <a:extLst>
              <a:ext uri="{FF2B5EF4-FFF2-40B4-BE49-F238E27FC236}">
                <a16:creationId xmlns:a16="http://schemas.microsoft.com/office/drawing/2014/main" id="{CED6A439-5EFE-4F12-A545-7E1AA534BD07}"/>
              </a:ext>
            </a:extLst>
          </p:cNvPr>
          <p:cNvGrpSpPr/>
          <p:nvPr/>
        </p:nvGrpSpPr>
        <p:grpSpPr>
          <a:xfrm flipH="1">
            <a:off x="10241114" y="2686307"/>
            <a:ext cx="1554697" cy="3102013"/>
            <a:chOff x="7313614" y="5424488"/>
            <a:chExt cx="363538" cy="641350"/>
          </a:xfrm>
          <a:solidFill>
            <a:schemeClr val="tx1">
              <a:lumMod val="75000"/>
              <a:lumOff val="25000"/>
            </a:schemeClr>
          </a:solidFill>
        </p:grpSpPr>
        <p:sp>
          <p:nvSpPr>
            <p:cNvPr id="6" name="Freeform 1842">
              <a:extLst>
                <a:ext uri="{FF2B5EF4-FFF2-40B4-BE49-F238E27FC236}">
                  <a16:creationId xmlns:a16="http://schemas.microsoft.com/office/drawing/2014/main" id="{0F00E65A-D9AF-4398-B84D-18613E6C40E5}"/>
                </a:ext>
              </a:extLst>
            </p:cNvPr>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 name="Freeform 1843">
              <a:extLst>
                <a:ext uri="{FF2B5EF4-FFF2-40B4-BE49-F238E27FC236}">
                  <a16:creationId xmlns:a16="http://schemas.microsoft.com/office/drawing/2014/main" id="{69FF9336-A058-41C7-A801-9DA7BFDFEAC3}"/>
                </a:ext>
              </a:extLst>
            </p:cNvPr>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 name="Freeform 1844">
              <a:extLst>
                <a:ext uri="{FF2B5EF4-FFF2-40B4-BE49-F238E27FC236}">
                  <a16:creationId xmlns:a16="http://schemas.microsoft.com/office/drawing/2014/main" id="{E5656C66-AD44-4408-82CF-83EE09AE681A}"/>
                </a:ext>
              </a:extLst>
            </p:cNvPr>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 name="Freeform 1845">
              <a:extLst>
                <a:ext uri="{FF2B5EF4-FFF2-40B4-BE49-F238E27FC236}">
                  <a16:creationId xmlns:a16="http://schemas.microsoft.com/office/drawing/2014/main" id="{13669506-480F-48F8-AD2E-025AED2AA5D2}"/>
                </a:ext>
              </a:extLst>
            </p:cNvPr>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 name="Freeform 1846">
              <a:extLst>
                <a:ext uri="{FF2B5EF4-FFF2-40B4-BE49-F238E27FC236}">
                  <a16:creationId xmlns:a16="http://schemas.microsoft.com/office/drawing/2014/main" id="{AD70668F-BCA9-4794-ABFB-D11DB7BDFF84}"/>
                </a:ext>
              </a:extLst>
            </p:cNvPr>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1" name="Freeform 1847">
              <a:extLst>
                <a:ext uri="{FF2B5EF4-FFF2-40B4-BE49-F238E27FC236}">
                  <a16:creationId xmlns:a16="http://schemas.microsoft.com/office/drawing/2014/main" id="{507EF41D-2238-44C3-BF01-EBC6E1E7E1F2}"/>
                </a:ext>
              </a:extLst>
            </p:cNvPr>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 name="Freeform 1848">
              <a:extLst>
                <a:ext uri="{FF2B5EF4-FFF2-40B4-BE49-F238E27FC236}">
                  <a16:creationId xmlns:a16="http://schemas.microsoft.com/office/drawing/2014/main" id="{EE7FA7B6-8F07-4C9C-B214-5DB64D1EAC24}"/>
                </a:ext>
              </a:extLst>
            </p:cNvPr>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3" name="Freeform 1849">
              <a:extLst>
                <a:ext uri="{FF2B5EF4-FFF2-40B4-BE49-F238E27FC236}">
                  <a16:creationId xmlns:a16="http://schemas.microsoft.com/office/drawing/2014/main" id="{5063B212-20C6-4921-9742-1A46FD66E7BE}"/>
                </a:ext>
              </a:extLst>
            </p:cNvPr>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4" name="Freeform 1850">
              <a:extLst>
                <a:ext uri="{FF2B5EF4-FFF2-40B4-BE49-F238E27FC236}">
                  <a16:creationId xmlns:a16="http://schemas.microsoft.com/office/drawing/2014/main" id="{485B49CF-CCCB-498C-9D35-2C923B6404A0}"/>
                </a:ext>
              </a:extLst>
            </p:cNvPr>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5" name="Freeform 1851">
              <a:extLst>
                <a:ext uri="{FF2B5EF4-FFF2-40B4-BE49-F238E27FC236}">
                  <a16:creationId xmlns:a16="http://schemas.microsoft.com/office/drawing/2014/main" id="{34F015A3-E68B-42C5-9D91-B98F037E99FD}"/>
                </a:ext>
              </a:extLst>
            </p:cNvPr>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6" name="Freeform 1852">
              <a:extLst>
                <a:ext uri="{FF2B5EF4-FFF2-40B4-BE49-F238E27FC236}">
                  <a16:creationId xmlns:a16="http://schemas.microsoft.com/office/drawing/2014/main" id="{084842DB-3391-441F-B805-9D9D49415C3A}"/>
                </a:ext>
              </a:extLst>
            </p:cNvPr>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7" name="Freeform 1853">
              <a:extLst>
                <a:ext uri="{FF2B5EF4-FFF2-40B4-BE49-F238E27FC236}">
                  <a16:creationId xmlns:a16="http://schemas.microsoft.com/office/drawing/2014/main" id="{EE31986D-7E3C-4209-8BD8-2AEBF6B554B3}"/>
                </a:ext>
              </a:extLst>
            </p:cNvPr>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8" name="Freeform 1854">
              <a:extLst>
                <a:ext uri="{FF2B5EF4-FFF2-40B4-BE49-F238E27FC236}">
                  <a16:creationId xmlns:a16="http://schemas.microsoft.com/office/drawing/2014/main" id="{67C8D434-3BAA-420D-A90F-3D4B37D71BEB}"/>
                </a:ext>
              </a:extLst>
            </p:cNvPr>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9" name="Freeform 1855">
              <a:extLst>
                <a:ext uri="{FF2B5EF4-FFF2-40B4-BE49-F238E27FC236}">
                  <a16:creationId xmlns:a16="http://schemas.microsoft.com/office/drawing/2014/main" id="{29A94C05-CA4B-42C5-A8FF-2BCEC06D1B2C}"/>
                </a:ext>
              </a:extLst>
            </p:cNvPr>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0" name="Freeform 1856">
              <a:extLst>
                <a:ext uri="{FF2B5EF4-FFF2-40B4-BE49-F238E27FC236}">
                  <a16:creationId xmlns:a16="http://schemas.microsoft.com/office/drawing/2014/main" id="{D4FC4EF0-0C83-48B8-9150-B6A89013F7C8}"/>
                </a:ext>
              </a:extLst>
            </p:cNvPr>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1" name="Freeform 1857">
              <a:extLst>
                <a:ext uri="{FF2B5EF4-FFF2-40B4-BE49-F238E27FC236}">
                  <a16:creationId xmlns:a16="http://schemas.microsoft.com/office/drawing/2014/main" id="{2A209DC4-F963-413F-9DF0-397EA2D87700}"/>
                </a:ext>
              </a:extLst>
            </p:cNvPr>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2" name="Freeform 1858">
              <a:extLst>
                <a:ext uri="{FF2B5EF4-FFF2-40B4-BE49-F238E27FC236}">
                  <a16:creationId xmlns:a16="http://schemas.microsoft.com/office/drawing/2014/main" id="{A59498D0-0F22-41BE-A1F3-FB67CD223693}"/>
                </a:ext>
              </a:extLst>
            </p:cNvPr>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3" name="Freeform 1859">
              <a:extLst>
                <a:ext uri="{FF2B5EF4-FFF2-40B4-BE49-F238E27FC236}">
                  <a16:creationId xmlns:a16="http://schemas.microsoft.com/office/drawing/2014/main" id="{41EFBC0C-4E1B-42B1-B449-4B81C603B8D1}"/>
                </a:ext>
              </a:extLst>
            </p:cNvPr>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4" name="Freeform 1860">
              <a:extLst>
                <a:ext uri="{FF2B5EF4-FFF2-40B4-BE49-F238E27FC236}">
                  <a16:creationId xmlns:a16="http://schemas.microsoft.com/office/drawing/2014/main" id="{8D7816F5-F7D8-4AEC-BB2E-341E2E2305DF}"/>
                </a:ext>
              </a:extLst>
            </p:cNvPr>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5" name="Freeform 1861">
              <a:extLst>
                <a:ext uri="{FF2B5EF4-FFF2-40B4-BE49-F238E27FC236}">
                  <a16:creationId xmlns:a16="http://schemas.microsoft.com/office/drawing/2014/main" id="{4986AF99-24C1-4655-9F4B-9FF50FC28F9C}"/>
                </a:ext>
              </a:extLst>
            </p:cNvPr>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6" name="Freeform 1862">
              <a:extLst>
                <a:ext uri="{FF2B5EF4-FFF2-40B4-BE49-F238E27FC236}">
                  <a16:creationId xmlns:a16="http://schemas.microsoft.com/office/drawing/2014/main" id="{C581179A-5730-404B-972E-C6A6CBBDBEEA}"/>
                </a:ext>
              </a:extLst>
            </p:cNvPr>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7" name="Freeform 1863">
              <a:extLst>
                <a:ext uri="{FF2B5EF4-FFF2-40B4-BE49-F238E27FC236}">
                  <a16:creationId xmlns:a16="http://schemas.microsoft.com/office/drawing/2014/main" id="{2F438CA9-E2E8-4010-ADD3-512C76DFEFF1}"/>
                </a:ext>
              </a:extLst>
            </p:cNvPr>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8" name="Freeform 1864">
              <a:extLst>
                <a:ext uri="{FF2B5EF4-FFF2-40B4-BE49-F238E27FC236}">
                  <a16:creationId xmlns:a16="http://schemas.microsoft.com/office/drawing/2014/main" id="{9033AED0-0410-4C81-B601-0151310FBD82}"/>
                </a:ext>
              </a:extLst>
            </p:cNvPr>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9" name="Freeform 1865">
              <a:extLst>
                <a:ext uri="{FF2B5EF4-FFF2-40B4-BE49-F238E27FC236}">
                  <a16:creationId xmlns:a16="http://schemas.microsoft.com/office/drawing/2014/main" id="{36DB0F0B-8718-442D-B45B-05B89A43F510}"/>
                </a:ext>
              </a:extLst>
            </p:cNvPr>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0" name="Freeform 1866">
              <a:extLst>
                <a:ext uri="{FF2B5EF4-FFF2-40B4-BE49-F238E27FC236}">
                  <a16:creationId xmlns:a16="http://schemas.microsoft.com/office/drawing/2014/main" id="{D67242A4-4DE1-4716-92CC-F9EFBB7D529A}"/>
                </a:ext>
              </a:extLst>
            </p:cNvPr>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1" name="Freeform 1867">
              <a:extLst>
                <a:ext uri="{FF2B5EF4-FFF2-40B4-BE49-F238E27FC236}">
                  <a16:creationId xmlns:a16="http://schemas.microsoft.com/office/drawing/2014/main" id="{5A1528F4-3CE3-4B05-A87C-B746B47C7F20}"/>
                </a:ext>
              </a:extLst>
            </p:cNvPr>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2" name="Freeform 1868">
              <a:extLst>
                <a:ext uri="{FF2B5EF4-FFF2-40B4-BE49-F238E27FC236}">
                  <a16:creationId xmlns:a16="http://schemas.microsoft.com/office/drawing/2014/main" id="{F68D716D-E0FD-4AB3-8D3D-C96E3B4F6BBD}"/>
                </a:ext>
              </a:extLst>
            </p:cNvPr>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3" name="Freeform 1869">
              <a:extLst>
                <a:ext uri="{FF2B5EF4-FFF2-40B4-BE49-F238E27FC236}">
                  <a16:creationId xmlns:a16="http://schemas.microsoft.com/office/drawing/2014/main" id="{70B5BEAF-2F1B-4BC5-AD1B-EA91E7E9A1EC}"/>
                </a:ext>
              </a:extLst>
            </p:cNvPr>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4" name="Freeform 1870">
              <a:extLst>
                <a:ext uri="{FF2B5EF4-FFF2-40B4-BE49-F238E27FC236}">
                  <a16:creationId xmlns:a16="http://schemas.microsoft.com/office/drawing/2014/main" id="{8EE03EE1-0D95-492B-8010-E70F1A979429}"/>
                </a:ext>
              </a:extLst>
            </p:cNvPr>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5" name="Freeform 1871">
              <a:extLst>
                <a:ext uri="{FF2B5EF4-FFF2-40B4-BE49-F238E27FC236}">
                  <a16:creationId xmlns:a16="http://schemas.microsoft.com/office/drawing/2014/main" id="{1E902FBA-78B2-47F3-A0B7-1D8DD18EBF4D}"/>
                </a:ext>
              </a:extLst>
            </p:cNvPr>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sp>
        <p:nvSpPr>
          <p:cNvPr id="36" name="任意多边形 36">
            <a:extLst>
              <a:ext uri="{FF2B5EF4-FFF2-40B4-BE49-F238E27FC236}">
                <a16:creationId xmlns:a16="http://schemas.microsoft.com/office/drawing/2014/main" id="{E37AA4DD-B866-4080-9B55-2B3B458213C8}"/>
              </a:ext>
            </a:extLst>
          </p:cNvPr>
          <p:cNvSpPr/>
          <p:nvPr/>
        </p:nvSpPr>
        <p:spPr>
          <a:xfrm>
            <a:off x="-814268" y="4459229"/>
            <a:ext cx="11591597" cy="911116"/>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39" name="图片 20">
            <a:extLst>
              <a:ext uri="{FF2B5EF4-FFF2-40B4-BE49-F238E27FC236}">
                <a16:creationId xmlns:a16="http://schemas.microsoft.com/office/drawing/2014/main" id="{831CB43F-6C83-4990-9DFB-80EB8A634FDE}"/>
              </a:ext>
            </a:extLst>
          </p:cNvPr>
          <p:cNvPicPr>
            <a:picLocks noChangeAspect="1"/>
          </p:cNvPicPr>
          <p:nvPr/>
        </p:nvPicPr>
        <p:blipFill>
          <a:blip r:embed="rId2"/>
          <a:stretch>
            <a:fillRect/>
          </a:stretch>
        </p:blipFill>
        <p:spPr>
          <a:xfrm>
            <a:off x="3059394" y="1620479"/>
            <a:ext cx="5048329" cy="3725621"/>
          </a:xfrm>
          <a:prstGeom prst="rect">
            <a:avLst/>
          </a:prstGeom>
        </p:spPr>
      </p:pic>
      <p:sp>
        <p:nvSpPr>
          <p:cNvPr id="41" name="文本框 21">
            <a:extLst>
              <a:ext uri="{FF2B5EF4-FFF2-40B4-BE49-F238E27FC236}">
                <a16:creationId xmlns:a16="http://schemas.microsoft.com/office/drawing/2014/main" id="{2B4C73FA-BFD3-4318-9F6C-58C1E2CB2153}"/>
              </a:ext>
            </a:extLst>
          </p:cNvPr>
          <p:cNvSpPr txBox="1"/>
          <p:nvPr/>
        </p:nvSpPr>
        <p:spPr>
          <a:xfrm>
            <a:off x="3980140" y="2472732"/>
            <a:ext cx="3634842" cy="230832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FFBF53">
                    <a:lumMod val="50000"/>
                  </a:srgbClr>
                </a:solidFill>
                <a:effectLst/>
                <a:uLnTx/>
                <a:uFillTx/>
                <a:latin typeface="Times New Roman" panose="02020603050405020304" pitchFamily="18" charset="0"/>
                <a:ea typeface="+mn-ea"/>
                <a:cs typeface="Times New Roman" panose="02020603050405020304" pitchFamily="18" charset="0"/>
              </a:rPr>
              <a:t>Tìm các phương tiện phi ngôn ngữ trong văn bản Lễ cúng thần lúa của người Chơ-ro. Mục đích của các yếu tố phi ngôn ngữ đó?</a:t>
            </a:r>
            <a:endParaRPr kumimoji="0" lang="zh-CN" altLang="en-US" sz="2400"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7" name="Rectangle 36">
            <a:extLst>
              <a:ext uri="{FF2B5EF4-FFF2-40B4-BE49-F238E27FC236}">
                <a16:creationId xmlns:a16="http://schemas.microsoft.com/office/drawing/2014/main" id="{9286F961-E651-4EFB-B776-DB6D76F7FF74}"/>
              </a:ext>
            </a:extLst>
          </p:cNvPr>
          <p:cNvSpPr/>
          <p:nvPr/>
        </p:nvSpPr>
        <p:spPr>
          <a:xfrm>
            <a:off x="2039702" y="229221"/>
            <a:ext cx="3441968" cy="82413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luận</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endParaRPr kumimoji="0" lang="en-US" sz="36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1523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7">
                                            <p:txEl>
                                              <p:pRg st="0" end="0"/>
                                            </p:txEl>
                                          </p:spTgt>
                                        </p:tgtEl>
                                        <p:attrNameLst>
                                          <p:attrName>style.visibility</p:attrName>
                                        </p:attrNameLst>
                                      </p:cBhvr>
                                      <p:to>
                                        <p:strVal val="visible"/>
                                      </p:to>
                                    </p:set>
                                    <p:animEffect transition="in" filter="barn(inVertical)">
                                      <p:cBhvr>
                                        <p:cTn id="12" dur="500"/>
                                        <p:tgtEl>
                                          <p:spTgt spid="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arn(inVertical)">
                                      <p:cBhvr>
                                        <p:cTn id="17" dur="500"/>
                                        <p:tgtEl>
                                          <p:spTgt spid="41"/>
                                        </p:tgtEl>
                                      </p:cBhvr>
                                    </p:animEffect>
                                  </p:childTnLst>
                                </p:cTn>
                              </p:par>
                              <p:par>
                                <p:cTn id="18" presetID="16" presetClass="entr" presetSubtype="21"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barn(inVertical)">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3239162" y="1213162"/>
            <a:ext cx="5713677" cy="2319916"/>
            <a:chOff x="3238500" y="1789966"/>
            <a:chExt cx="5715000" cy="2320453"/>
          </a:xfrm>
        </p:grpSpPr>
        <p:sp>
          <p:nvSpPr>
            <p:cNvPr id="13" name="文本框 283">
              <a:extLst>
                <a:ext uri="{FF2B5EF4-FFF2-40B4-BE49-F238E27FC236}">
                  <a16:creationId xmlns:a16="http://schemas.microsoft.com/office/drawing/2014/main" id="{192A6D67-F623-4427-AD7F-F91A32D1486D}"/>
                </a:ext>
              </a:extLst>
            </p:cNvPr>
            <p:cNvSpPr txBox="1"/>
            <p:nvPr/>
          </p:nvSpPr>
          <p:spPr>
            <a:xfrm>
              <a:off x="3255329" y="3002296"/>
              <a:ext cx="5241750" cy="1108123"/>
            </a:xfrm>
            <a:prstGeom prst="rect">
              <a:avLst/>
            </a:prstGeom>
            <a:noFill/>
          </p:spPr>
          <p:txBody>
            <a:bodyPr wrap="none" rtlCol="0">
              <a:spAutoFit/>
            </a:bodyPr>
            <a:lstStyle/>
            <a:p>
              <a:pPr algn="ctr" defTabSz="914217"/>
              <a:r>
                <a:rPr lang="en-US" altLang="zh-CN"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KHỞI ĐỘNG</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6027427" y="1789966"/>
              <a:ext cx="184774" cy="1108123"/>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804804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A0B3FF-A9B9-4810-8F1D-8B849B1E979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ectangle 2">
            <a:extLst>
              <a:ext uri="{FF2B5EF4-FFF2-40B4-BE49-F238E27FC236}">
                <a16:creationId xmlns:a16="http://schemas.microsoft.com/office/drawing/2014/main" id="{7EA18C17-1538-4468-8653-1084CDCECA28}"/>
              </a:ext>
            </a:extLst>
          </p:cNvPr>
          <p:cNvSpPr/>
          <p:nvPr/>
        </p:nvSpPr>
        <p:spPr>
          <a:xfrm>
            <a:off x="1108496" y="254039"/>
            <a:ext cx="2441694" cy="82413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Xét ví dụ</a:t>
            </a:r>
            <a:endParaRPr kumimoji="0" lang="en-US" sz="36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9BC899A-F8FB-4755-81EF-D388D70966BA}"/>
              </a:ext>
            </a:extLst>
          </p:cNvPr>
          <p:cNvSpPr/>
          <p:nvPr/>
        </p:nvSpPr>
        <p:spPr>
          <a:xfrm>
            <a:off x="868823" y="1285108"/>
            <a:ext cx="6096000" cy="2241960"/>
          </a:xfrm>
          <a:prstGeom prst="rect">
            <a:avLst/>
          </a:prstGeom>
        </p:spPr>
        <p:txBody>
          <a:bodyPr>
            <a:spAutoFit/>
          </a:bodyPr>
          <a:lstStyle/>
          <a:p>
            <a:pPr algn="just">
              <a:lnSpc>
                <a:spcPct val="150000"/>
              </a:lnSpc>
              <a:spcAft>
                <a:spcPts val="0"/>
              </a:spcAf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 Những hình ảnh trong văn 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ea typeface="Times New Roman" panose="02020603050405020304" pitchFamily="18" charset="0"/>
                <a:cs typeface="Times New Roman" panose="02020603050405020304" pitchFamily="18" charset="0"/>
              </a:rPr>
              <a:t>Lễ cúng thần lúa của người Chơ-ro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giúp người đọc hình dung rõ hơn về nghi thức và hoạt động trong buổi lễ này.</a:t>
            </a:r>
            <a:r>
              <a:rPr lang="vi-VN" sz="24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29D8FA5-6FB3-49C3-9B46-BC95411EBE94}"/>
              </a:ext>
            </a:extLst>
          </p:cNvPr>
          <p:cNvPicPr>
            <a:picLocks noChangeAspect="1"/>
          </p:cNvPicPr>
          <p:nvPr/>
        </p:nvPicPr>
        <p:blipFill>
          <a:blip r:embed="rId2"/>
          <a:stretch>
            <a:fillRect/>
          </a:stretch>
        </p:blipFill>
        <p:spPr>
          <a:xfrm>
            <a:off x="7518401" y="479458"/>
            <a:ext cx="3642139" cy="2383382"/>
          </a:xfrm>
          <a:prstGeom prst="rect">
            <a:avLst/>
          </a:prstGeom>
        </p:spPr>
      </p:pic>
      <p:pic>
        <p:nvPicPr>
          <p:cNvPr id="6" name="Picture 5">
            <a:extLst>
              <a:ext uri="{FF2B5EF4-FFF2-40B4-BE49-F238E27FC236}">
                <a16:creationId xmlns:a16="http://schemas.microsoft.com/office/drawing/2014/main" id="{02DF01A4-6BAE-4032-B979-F48435B231C7}"/>
              </a:ext>
            </a:extLst>
          </p:cNvPr>
          <p:cNvPicPr>
            <a:picLocks noChangeAspect="1"/>
          </p:cNvPicPr>
          <p:nvPr/>
        </p:nvPicPr>
        <p:blipFill>
          <a:blip r:embed="rId3"/>
          <a:stretch>
            <a:fillRect/>
          </a:stretch>
        </p:blipFill>
        <p:spPr>
          <a:xfrm>
            <a:off x="4673602" y="3232447"/>
            <a:ext cx="2844800" cy="2278107"/>
          </a:xfrm>
          <a:prstGeom prst="rect">
            <a:avLst/>
          </a:prstGeom>
        </p:spPr>
      </p:pic>
      <p:pic>
        <p:nvPicPr>
          <p:cNvPr id="7" name="Picture 6">
            <a:extLst>
              <a:ext uri="{FF2B5EF4-FFF2-40B4-BE49-F238E27FC236}">
                <a16:creationId xmlns:a16="http://schemas.microsoft.com/office/drawing/2014/main" id="{0B12713E-E7B2-4293-81C0-2E6076B06D28}"/>
              </a:ext>
            </a:extLst>
          </p:cNvPr>
          <p:cNvPicPr>
            <a:picLocks noChangeAspect="1"/>
          </p:cNvPicPr>
          <p:nvPr/>
        </p:nvPicPr>
        <p:blipFill>
          <a:blip r:embed="rId4"/>
          <a:stretch>
            <a:fillRect/>
          </a:stretch>
        </p:blipFill>
        <p:spPr>
          <a:xfrm>
            <a:off x="389476" y="4085900"/>
            <a:ext cx="2917746" cy="2159208"/>
          </a:xfrm>
          <a:prstGeom prst="rect">
            <a:avLst/>
          </a:prstGeom>
        </p:spPr>
      </p:pic>
      <p:pic>
        <p:nvPicPr>
          <p:cNvPr id="8" name="Picture 7">
            <a:extLst>
              <a:ext uri="{FF2B5EF4-FFF2-40B4-BE49-F238E27FC236}">
                <a16:creationId xmlns:a16="http://schemas.microsoft.com/office/drawing/2014/main" id="{CDA78909-80AD-4521-A03D-A64199EE4874}"/>
              </a:ext>
            </a:extLst>
          </p:cNvPr>
          <p:cNvPicPr>
            <a:picLocks noChangeAspect="1"/>
          </p:cNvPicPr>
          <p:nvPr/>
        </p:nvPicPr>
        <p:blipFill>
          <a:blip r:embed="rId5"/>
          <a:stretch>
            <a:fillRect/>
          </a:stretch>
        </p:blipFill>
        <p:spPr>
          <a:xfrm>
            <a:off x="7595258" y="3061871"/>
            <a:ext cx="4207266" cy="4207266"/>
          </a:xfrm>
          <a:prstGeom prst="rect">
            <a:avLst/>
          </a:prstGeom>
        </p:spPr>
      </p:pic>
    </p:spTree>
    <p:extLst>
      <p:ext uri="{BB962C8B-B14F-4D97-AF65-F5344CB8AC3E}">
        <p14:creationId xmlns:p14="http://schemas.microsoft.com/office/powerpoint/2010/main" val="2607859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319046-6F89-4DE7-B6D0-6D4AC59529A6}"/>
              </a:ext>
            </a:extLst>
          </p:cNvPr>
          <p:cNvSpPr>
            <a:spLocks noGrp="1"/>
          </p:cNvSpPr>
          <p:nvPr>
            <p:ph type="sldNum" sz="quarter" idx="12"/>
          </p:nvPr>
        </p:nvSpPr>
        <p:spPr/>
        <p:txBody>
          <a:bodyPr/>
          <a:lstStyle/>
          <a:p>
            <a:pPr marL="0" marR="0" lvl="0" indent="0" algn="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217"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5" name="组合 5">
            <a:extLst>
              <a:ext uri="{FF2B5EF4-FFF2-40B4-BE49-F238E27FC236}">
                <a16:creationId xmlns:a16="http://schemas.microsoft.com/office/drawing/2014/main" id="{CED6A439-5EFE-4F12-A545-7E1AA534BD07}"/>
              </a:ext>
            </a:extLst>
          </p:cNvPr>
          <p:cNvGrpSpPr/>
          <p:nvPr/>
        </p:nvGrpSpPr>
        <p:grpSpPr>
          <a:xfrm flipH="1">
            <a:off x="10241114" y="2686307"/>
            <a:ext cx="1554697" cy="3102013"/>
            <a:chOff x="7313614" y="5424488"/>
            <a:chExt cx="363538" cy="641350"/>
          </a:xfrm>
          <a:solidFill>
            <a:schemeClr val="tx1">
              <a:lumMod val="75000"/>
              <a:lumOff val="25000"/>
            </a:schemeClr>
          </a:solidFill>
        </p:grpSpPr>
        <p:sp>
          <p:nvSpPr>
            <p:cNvPr id="6" name="Freeform 1842">
              <a:extLst>
                <a:ext uri="{FF2B5EF4-FFF2-40B4-BE49-F238E27FC236}">
                  <a16:creationId xmlns:a16="http://schemas.microsoft.com/office/drawing/2014/main" id="{0F00E65A-D9AF-4398-B84D-18613E6C40E5}"/>
                </a:ext>
              </a:extLst>
            </p:cNvPr>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 name="Freeform 1843">
              <a:extLst>
                <a:ext uri="{FF2B5EF4-FFF2-40B4-BE49-F238E27FC236}">
                  <a16:creationId xmlns:a16="http://schemas.microsoft.com/office/drawing/2014/main" id="{69FF9336-A058-41C7-A801-9DA7BFDFEAC3}"/>
                </a:ext>
              </a:extLst>
            </p:cNvPr>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 name="Freeform 1844">
              <a:extLst>
                <a:ext uri="{FF2B5EF4-FFF2-40B4-BE49-F238E27FC236}">
                  <a16:creationId xmlns:a16="http://schemas.microsoft.com/office/drawing/2014/main" id="{E5656C66-AD44-4408-82CF-83EE09AE681A}"/>
                </a:ext>
              </a:extLst>
            </p:cNvPr>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 name="Freeform 1845">
              <a:extLst>
                <a:ext uri="{FF2B5EF4-FFF2-40B4-BE49-F238E27FC236}">
                  <a16:creationId xmlns:a16="http://schemas.microsoft.com/office/drawing/2014/main" id="{13669506-480F-48F8-AD2E-025AED2AA5D2}"/>
                </a:ext>
              </a:extLst>
            </p:cNvPr>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 name="Freeform 1846">
              <a:extLst>
                <a:ext uri="{FF2B5EF4-FFF2-40B4-BE49-F238E27FC236}">
                  <a16:creationId xmlns:a16="http://schemas.microsoft.com/office/drawing/2014/main" id="{AD70668F-BCA9-4794-ABFB-D11DB7BDFF84}"/>
                </a:ext>
              </a:extLst>
            </p:cNvPr>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1" name="Freeform 1847">
              <a:extLst>
                <a:ext uri="{FF2B5EF4-FFF2-40B4-BE49-F238E27FC236}">
                  <a16:creationId xmlns:a16="http://schemas.microsoft.com/office/drawing/2014/main" id="{507EF41D-2238-44C3-BF01-EBC6E1E7E1F2}"/>
                </a:ext>
              </a:extLst>
            </p:cNvPr>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 name="Freeform 1848">
              <a:extLst>
                <a:ext uri="{FF2B5EF4-FFF2-40B4-BE49-F238E27FC236}">
                  <a16:creationId xmlns:a16="http://schemas.microsoft.com/office/drawing/2014/main" id="{EE7FA7B6-8F07-4C9C-B214-5DB64D1EAC24}"/>
                </a:ext>
              </a:extLst>
            </p:cNvPr>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3" name="Freeform 1849">
              <a:extLst>
                <a:ext uri="{FF2B5EF4-FFF2-40B4-BE49-F238E27FC236}">
                  <a16:creationId xmlns:a16="http://schemas.microsoft.com/office/drawing/2014/main" id="{5063B212-20C6-4921-9742-1A46FD66E7BE}"/>
                </a:ext>
              </a:extLst>
            </p:cNvPr>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4" name="Freeform 1850">
              <a:extLst>
                <a:ext uri="{FF2B5EF4-FFF2-40B4-BE49-F238E27FC236}">
                  <a16:creationId xmlns:a16="http://schemas.microsoft.com/office/drawing/2014/main" id="{485B49CF-CCCB-498C-9D35-2C923B6404A0}"/>
                </a:ext>
              </a:extLst>
            </p:cNvPr>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5" name="Freeform 1851">
              <a:extLst>
                <a:ext uri="{FF2B5EF4-FFF2-40B4-BE49-F238E27FC236}">
                  <a16:creationId xmlns:a16="http://schemas.microsoft.com/office/drawing/2014/main" id="{34F015A3-E68B-42C5-9D91-B98F037E99FD}"/>
                </a:ext>
              </a:extLst>
            </p:cNvPr>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6" name="Freeform 1852">
              <a:extLst>
                <a:ext uri="{FF2B5EF4-FFF2-40B4-BE49-F238E27FC236}">
                  <a16:creationId xmlns:a16="http://schemas.microsoft.com/office/drawing/2014/main" id="{084842DB-3391-441F-B805-9D9D49415C3A}"/>
                </a:ext>
              </a:extLst>
            </p:cNvPr>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7" name="Freeform 1853">
              <a:extLst>
                <a:ext uri="{FF2B5EF4-FFF2-40B4-BE49-F238E27FC236}">
                  <a16:creationId xmlns:a16="http://schemas.microsoft.com/office/drawing/2014/main" id="{EE31986D-7E3C-4209-8BD8-2AEBF6B554B3}"/>
                </a:ext>
              </a:extLst>
            </p:cNvPr>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8" name="Freeform 1854">
              <a:extLst>
                <a:ext uri="{FF2B5EF4-FFF2-40B4-BE49-F238E27FC236}">
                  <a16:creationId xmlns:a16="http://schemas.microsoft.com/office/drawing/2014/main" id="{67C8D434-3BAA-420D-A90F-3D4B37D71BEB}"/>
                </a:ext>
              </a:extLst>
            </p:cNvPr>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9" name="Freeform 1855">
              <a:extLst>
                <a:ext uri="{FF2B5EF4-FFF2-40B4-BE49-F238E27FC236}">
                  <a16:creationId xmlns:a16="http://schemas.microsoft.com/office/drawing/2014/main" id="{29A94C05-CA4B-42C5-A8FF-2BCEC06D1B2C}"/>
                </a:ext>
              </a:extLst>
            </p:cNvPr>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0" name="Freeform 1856">
              <a:extLst>
                <a:ext uri="{FF2B5EF4-FFF2-40B4-BE49-F238E27FC236}">
                  <a16:creationId xmlns:a16="http://schemas.microsoft.com/office/drawing/2014/main" id="{D4FC4EF0-0C83-48B8-9150-B6A89013F7C8}"/>
                </a:ext>
              </a:extLst>
            </p:cNvPr>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1" name="Freeform 1857">
              <a:extLst>
                <a:ext uri="{FF2B5EF4-FFF2-40B4-BE49-F238E27FC236}">
                  <a16:creationId xmlns:a16="http://schemas.microsoft.com/office/drawing/2014/main" id="{2A209DC4-F963-413F-9DF0-397EA2D87700}"/>
                </a:ext>
              </a:extLst>
            </p:cNvPr>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2" name="Freeform 1858">
              <a:extLst>
                <a:ext uri="{FF2B5EF4-FFF2-40B4-BE49-F238E27FC236}">
                  <a16:creationId xmlns:a16="http://schemas.microsoft.com/office/drawing/2014/main" id="{A59498D0-0F22-41BE-A1F3-FB67CD223693}"/>
                </a:ext>
              </a:extLst>
            </p:cNvPr>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3" name="Freeform 1859">
              <a:extLst>
                <a:ext uri="{FF2B5EF4-FFF2-40B4-BE49-F238E27FC236}">
                  <a16:creationId xmlns:a16="http://schemas.microsoft.com/office/drawing/2014/main" id="{41EFBC0C-4E1B-42B1-B449-4B81C603B8D1}"/>
                </a:ext>
              </a:extLst>
            </p:cNvPr>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4" name="Freeform 1860">
              <a:extLst>
                <a:ext uri="{FF2B5EF4-FFF2-40B4-BE49-F238E27FC236}">
                  <a16:creationId xmlns:a16="http://schemas.microsoft.com/office/drawing/2014/main" id="{8D7816F5-F7D8-4AEC-BB2E-341E2E2305DF}"/>
                </a:ext>
              </a:extLst>
            </p:cNvPr>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5" name="Freeform 1861">
              <a:extLst>
                <a:ext uri="{FF2B5EF4-FFF2-40B4-BE49-F238E27FC236}">
                  <a16:creationId xmlns:a16="http://schemas.microsoft.com/office/drawing/2014/main" id="{4986AF99-24C1-4655-9F4B-9FF50FC28F9C}"/>
                </a:ext>
              </a:extLst>
            </p:cNvPr>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6" name="Freeform 1862">
              <a:extLst>
                <a:ext uri="{FF2B5EF4-FFF2-40B4-BE49-F238E27FC236}">
                  <a16:creationId xmlns:a16="http://schemas.microsoft.com/office/drawing/2014/main" id="{C581179A-5730-404B-972E-C6A6CBBDBEEA}"/>
                </a:ext>
              </a:extLst>
            </p:cNvPr>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7" name="Freeform 1863">
              <a:extLst>
                <a:ext uri="{FF2B5EF4-FFF2-40B4-BE49-F238E27FC236}">
                  <a16:creationId xmlns:a16="http://schemas.microsoft.com/office/drawing/2014/main" id="{2F438CA9-E2E8-4010-ADD3-512C76DFEFF1}"/>
                </a:ext>
              </a:extLst>
            </p:cNvPr>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8" name="Freeform 1864">
              <a:extLst>
                <a:ext uri="{FF2B5EF4-FFF2-40B4-BE49-F238E27FC236}">
                  <a16:creationId xmlns:a16="http://schemas.microsoft.com/office/drawing/2014/main" id="{9033AED0-0410-4C81-B601-0151310FBD82}"/>
                </a:ext>
              </a:extLst>
            </p:cNvPr>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9" name="Freeform 1865">
              <a:extLst>
                <a:ext uri="{FF2B5EF4-FFF2-40B4-BE49-F238E27FC236}">
                  <a16:creationId xmlns:a16="http://schemas.microsoft.com/office/drawing/2014/main" id="{36DB0F0B-8718-442D-B45B-05B89A43F510}"/>
                </a:ext>
              </a:extLst>
            </p:cNvPr>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0" name="Freeform 1866">
              <a:extLst>
                <a:ext uri="{FF2B5EF4-FFF2-40B4-BE49-F238E27FC236}">
                  <a16:creationId xmlns:a16="http://schemas.microsoft.com/office/drawing/2014/main" id="{D67242A4-4DE1-4716-92CC-F9EFBB7D529A}"/>
                </a:ext>
              </a:extLst>
            </p:cNvPr>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1" name="Freeform 1867">
              <a:extLst>
                <a:ext uri="{FF2B5EF4-FFF2-40B4-BE49-F238E27FC236}">
                  <a16:creationId xmlns:a16="http://schemas.microsoft.com/office/drawing/2014/main" id="{5A1528F4-3CE3-4B05-A87C-B746B47C7F20}"/>
                </a:ext>
              </a:extLst>
            </p:cNvPr>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2" name="Freeform 1868">
              <a:extLst>
                <a:ext uri="{FF2B5EF4-FFF2-40B4-BE49-F238E27FC236}">
                  <a16:creationId xmlns:a16="http://schemas.microsoft.com/office/drawing/2014/main" id="{F68D716D-E0FD-4AB3-8D3D-C96E3B4F6BBD}"/>
                </a:ext>
              </a:extLst>
            </p:cNvPr>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3" name="Freeform 1869">
              <a:extLst>
                <a:ext uri="{FF2B5EF4-FFF2-40B4-BE49-F238E27FC236}">
                  <a16:creationId xmlns:a16="http://schemas.microsoft.com/office/drawing/2014/main" id="{70B5BEAF-2F1B-4BC5-AD1B-EA91E7E9A1EC}"/>
                </a:ext>
              </a:extLst>
            </p:cNvPr>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4" name="Freeform 1870">
              <a:extLst>
                <a:ext uri="{FF2B5EF4-FFF2-40B4-BE49-F238E27FC236}">
                  <a16:creationId xmlns:a16="http://schemas.microsoft.com/office/drawing/2014/main" id="{8EE03EE1-0D95-492B-8010-E70F1A979429}"/>
                </a:ext>
              </a:extLst>
            </p:cNvPr>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5" name="Freeform 1871">
              <a:extLst>
                <a:ext uri="{FF2B5EF4-FFF2-40B4-BE49-F238E27FC236}">
                  <a16:creationId xmlns:a16="http://schemas.microsoft.com/office/drawing/2014/main" id="{1E902FBA-78B2-47F3-A0B7-1D8DD18EBF4D}"/>
                </a:ext>
              </a:extLst>
            </p:cNvPr>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sp>
        <p:nvSpPr>
          <p:cNvPr id="36" name="任意多边形 36">
            <a:extLst>
              <a:ext uri="{FF2B5EF4-FFF2-40B4-BE49-F238E27FC236}">
                <a16:creationId xmlns:a16="http://schemas.microsoft.com/office/drawing/2014/main" id="{E37AA4DD-B866-4080-9B55-2B3B458213C8}"/>
              </a:ext>
            </a:extLst>
          </p:cNvPr>
          <p:cNvSpPr/>
          <p:nvPr/>
        </p:nvSpPr>
        <p:spPr>
          <a:xfrm>
            <a:off x="-814268" y="4459229"/>
            <a:ext cx="11591597" cy="911116"/>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39" name="图片 20">
            <a:extLst>
              <a:ext uri="{FF2B5EF4-FFF2-40B4-BE49-F238E27FC236}">
                <a16:creationId xmlns:a16="http://schemas.microsoft.com/office/drawing/2014/main" id="{831CB43F-6C83-4990-9DFB-80EB8A634FDE}"/>
              </a:ext>
            </a:extLst>
          </p:cNvPr>
          <p:cNvPicPr>
            <a:picLocks noChangeAspect="1"/>
          </p:cNvPicPr>
          <p:nvPr/>
        </p:nvPicPr>
        <p:blipFill>
          <a:blip r:embed="rId2"/>
          <a:stretch>
            <a:fillRect/>
          </a:stretch>
        </p:blipFill>
        <p:spPr>
          <a:xfrm>
            <a:off x="3059394" y="1620479"/>
            <a:ext cx="5048329" cy="3725621"/>
          </a:xfrm>
          <a:prstGeom prst="rect">
            <a:avLst/>
          </a:prstGeom>
        </p:spPr>
      </p:pic>
      <p:sp>
        <p:nvSpPr>
          <p:cNvPr id="41" name="文本框 21">
            <a:extLst>
              <a:ext uri="{FF2B5EF4-FFF2-40B4-BE49-F238E27FC236}">
                <a16:creationId xmlns:a16="http://schemas.microsoft.com/office/drawing/2014/main" id="{2B4C73FA-BFD3-4318-9F6C-58C1E2CB2153}"/>
              </a:ext>
            </a:extLst>
          </p:cNvPr>
          <p:cNvSpPr txBox="1"/>
          <p:nvPr/>
        </p:nvSpPr>
        <p:spPr>
          <a:xfrm>
            <a:off x="4119073" y="2651521"/>
            <a:ext cx="3634842" cy="1938992"/>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FFBF53">
                    <a:lumMod val="50000"/>
                  </a:srgbClr>
                </a:solidFill>
                <a:effectLst/>
                <a:uLnTx/>
                <a:uFillTx/>
                <a:latin typeface="Times New Roman" panose="02020603050405020304" pitchFamily="18" charset="0"/>
                <a:ea typeface="+mn-ea"/>
                <a:cs typeface="Times New Roman" panose="02020603050405020304" pitchFamily="18" charset="0"/>
              </a:rPr>
              <a:t>Em hiểu “phi ngôn ngữ” là gì? Có các phương tiện phi ngôn ngữ nào? Các phương tiện phi ngôn ngữ nhằm mục đích gì?</a:t>
            </a:r>
            <a:endParaRPr kumimoji="0" lang="zh-CN" altLang="en-US" sz="2400"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2897981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1000" fill="hold"/>
                                        <p:tgtEl>
                                          <p:spTgt spid="41"/>
                                        </p:tgtEl>
                                        <p:attrNameLst>
                                          <p:attrName>ppt_w</p:attrName>
                                        </p:attrNameLst>
                                      </p:cBhvr>
                                      <p:tavLst>
                                        <p:tav tm="0">
                                          <p:val>
                                            <p:fltVal val="0"/>
                                          </p:val>
                                        </p:tav>
                                        <p:tav tm="100000">
                                          <p:val>
                                            <p:strVal val="#ppt_w"/>
                                          </p:val>
                                        </p:tav>
                                      </p:tavLst>
                                    </p:anim>
                                    <p:anim calcmode="lin" valueType="num">
                                      <p:cBhvr>
                                        <p:cTn id="13" dur="1000" fill="hold"/>
                                        <p:tgtEl>
                                          <p:spTgt spid="41"/>
                                        </p:tgtEl>
                                        <p:attrNameLst>
                                          <p:attrName>ppt_h</p:attrName>
                                        </p:attrNameLst>
                                      </p:cBhvr>
                                      <p:tavLst>
                                        <p:tav tm="0">
                                          <p:val>
                                            <p:fltVal val="0"/>
                                          </p:val>
                                        </p:tav>
                                        <p:tav tm="100000">
                                          <p:val>
                                            <p:strVal val="#ppt_h"/>
                                          </p:val>
                                        </p:tav>
                                      </p:tavLst>
                                    </p:anim>
                                    <p:anim calcmode="lin" valueType="num">
                                      <p:cBhvr>
                                        <p:cTn id="14" dur="1000" fill="hold"/>
                                        <p:tgtEl>
                                          <p:spTgt spid="41"/>
                                        </p:tgtEl>
                                        <p:attrNameLst>
                                          <p:attrName>style.rotation</p:attrName>
                                        </p:attrNameLst>
                                      </p:cBhvr>
                                      <p:tavLst>
                                        <p:tav tm="0">
                                          <p:val>
                                            <p:fltVal val="90"/>
                                          </p:val>
                                        </p:tav>
                                        <p:tav tm="100000">
                                          <p:val>
                                            <p:fltVal val="0"/>
                                          </p:val>
                                        </p:tav>
                                      </p:tavLst>
                                    </p:anim>
                                    <p:animEffect transition="in" filter="fade">
                                      <p:cBhvr>
                                        <p:cTn id="15" dur="1000"/>
                                        <p:tgtEl>
                                          <p:spTgt spid="41"/>
                                        </p:tgtEl>
                                      </p:cBhvr>
                                    </p:animEffect>
                                  </p:childTnLst>
                                </p:cTn>
                              </p:par>
                              <p:par>
                                <p:cTn id="16" presetID="31"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1000" fill="hold"/>
                                        <p:tgtEl>
                                          <p:spTgt spid="39"/>
                                        </p:tgtEl>
                                        <p:attrNameLst>
                                          <p:attrName>ppt_w</p:attrName>
                                        </p:attrNameLst>
                                      </p:cBhvr>
                                      <p:tavLst>
                                        <p:tav tm="0">
                                          <p:val>
                                            <p:fltVal val="0"/>
                                          </p:val>
                                        </p:tav>
                                        <p:tav tm="100000">
                                          <p:val>
                                            <p:strVal val="#ppt_w"/>
                                          </p:val>
                                        </p:tav>
                                      </p:tavLst>
                                    </p:anim>
                                    <p:anim calcmode="lin" valueType="num">
                                      <p:cBhvr>
                                        <p:cTn id="19" dur="1000" fill="hold"/>
                                        <p:tgtEl>
                                          <p:spTgt spid="39"/>
                                        </p:tgtEl>
                                        <p:attrNameLst>
                                          <p:attrName>ppt_h</p:attrName>
                                        </p:attrNameLst>
                                      </p:cBhvr>
                                      <p:tavLst>
                                        <p:tav tm="0">
                                          <p:val>
                                            <p:fltVal val="0"/>
                                          </p:val>
                                        </p:tav>
                                        <p:tav tm="100000">
                                          <p:val>
                                            <p:strVal val="#ppt_h"/>
                                          </p:val>
                                        </p:tav>
                                      </p:tavLst>
                                    </p:anim>
                                    <p:anim calcmode="lin" valueType="num">
                                      <p:cBhvr>
                                        <p:cTn id="20" dur="1000" fill="hold"/>
                                        <p:tgtEl>
                                          <p:spTgt spid="39"/>
                                        </p:tgtEl>
                                        <p:attrNameLst>
                                          <p:attrName>style.rotation</p:attrName>
                                        </p:attrNameLst>
                                      </p:cBhvr>
                                      <p:tavLst>
                                        <p:tav tm="0">
                                          <p:val>
                                            <p:fltVal val="90"/>
                                          </p:val>
                                        </p:tav>
                                        <p:tav tm="100000">
                                          <p:val>
                                            <p:fltVal val="0"/>
                                          </p:val>
                                        </p:tav>
                                      </p:tavLst>
                                    </p:anim>
                                    <p:animEffect transition="in" filter="fade">
                                      <p:cBhvr>
                                        <p:cTn id="21"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C58D36-4402-40F6-8019-6AC699EB8C2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7188" l="1250" r="99375">
                        <a14:foregroundMark x1="94688" y1="65469" x2="94688" y2="65469"/>
                        <a14:foregroundMark x1="95313" y1="55937" x2="95313" y2="55937"/>
                        <a14:foregroundMark x1="95313" y1="55625" x2="95313" y2="55625"/>
                        <a14:foregroundMark x1="94688" y1="50000" x2="94688" y2="50000"/>
                        <a14:foregroundMark x1="93750" y1="49688" x2="93750" y2="49688"/>
                        <a14:foregroundMark x1="61563" y1="55313" x2="61563" y2="55313"/>
                        <a14:foregroundMark x1="61563" y1="55313" x2="61563" y2="55313"/>
                        <a14:foregroundMark x1="40313" y1="59844" x2="40313" y2="59844"/>
                        <a14:foregroundMark x1="40313" y1="59844" x2="40313" y2="59844"/>
                        <a14:foregroundMark x1="12500" y1="63281" x2="12500" y2="63281"/>
                        <a14:foregroundMark x1="19375" y1="55625" x2="19375" y2="55625"/>
                        <a14:foregroundMark x1="19375" y1="54063" x2="19375" y2="54063"/>
                        <a14:foregroundMark x1="19375" y1="53125" x2="19375" y2="53125"/>
                        <a14:foregroundMark x1="18750" y1="51250" x2="18750" y2="51250"/>
                        <a14:foregroundMark x1="17500" y1="50000" x2="17500" y2="50000"/>
                        <a14:foregroundMark x1="7187" y1="51875" x2="7187" y2="51875"/>
                        <a14:foregroundMark x1="17188" y1="67344" x2="17188" y2="67344"/>
                        <a14:foregroundMark x1="17188" y1="67344" x2="17188" y2="67344"/>
                        <a14:foregroundMark x1="16563" y1="74375" x2="16563" y2="74375"/>
                        <a14:foregroundMark x1="16875" y1="78750" x2="16875" y2="78750"/>
                        <a14:foregroundMark x1="21094" y1="75625" x2="21094" y2="75625"/>
                        <a14:foregroundMark x1="39063" y1="67031" x2="39063" y2="67031"/>
                        <a14:foregroundMark x1="23906" y1="57344" x2="23906" y2="57344"/>
                        <a14:foregroundMark x1="40313" y1="68281" x2="40313" y2="68281"/>
                        <a14:foregroundMark x1="33750" y1="90781" x2="33750" y2="90781"/>
                        <a14:foregroundMark x1="32969" y1="89844" x2="32969" y2="89844"/>
                        <a14:foregroundMark x1="30781" y1="90156" x2="30781" y2="90156"/>
                        <a14:foregroundMark x1="17500" y1="92344" x2="17500" y2="92344"/>
                        <a14:foregroundMark x1="14375" y1="92656" x2="14375" y2="92656"/>
                        <a14:foregroundMark x1="12188" y1="92656" x2="12188" y2="92656"/>
                        <a14:foregroundMark x1="11563" y1="90781" x2="11563" y2="88906"/>
                        <a14:foregroundMark x1="12188" y1="87656" x2="12188" y2="87656"/>
                        <a14:foregroundMark x1="20469" y1="86719" x2="24531" y2="85781"/>
                        <a14:foregroundMark x1="34375" y1="87969" x2="36563" y2="86719"/>
                        <a14:foregroundMark x1="41250" y1="87656" x2="42813" y2="86719"/>
                        <a14:foregroundMark x1="56406" y1="92031" x2="60469" y2="88906"/>
                        <a14:foregroundMark x1="80156" y1="94219" x2="80156" y2="92656"/>
                        <a14:foregroundMark x1="82031" y1="91094" x2="82031" y2="89844"/>
                        <a14:foregroundMark x1="82969" y1="79375" x2="82969" y2="77188"/>
                        <a14:foregroundMark x1="82969" y1="77188" x2="82969" y2="77188"/>
                        <a14:foregroundMark x1="78281" y1="87656" x2="78281" y2="87656"/>
                        <a14:foregroundMark x1="75781" y1="92031" x2="75781" y2="92031"/>
                        <a14:foregroundMark x1="55469" y1="93281" x2="55469" y2="93281"/>
                        <a14:foregroundMark x1="49531" y1="91719" x2="49531" y2="91719"/>
                        <a14:foregroundMark x1="28906" y1="88906" x2="28906" y2="88906"/>
                        <a14:foregroundMark x1="22031" y1="89531" x2="22031" y2="89531"/>
                        <a14:foregroundMark x1="6719" y1="84844" x2="6719" y2="84844"/>
                        <a14:foregroundMark x1="6094" y1="84844" x2="6094" y2="84844"/>
                        <a14:foregroundMark x1="2344" y1="93906" x2="2344" y2="93906"/>
                        <a14:foregroundMark x1="1406" y1="96875" x2="1406" y2="96875"/>
                        <a14:foregroundMark x1="6094" y1="88906" x2="6094" y2="88906"/>
                        <a14:foregroundMark x1="6719" y1="87969" x2="6719" y2="87969"/>
                        <a14:foregroundMark x1="5469" y1="94531" x2="5469" y2="94531"/>
                        <a14:foregroundMark x1="2969" y1="87969" x2="2969" y2="87969"/>
                        <a14:foregroundMark x1="41250" y1="50938" x2="41250" y2="50938"/>
                        <a14:foregroundMark x1="41250" y1="51875" x2="41250" y2="51875"/>
                        <a14:foregroundMark x1="30781" y1="65156" x2="31094" y2="62031"/>
                        <a14:foregroundMark x1="33750" y1="52500" x2="33750" y2="52500"/>
                        <a14:foregroundMark x1="34063" y1="52500" x2="34063" y2="52500"/>
                        <a14:foregroundMark x1="36875" y1="53438" x2="37500" y2="52188"/>
                        <a14:foregroundMark x1="39063" y1="53438" x2="39375" y2="51563"/>
                        <a14:foregroundMark x1="40313" y1="50313" x2="40313" y2="50313"/>
                        <a14:foregroundMark x1="40938" y1="50625" x2="40938" y2="50625"/>
                        <a14:foregroundMark x1="41250" y1="52500" x2="41875" y2="50625"/>
                        <a14:foregroundMark x1="42500" y1="48125" x2="42500" y2="48125"/>
                        <a14:foregroundMark x1="42500" y1="48125" x2="42500" y2="48125"/>
                        <a14:foregroundMark x1="42500" y1="48125" x2="42500" y2="48125"/>
                        <a14:foregroundMark x1="38438" y1="48125" x2="38438" y2="48125"/>
                        <a14:foregroundMark x1="38438" y1="48125" x2="38438" y2="48125"/>
                        <a14:foregroundMark x1="37813" y1="48125" x2="37813" y2="47188"/>
                        <a14:foregroundMark x1="15000" y1="50313" x2="15000" y2="50313"/>
                        <a14:foregroundMark x1="15937" y1="50313" x2="15937" y2="50313"/>
                        <a14:foregroundMark x1="16563" y1="51250" x2="16563" y2="51250"/>
                        <a14:foregroundMark x1="18125" y1="55937" x2="18125" y2="55937"/>
                        <a14:foregroundMark x1="97500" y1="97188" x2="97500" y2="97188"/>
                        <a14:foregroundMark x1="96250" y1="96406" x2="96250" y2="96406"/>
                        <a14:foregroundMark x1="96250" y1="92969" x2="96875" y2="88906"/>
                        <a14:foregroundMark x1="96563" y1="67656" x2="96563" y2="67656"/>
                        <a14:foregroundMark x1="97188" y1="51563" x2="97188" y2="51563"/>
                        <a14:foregroundMark x1="97188" y1="50938" x2="99375" y2="54063"/>
                        <a14:foregroundMark x1="98438" y1="64844" x2="98438" y2="64844"/>
                        <a14:foregroundMark x1="97813" y1="60469" x2="98125" y2="62969"/>
                        <a14:foregroundMark x1="98750" y1="65156" x2="98750" y2="65156"/>
                        <a14:foregroundMark x1="98750" y1="68594" x2="98750" y2="68594"/>
                        <a14:foregroundMark x1="98125" y1="71563" x2="98125" y2="71563"/>
                        <a14:foregroundMark x1="19375" y1="71563" x2="19375" y2="71563"/>
                        <a14:foregroundMark x1="17500" y1="69844" x2="17500" y2="69844"/>
                        <a14:foregroundMark x1="44063" y1="97188" x2="44063" y2="97188"/>
                        <a14:foregroundMark x1="46250" y1="96406" x2="46250" y2="96406"/>
                        <a14:foregroundMark x1="15000" y1="70313" x2="15000" y2="70313"/>
                      </a14:backgroundRemoval>
                    </a14:imgEffect>
                  </a14:imgLayer>
                </a14:imgProps>
              </a:ext>
            </a:extLst>
          </a:blip>
          <a:stretch>
            <a:fillRect/>
          </a:stretch>
        </p:blipFill>
        <p:spPr>
          <a:xfrm>
            <a:off x="6034093" y="1023457"/>
            <a:ext cx="6176360" cy="5886879"/>
          </a:xfrm>
          <a:prstGeom prst="rect">
            <a:avLst/>
          </a:prstGeom>
        </p:spPr>
      </p:pic>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217"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6155001" y="1054220"/>
            <a:ext cx="2512855" cy="17906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16" name="文本框 41">
            <a:extLst>
              <a:ext uri="{FF2B5EF4-FFF2-40B4-BE49-F238E27FC236}">
                <a16:creationId xmlns:a16="http://schemas.microsoft.com/office/drawing/2014/main" id="{56100E42-1B9F-4C8D-B484-B237526F1280}"/>
              </a:ext>
            </a:extLst>
          </p:cNvPr>
          <p:cNvSpPr txBox="1"/>
          <p:nvPr/>
        </p:nvSpPr>
        <p:spPr>
          <a:xfrm>
            <a:off x="1470754" y="350032"/>
            <a:ext cx="10308397" cy="584775"/>
          </a:xfrm>
          <a:prstGeom prst="rect">
            <a:avLst/>
          </a:prstGeom>
          <a:noFill/>
        </p:spPr>
        <p:txBody>
          <a:bodyPr vert="horz" wrap="square" rtlCol="0">
            <a:spAutoFit/>
          </a:bodyPr>
          <a:lstStyle/>
          <a:p>
            <a:pPr lvl="0" defTabSz="914217"/>
            <a:r>
              <a:rPr lang="vi-VN" altLang="zh-CN" sz="3200"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Phương tiện giao tiếp phi ngôn ngữ </a:t>
            </a:r>
            <a:endParaRPr kumimoji="0" lang="en-US" altLang="zh-CN" sz="3200"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636030" y="4693098"/>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26" name="组合 2">
            <a:extLst>
              <a:ext uri="{FF2B5EF4-FFF2-40B4-BE49-F238E27FC236}">
                <a16:creationId xmlns:a16="http://schemas.microsoft.com/office/drawing/2014/main" id="{9C1DCEB9-0956-4876-8387-3186CD050357}"/>
              </a:ext>
            </a:extLst>
          </p:cNvPr>
          <p:cNvGrpSpPr/>
          <p:nvPr/>
        </p:nvGrpSpPr>
        <p:grpSpPr>
          <a:xfrm>
            <a:off x="481069" y="895635"/>
            <a:ext cx="4111517" cy="3419676"/>
            <a:chOff x="1949253" y="1627716"/>
            <a:chExt cx="3271491" cy="2309600"/>
          </a:xfrm>
        </p:grpSpPr>
        <p:grpSp>
          <p:nvGrpSpPr>
            <p:cNvPr id="27" name="组合 135">
              <a:extLst>
                <a:ext uri="{FF2B5EF4-FFF2-40B4-BE49-F238E27FC236}">
                  <a16:creationId xmlns:a16="http://schemas.microsoft.com/office/drawing/2014/main" id="{1402207D-CBB7-427C-BF5A-10E4874000E2}"/>
                </a:ext>
              </a:extLst>
            </p:cNvPr>
            <p:cNvGrpSpPr/>
            <p:nvPr/>
          </p:nvGrpSpPr>
          <p:grpSpPr>
            <a:xfrm>
              <a:off x="1949253" y="1627716"/>
              <a:ext cx="3271491" cy="2309600"/>
              <a:chOff x="3246438" y="1068388"/>
              <a:chExt cx="5711825" cy="4678363"/>
            </a:xfrm>
            <a:solidFill>
              <a:schemeClr val="tx1"/>
            </a:solidFill>
          </p:grpSpPr>
          <p:sp>
            <p:nvSpPr>
              <p:cNvPr id="29" name="Freeform 5">
                <a:extLst>
                  <a:ext uri="{FF2B5EF4-FFF2-40B4-BE49-F238E27FC236}">
                    <a16:creationId xmlns:a16="http://schemas.microsoft.com/office/drawing/2014/main" id="{701E2887-6ABA-48C5-BE20-199CEFE6512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6">
                <a:extLst>
                  <a:ext uri="{FF2B5EF4-FFF2-40B4-BE49-F238E27FC236}">
                    <a16:creationId xmlns:a16="http://schemas.microsoft.com/office/drawing/2014/main" id="{FEC9D7C9-93D5-4739-AFFE-8040BA6CC21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7">
                <a:extLst>
                  <a:ext uri="{FF2B5EF4-FFF2-40B4-BE49-F238E27FC236}">
                    <a16:creationId xmlns:a16="http://schemas.microsoft.com/office/drawing/2014/main" id="{281FD407-A2BD-466C-B194-8B144655D8D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8">
                <a:extLst>
                  <a:ext uri="{FF2B5EF4-FFF2-40B4-BE49-F238E27FC236}">
                    <a16:creationId xmlns:a16="http://schemas.microsoft.com/office/drawing/2014/main" id="{BEE6043B-26CB-4A02-A61F-D54DCA348DB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9">
                <a:extLst>
                  <a:ext uri="{FF2B5EF4-FFF2-40B4-BE49-F238E27FC236}">
                    <a16:creationId xmlns:a16="http://schemas.microsoft.com/office/drawing/2014/main" id="{23FBEF70-9206-482A-834F-13124F07B0A6}"/>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10">
                <a:extLst>
                  <a:ext uri="{FF2B5EF4-FFF2-40B4-BE49-F238E27FC236}">
                    <a16:creationId xmlns:a16="http://schemas.microsoft.com/office/drawing/2014/main" id="{6B69A711-8366-4A40-B126-2B7D4B09CB0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11">
                <a:extLst>
                  <a:ext uri="{FF2B5EF4-FFF2-40B4-BE49-F238E27FC236}">
                    <a16:creationId xmlns:a16="http://schemas.microsoft.com/office/drawing/2014/main" id="{449C6D7B-31B9-4A11-9433-50B7CE0F90D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36" name="组合 143">
                <a:extLst>
                  <a:ext uri="{FF2B5EF4-FFF2-40B4-BE49-F238E27FC236}">
                    <a16:creationId xmlns:a16="http://schemas.microsoft.com/office/drawing/2014/main" id="{EE171D6A-3ACD-4978-9415-A984A59E9474}"/>
                  </a:ext>
                </a:extLst>
              </p:cNvPr>
              <p:cNvGrpSpPr/>
              <p:nvPr/>
            </p:nvGrpSpPr>
            <p:grpSpPr>
              <a:xfrm>
                <a:off x="3517901" y="1225551"/>
                <a:ext cx="5260975" cy="4090987"/>
                <a:chOff x="3517901" y="1225551"/>
                <a:chExt cx="5260975" cy="4090987"/>
              </a:xfrm>
              <a:grpFill/>
            </p:grpSpPr>
            <p:sp>
              <p:nvSpPr>
                <p:cNvPr id="37" name="Freeform 12">
                  <a:extLst>
                    <a:ext uri="{FF2B5EF4-FFF2-40B4-BE49-F238E27FC236}">
                      <a16:creationId xmlns:a16="http://schemas.microsoft.com/office/drawing/2014/main" id="{E015D9C1-A573-4E07-B619-F8F9CDD2D7E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3">
                  <a:extLst>
                    <a:ext uri="{FF2B5EF4-FFF2-40B4-BE49-F238E27FC236}">
                      <a16:creationId xmlns:a16="http://schemas.microsoft.com/office/drawing/2014/main" id="{7C07ABB5-BA6E-4F7D-902B-CD32DDB41B5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14">
                  <a:extLst>
                    <a:ext uri="{FF2B5EF4-FFF2-40B4-BE49-F238E27FC236}">
                      <a16:creationId xmlns:a16="http://schemas.microsoft.com/office/drawing/2014/main" id="{44AAD421-E009-4F6A-AD56-381D1DE3145B}"/>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15">
                  <a:extLst>
                    <a:ext uri="{FF2B5EF4-FFF2-40B4-BE49-F238E27FC236}">
                      <a16:creationId xmlns:a16="http://schemas.microsoft.com/office/drawing/2014/main" id="{9AA74B08-8CB5-4728-9BA0-48BEC60983B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16">
                  <a:extLst>
                    <a:ext uri="{FF2B5EF4-FFF2-40B4-BE49-F238E27FC236}">
                      <a16:creationId xmlns:a16="http://schemas.microsoft.com/office/drawing/2014/main" id="{0E1B772E-09AB-479A-90B6-786FE0E9C50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17">
                  <a:extLst>
                    <a:ext uri="{FF2B5EF4-FFF2-40B4-BE49-F238E27FC236}">
                      <a16:creationId xmlns:a16="http://schemas.microsoft.com/office/drawing/2014/main" id="{BD4D0207-0475-4316-A452-0D5A326A1DC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18">
                  <a:extLst>
                    <a:ext uri="{FF2B5EF4-FFF2-40B4-BE49-F238E27FC236}">
                      <a16:creationId xmlns:a16="http://schemas.microsoft.com/office/drawing/2014/main" id="{48834AB3-5E24-49A5-8A8C-AE7180BA2D2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19">
                  <a:extLst>
                    <a:ext uri="{FF2B5EF4-FFF2-40B4-BE49-F238E27FC236}">
                      <a16:creationId xmlns:a16="http://schemas.microsoft.com/office/drawing/2014/main" id="{0770A82D-6F9B-4A7A-97E3-D945D75215C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20">
                  <a:extLst>
                    <a:ext uri="{FF2B5EF4-FFF2-40B4-BE49-F238E27FC236}">
                      <a16:creationId xmlns:a16="http://schemas.microsoft.com/office/drawing/2014/main" id="{3099E63C-2A25-47C4-BA51-88F2633CAAE3}"/>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21">
                  <a:extLst>
                    <a:ext uri="{FF2B5EF4-FFF2-40B4-BE49-F238E27FC236}">
                      <a16:creationId xmlns:a16="http://schemas.microsoft.com/office/drawing/2014/main" id="{0590627B-1471-484E-8B06-F8AE402C946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22">
                  <a:extLst>
                    <a:ext uri="{FF2B5EF4-FFF2-40B4-BE49-F238E27FC236}">
                      <a16:creationId xmlns:a16="http://schemas.microsoft.com/office/drawing/2014/main" id="{1DFDADF5-D0AA-4367-8AFB-4A8DDA3A78E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23">
                  <a:extLst>
                    <a:ext uri="{FF2B5EF4-FFF2-40B4-BE49-F238E27FC236}">
                      <a16:creationId xmlns:a16="http://schemas.microsoft.com/office/drawing/2014/main" id="{E20125AD-5077-4C4C-98B3-47A40958016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24">
                  <a:extLst>
                    <a:ext uri="{FF2B5EF4-FFF2-40B4-BE49-F238E27FC236}">
                      <a16:creationId xmlns:a16="http://schemas.microsoft.com/office/drawing/2014/main" id="{D88DC943-DD10-4969-A9C0-C71A8BBCFA1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25">
                  <a:extLst>
                    <a:ext uri="{FF2B5EF4-FFF2-40B4-BE49-F238E27FC236}">
                      <a16:creationId xmlns:a16="http://schemas.microsoft.com/office/drawing/2014/main" id="{0A2B48AC-0E32-46F3-A039-0F1C3FFE04B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26">
                  <a:extLst>
                    <a:ext uri="{FF2B5EF4-FFF2-40B4-BE49-F238E27FC236}">
                      <a16:creationId xmlns:a16="http://schemas.microsoft.com/office/drawing/2014/main" id="{35229857-2090-4812-9F3D-E418AB82DF6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27">
                  <a:extLst>
                    <a:ext uri="{FF2B5EF4-FFF2-40B4-BE49-F238E27FC236}">
                      <a16:creationId xmlns:a16="http://schemas.microsoft.com/office/drawing/2014/main" id="{E54BB5CE-5791-49E7-A07D-DB26C45173C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28">
                  <a:extLst>
                    <a:ext uri="{FF2B5EF4-FFF2-40B4-BE49-F238E27FC236}">
                      <a16:creationId xmlns:a16="http://schemas.microsoft.com/office/drawing/2014/main" id="{F277204C-B5F8-470B-A492-CE8AC03F1EC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29">
                  <a:extLst>
                    <a:ext uri="{FF2B5EF4-FFF2-40B4-BE49-F238E27FC236}">
                      <a16:creationId xmlns:a16="http://schemas.microsoft.com/office/drawing/2014/main" id="{5928E602-5813-4F8E-A664-109FEB1436F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30">
                  <a:extLst>
                    <a:ext uri="{FF2B5EF4-FFF2-40B4-BE49-F238E27FC236}">
                      <a16:creationId xmlns:a16="http://schemas.microsoft.com/office/drawing/2014/main" id="{4C173127-D346-4DF7-8A5E-4C211C694362}"/>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31">
                  <a:extLst>
                    <a:ext uri="{FF2B5EF4-FFF2-40B4-BE49-F238E27FC236}">
                      <a16:creationId xmlns:a16="http://schemas.microsoft.com/office/drawing/2014/main" id="{75733073-D4F7-42DC-9E83-4F7A36786E6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32">
                  <a:extLst>
                    <a:ext uri="{FF2B5EF4-FFF2-40B4-BE49-F238E27FC236}">
                      <a16:creationId xmlns:a16="http://schemas.microsoft.com/office/drawing/2014/main" id="{FF42CD20-5BEC-4D54-A36C-A6432F48389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33">
                  <a:extLst>
                    <a:ext uri="{FF2B5EF4-FFF2-40B4-BE49-F238E27FC236}">
                      <a16:creationId xmlns:a16="http://schemas.microsoft.com/office/drawing/2014/main" id="{9EAD28BE-35E7-4344-B647-DB40F303FFA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34">
                  <a:extLst>
                    <a:ext uri="{FF2B5EF4-FFF2-40B4-BE49-F238E27FC236}">
                      <a16:creationId xmlns:a16="http://schemas.microsoft.com/office/drawing/2014/main" id="{9711B4D5-3997-4B99-8D48-B923E531E3B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35">
                  <a:extLst>
                    <a:ext uri="{FF2B5EF4-FFF2-40B4-BE49-F238E27FC236}">
                      <a16:creationId xmlns:a16="http://schemas.microsoft.com/office/drawing/2014/main" id="{F9BE8954-CB1D-4C11-9495-096C154028B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36">
                  <a:extLst>
                    <a:ext uri="{FF2B5EF4-FFF2-40B4-BE49-F238E27FC236}">
                      <a16:creationId xmlns:a16="http://schemas.microsoft.com/office/drawing/2014/main" id="{8F2ECA86-31D8-4CE9-9FD2-9888148E6A3E}"/>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37">
                  <a:extLst>
                    <a:ext uri="{FF2B5EF4-FFF2-40B4-BE49-F238E27FC236}">
                      <a16:creationId xmlns:a16="http://schemas.microsoft.com/office/drawing/2014/main" id="{EF6FBDA4-50E8-42CA-967E-07746015AE22}"/>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38">
                  <a:extLst>
                    <a:ext uri="{FF2B5EF4-FFF2-40B4-BE49-F238E27FC236}">
                      <a16:creationId xmlns:a16="http://schemas.microsoft.com/office/drawing/2014/main" id="{E788B09E-8EED-4546-8DFE-27080633707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39">
                  <a:extLst>
                    <a:ext uri="{FF2B5EF4-FFF2-40B4-BE49-F238E27FC236}">
                      <a16:creationId xmlns:a16="http://schemas.microsoft.com/office/drawing/2014/main" id="{E0F306DA-482F-41EC-AC53-ECEA31E2F8EA}"/>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40">
                  <a:extLst>
                    <a:ext uri="{FF2B5EF4-FFF2-40B4-BE49-F238E27FC236}">
                      <a16:creationId xmlns:a16="http://schemas.microsoft.com/office/drawing/2014/main" id="{F9019F41-AA79-450E-AC9C-AB827DFF75F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41">
                  <a:extLst>
                    <a:ext uri="{FF2B5EF4-FFF2-40B4-BE49-F238E27FC236}">
                      <a16:creationId xmlns:a16="http://schemas.microsoft.com/office/drawing/2014/main" id="{625F3391-9DA9-41E6-B0D7-FD43E352D4E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42">
                  <a:extLst>
                    <a:ext uri="{FF2B5EF4-FFF2-40B4-BE49-F238E27FC236}">
                      <a16:creationId xmlns:a16="http://schemas.microsoft.com/office/drawing/2014/main" id="{3E12A41F-9891-4277-B659-FF45D196EAB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43">
                  <a:extLst>
                    <a:ext uri="{FF2B5EF4-FFF2-40B4-BE49-F238E27FC236}">
                      <a16:creationId xmlns:a16="http://schemas.microsoft.com/office/drawing/2014/main" id="{FD8A6B80-FA46-42D6-A716-CDAE76BA4CD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44">
                  <a:extLst>
                    <a:ext uri="{FF2B5EF4-FFF2-40B4-BE49-F238E27FC236}">
                      <a16:creationId xmlns:a16="http://schemas.microsoft.com/office/drawing/2014/main" id="{21F30691-6933-4867-8106-7E6980A66413}"/>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45">
                  <a:extLst>
                    <a:ext uri="{FF2B5EF4-FFF2-40B4-BE49-F238E27FC236}">
                      <a16:creationId xmlns:a16="http://schemas.microsoft.com/office/drawing/2014/main" id="{84AFA11C-6335-457E-BEC4-67776333663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46">
                  <a:extLst>
                    <a:ext uri="{FF2B5EF4-FFF2-40B4-BE49-F238E27FC236}">
                      <a16:creationId xmlns:a16="http://schemas.microsoft.com/office/drawing/2014/main" id="{B03A00FE-B39F-43FE-8E05-DF90D97257C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47">
                  <a:extLst>
                    <a:ext uri="{FF2B5EF4-FFF2-40B4-BE49-F238E27FC236}">
                      <a16:creationId xmlns:a16="http://schemas.microsoft.com/office/drawing/2014/main" id="{EF4CFE13-535A-44CE-88FC-19F5A7491C7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48">
                  <a:extLst>
                    <a:ext uri="{FF2B5EF4-FFF2-40B4-BE49-F238E27FC236}">
                      <a16:creationId xmlns:a16="http://schemas.microsoft.com/office/drawing/2014/main" id="{031AC784-A262-48A8-ACE9-77E8E2D8D385}"/>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49">
                  <a:extLst>
                    <a:ext uri="{FF2B5EF4-FFF2-40B4-BE49-F238E27FC236}">
                      <a16:creationId xmlns:a16="http://schemas.microsoft.com/office/drawing/2014/main" id="{8C8A3B5C-4EF0-4EC9-8521-7B1FCCD78B75}"/>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50">
                  <a:extLst>
                    <a:ext uri="{FF2B5EF4-FFF2-40B4-BE49-F238E27FC236}">
                      <a16:creationId xmlns:a16="http://schemas.microsoft.com/office/drawing/2014/main" id="{26E05434-E6DA-4B13-BCF3-DC5AB3FA52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51">
                  <a:extLst>
                    <a:ext uri="{FF2B5EF4-FFF2-40B4-BE49-F238E27FC236}">
                      <a16:creationId xmlns:a16="http://schemas.microsoft.com/office/drawing/2014/main" id="{45CDB74D-A396-4F48-ACFD-4E80D575D1B3}"/>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52">
                  <a:extLst>
                    <a:ext uri="{FF2B5EF4-FFF2-40B4-BE49-F238E27FC236}">
                      <a16:creationId xmlns:a16="http://schemas.microsoft.com/office/drawing/2014/main" id="{4659356A-B39A-4FAC-A59F-3A26FDC2F165}"/>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53">
                  <a:extLst>
                    <a:ext uri="{FF2B5EF4-FFF2-40B4-BE49-F238E27FC236}">
                      <a16:creationId xmlns:a16="http://schemas.microsoft.com/office/drawing/2014/main" id="{F48D0C0B-F4BF-4019-8847-ECC9AFFF8A17}"/>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54">
                  <a:extLst>
                    <a:ext uri="{FF2B5EF4-FFF2-40B4-BE49-F238E27FC236}">
                      <a16:creationId xmlns:a16="http://schemas.microsoft.com/office/drawing/2014/main" id="{59767D5B-32F8-4FBF-9CD7-83B218A036F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55">
                  <a:extLst>
                    <a:ext uri="{FF2B5EF4-FFF2-40B4-BE49-F238E27FC236}">
                      <a16:creationId xmlns:a16="http://schemas.microsoft.com/office/drawing/2014/main" id="{5B35165E-E984-47BD-BF06-F8B0318BA62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56">
                  <a:extLst>
                    <a:ext uri="{FF2B5EF4-FFF2-40B4-BE49-F238E27FC236}">
                      <a16:creationId xmlns:a16="http://schemas.microsoft.com/office/drawing/2014/main" id="{370AB6F0-8D5C-4953-A7A4-CC8CBD552BD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57">
                  <a:extLst>
                    <a:ext uri="{FF2B5EF4-FFF2-40B4-BE49-F238E27FC236}">
                      <a16:creationId xmlns:a16="http://schemas.microsoft.com/office/drawing/2014/main" id="{C6A30B16-EBCF-4FA3-B34B-2393C74F718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58">
                  <a:extLst>
                    <a:ext uri="{FF2B5EF4-FFF2-40B4-BE49-F238E27FC236}">
                      <a16:creationId xmlns:a16="http://schemas.microsoft.com/office/drawing/2014/main" id="{6C655FF5-9E07-4B98-85AA-856BBBA2504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59">
                  <a:extLst>
                    <a:ext uri="{FF2B5EF4-FFF2-40B4-BE49-F238E27FC236}">
                      <a16:creationId xmlns:a16="http://schemas.microsoft.com/office/drawing/2014/main" id="{7D2ADCC3-0D5F-4975-84F0-73F917F3DDC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60">
                  <a:extLst>
                    <a:ext uri="{FF2B5EF4-FFF2-40B4-BE49-F238E27FC236}">
                      <a16:creationId xmlns:a16="http://schemas.microsoft.com/office/drawing/2014/main" id="{D00201DB-CD9D-4006-BE16-557729C3901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61">
                  <a:extLst>
                    <a:ext uri="{FF2B5EF4-FFF2-40B4-BE49-F238E27FC236}">
                      <a16:creationId xmlns:a16="http://schemas.microsoft.com/office/drawing/2014/main" id="{87DCB535-D733-4AC2-8297-C1155E86D07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62">
                  <a:extLst>
                    <a:ext uri="{FF2B5EF4-FFF2-40B4-BE49-F238E27FC236}">
                      <a16:creationId xmlns:a16="http://schemas.microsoft.com/office/drawing/2014/main" id="{6FFC27E7-AA98-467B-995B-2D8008AB1C3B}"/>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63">
                  <a:extLst>
                    <a:ext uri="{FF2B5EF4-FFF2-40B4-BE49-F238E27FC236}">
                      <a16:creationId xmlns:a16="http://schemas.microsoft.com/office/drawing/2014/main" id="{C73E76C2-A3CA-44D2-A491-D5D8489F2CE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64">
                  <a:extLst>
                    <a:ext uri="{FF2B5EF4-FFF2-40B4-BE49-F238E27FC236}">
                      <a16:creationId xmlns:a16="http://schemas.microsoft.com/office/drawing/2014/main" id="{C1E92A81-0537-4950-A01D-3E678BBCEE5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65">
                  <a:extLst>
                    <a:ext uri="{FF2B5EF4-FFF2-40B4-BE49-F238E27FC236}">
                      <a16:creationId xmlns:a16="http://schemas.microsoft.com/office/drawing/2014/main" id="{7F0ECE0B-FC3C-4177-9475-C57F5BBA056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66">
                  <a:extLst>
                    <a:ext uri="{FF2B5EF4-FFF2-40B4-BE49-F238E27FC236}">
                      <a16:creationId xmlns:a16="http://schemas.microsoft.com/office/drawing/2014/main" id="{31B7DC14-8E39-4838-809D-6EDCA7EC2A7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67">
                  <a:extLst>
                    <a:ext uri="{FF2B5EF4-FFF2-40B4-BE49-F238E27FC236}">
                      <a16:creationId xmlns:a16="http://schemas.microsoft.com/office/drawing/2014/main" id="{88EC3E88-0DC8-47F7-9ECC-D664E9F1F4A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68">
                  <a:extLst>
                    <a:ext uri="{FF2B5EF4-FFF2-40B4-BE49-F238E27FC236}">
                      <a16:creationId xmlns:a16="http://schemas.microsoft.com/office/drawing/2014/main" id="{727FE61F-1EF3-4CFF-950E-138EBA1F8DD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69">
                  <a:extLst>
                    <a:ext uri="{FF2B5EF4-FFF2-40B4-BE49-F238E27FC236}">
                      <a16:creationId xmlns:a16="http://schemas.microsoft.com/office/drawing/2014/main" id="{0CC78F17-B147-48D5-ADE2-2AAB21B6688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70">
                  <a:extLst>
                    <a:ext uri="{FF2B5EF4-FFF2-40B4-BE49-F238E27FC236}">
                      <a16:creationId xmlns:a16="http://schemas.microsoft.com/office/drawing/2014/main" id="{092C0303-A9CA-4A61-9DF4-2D557394D2D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71">
                  <a:extLst>
                    <a:ext uri="{FF2B5EF4-FFF2-40B4-BE49-F238E27FC236}">
                      <a16:creationId xmlns:a16="http://schemas.microsoft.com/office/drawing/2014/main" id="{E2E3840E-B749-4F33-9B8F-DAB926778159}"/>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72">
                  <a:extLst>
                    <a:ext uri="{FF2B5EF4-FFF2-40B4-BE49-F238E27FC236}">
                      <a16:creationId xmlns:a16="http://schemas.microsoft.com/office/drawing/2014/main" id="{6D33B346-6B13-49B8-ADDA-31C2BC1A238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73">
                  <a:extLst>
                    <a:ext uri="{FF2B5EF4-FFF2-40B4-BE49-F238E27FC236}">
                      <a16:creationId xmlns:a16="http://schemas.microsoft.com/office/drawing/2014/main" id="{0FCB5350-3E26-4F8F-822B-C058391A60C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74">
                  <a:extLst>
                    <a:ext uri="{FF2B5EF4-FFF2-40B4-BE49-F238E27FC236}">
                      <a16:creationId xmlns:a16="http://schemas.microsoft.com/office/drawing/2014/main" id="{33B22136-E893-448D-A4F1-228546CD65F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75">
                  <a:extLst>
                    <a:ext uri="{FF2B5EF4-FFF2-40B4-BE49-F238E27FC236}">
                      <a16:creationId xmlns:a16="http://schemas.microsoft.com/office/drawing/2014/main" id="{D909AA22-AD8D-47E6-8FCF-64C26CB58D2B}"/>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76">
                  <a:extLst>
                    <a:ext uri="{FF2B5EF4-FFF2-40B4-BE49-F238E27FC236}">
                      <a16:creationId xmlns:a16="http://schemas.microsoft.com/office/drawing/2014/main" id="{9C7E1E9C-3B65-4066-802F-6F955D7C7E6C}"/>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77">
                  <a:extLst>
                    <a:ext uri="{FF2B5EF4-FFF2-40B4-BE49-F238E27FC236}">
                      <a16:creationId xmlns:a16="http://schemas.microsoft.com/office/drawing/2014/main" id="{1317837A-0F99-4001-B1AC-5419250C6DF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8">
                  <a:extLst>
                    <a:ext uri="{FF2B5EF4-FFF2-40B4-BE49-F238E27FC236}">
                      <a16:creationId xmlns:a16="http://schemas.microsoft.com/office/drawing/2014/main" id="{A418E24D-F8DE-44FC-8D94-91D3EB1DCFA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9">
                  <a:extLst>
                    <a:ext uri="{FF2B5EF4-FFF2-40B4-BE49-F238E27FC236}">
                      <a16:creationId xmlns:a16="http://schemas.microsoft.com/office/drawing/2014/main" id="{08CC5617-2940-4195-9B1A-7E16960335A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80">
                  <a:extLst>
                    <a:ext uri="{FF2B5EF4-FFF2-40B4-BE49-F238E27FC236}">
                      <a16:creationId xmlns:a16="http://schemas.microsoft.com/office/drawing/2014/main" id="{DBB2C5BA-07CF-4786-9AE7-3D303CDD6CB2}"/>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81">
                  <a:extLst>
                    <a:ext uri="{FF2B5EF4-FFF2-40B4-BE49-F238E27FC236}">
                      <a16:creationId xmlns:a16="http://schemas.microsoft.com/office/drawing/2014/main" id="{6F1FB5D3-9525-4605-A64A-77CC4255E1D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82">
                  <a:extLst>
                    <a:ext uri="{FF2B5EF4-FFF2-40B4-BE49-F238E27FC236}">
                      <a16:creationId xmlns:a16="http://schemas.microsoft.com/office/drawing/2014/main" id="{025C32E8-9426-4A96-8BFB-A970BF38B61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83">
                  <a:extLst>
                    <a:ext uri="{FF2B5EF4-FFF2-40B4-BE49-F238E27FC236}">
                      <a16:creationId xmlns:a16="http://schemas.microsoft.com/office/drawing/2014/main" id="{10D58B64-B393-46DF-9CBC-27908868F37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84">
                  <a:extLst>
                    <a:ext uri="{FF2B5EF4-FFF2-40B4-BE49-F238E27FC236}">
                      <a16:creationId xmlns:a16="http://schemas.microsoft.com/office/drawing/2014/main" id="{69E6EE21-34C1-4A7B-857B-B6EF1B5D61E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85">
                  <a:extLst>
                    <a:ext uri="{FF2B5EF4-FFF2-40B4-BE49-F238E27FC236}">
                      <a16:creationId xmlns:a16="http://schemas.microsoft.com/office/drawing/2014/main" id="{E67F3BEB-A6BA-4A1A-B0C2-F537BD189CC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86">
                  <a:extLst>
                    <a:ext uri="{FF2B5EF4-FFF2-40B4-BE49-F238E27FC236}">
                      <a16:creationId xmlns:a16="http://schemas.microsoft.com/office/drawing/2014/main" id="{3CC4357A-9137-490E-A509-E2EFBFAF906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87">
                  <a:extLst>
                    <a:ext uri="{FF2B5EF4-FFF2-40B4-BE49-F238E27FC236}">
                      <a16:creationId xmlns:a16="http://schemas.microsoft.com/office/drawing/2014/main" id="{58A21A22-0D62-4E6B-9EE8-83BFF2A1055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88">
                  <a:extLst>
                    <a:ext uri="{FF2B5EF4-FFF2-40B4-BE49-F238E27FC236}">
                      <a16:creationId xmlns:a16="http://schemas.microsoft.com/office/drawing/2014/main" id="{0F7E0899-EA21-44AF-AA29-A27137A5C74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89">
                  <a:extLst>
                    <a:ext uri="{FF2B5EF4-FFF2-40B4-BE49-F238E27FC236}">
                      <a16:creationId xmlns:a16="http://schemas.microsoft.com/office/drawing/2014/main" id="{39842D9D-13CA-4F31-A223-2E64F48399C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90">
                  <a:extLst>
                    <a:ext uri="{FF2B5EF4-FFF2-40B4-BE49-F238E27FC236}">
                      <a16:creationId xmlns:a16="http://schemas.microsoft.com/office/drawing/2014/main" id="{38751A6F-21CA-4ADD-87BE-A54C6B2C373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91">
                  <a:extLst>
                    <a:ext uri="{FF2B5EF4-FFF2-40B4-BE49-F238E27FC236}">
                      <a16:creationId xmlns:a16="http://schemas.microsoft.com/office/drawing/2014/main" id="{904119BD-1E4B-4A66-B1C6-3816BB68300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92">
                  <a:extLst>
                    <a:ext uri="{FF2B5EF4-FFF2-40B4-BE49-F238E27FC236}">
                      <a16:creationId xmlns:a16="http://schemas.microsoft.com/office/drawing/2014/main" id="{DAB246D2-320B-477F-96F2-C12020B397F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28" name="文本框 49">
              <a:extLst>
                <a:ext uri="{FF2B5EF4-FFF2-40B4-BE49-F238E27FC236}">
                  <a16:creationId xmlns:a16="http://schemas.microsoft.com/office/drawing/2014/main" id="{E9CF78FE-9F32-4956-898B-87BC320820CB}"/>
                </a:ext>
              </a:extLst>
            </p:cNvPr>
            <p:cNvSpPr txBox="1">
              <a:spLocks noChangeArrowheads="1"/>
            </p:cNvSpPr>
            <p:nvPr/>
          </p:nvSpPr>
          <p:spPr bwMode="auto">
            <a:xfrm>
              <a:off x="2193928" y="2244211"/>
              <a:ext cx="2563249" cy="921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lvl="0" algn="ctr" defTabSz="914217">
                <a:buNone/>
              </a:pPr>
              <a:r>
                <a:rPr lang="en-US" sz="2400" i="1" dirty="0">
                  <a:solidFill>
                    <a:srgbClr val="000000"/>
                  </a:solidFill>
                  <a:latin typeface="Times New Roman" panose="02020603050405020304" pitchFamily="18" charset="0"/>
                  <a:cs typeface="Times New Roman" panose="02020603050405020304" pitchFamily="18" charset="0"/>
                </a:rPr>
                <a:t>L</a:t>
              </a:r>
              <a:r>
                <a:rPr lang="vi-VN" sz="2400" i="1" dirty="0">
                  <a:solidFill>
                    <a:srgbClr val="000000"/>
                  </a:solidFill>
                  <a:latin typeface="Times New Roman" panose="02020603050405020304" pitchFamily="18" charset="0"/>
                  <a:cs typeface="Times New Roman" panose="02020603050405020304" pitchFamily="18" charset="0"/>
                </a:rPr>
                <a:t>à các hình ảnh, sơ đồ, số liệu,... được sử dụng trong văn bản.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grpSp>
      <p:grpSp>
        <p:nvGrpSpPr>
          <p:cNvPr id="394" name="组合 452">
            <a:extLst>
              <a:ext uri="{FF2B5EF4-FFF2-40B4-BE49-F238E27FC236}">
                <a16:creationId xmlns:a16="http://schemas.microsoft.com/office/drawing/2014/main" id="{1CC5315A-8666-4C7A-9C69-0A07748C31D1}"/>
              </a:ext>
            </a:extLst>
          </p:cNvPr>
          <p:cNvGrpSpPr/>
          <p:nvPr/>
        </p:nvGrpSpPr>
        <p:grpSpPr>
          <a:xfrm>
            <a:off x="3860444" y="1941717"/>
            <a:ext cx="3100183" cy="3261754"/>
            <a:chOff x="4427538" y="954088"/>
            <a:chExt cx="3333750" cy="3729038"/>
          </a:xfrm>
        </p:grpSpPr>
        <p:sp>
          <p:nvSpPr>
            <p:cNvPr id="395" name="Freeform 5">
              <a:extLst>
                <a:ext uri="{FF2B5EF4-FFF2-40B4-BE49-F238E27FC236}">
                  <a16:creationId xmlns:a16="http://schemas.microsoft.com/office/drawing/2014/main" id="{E79A76EF-2CD8-4188-91BF-4FF2970D5C54}"/>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96" name="Freeform 6">
              <a:extLst>
                <a:ext uri="{FF2B5EF4-FFF2-40B4-BE49-F238E27FC236}">
                  <a16:creationId xmlns:a16="http://schemas.microsoft.com/office/drawing/2014/main" id="{F0B1D970-C775-4683-80A1-E120537D6879}"/>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97" name="Freeform 7">
              <a:extLst>
                <a:ext uri="{FF2B5EF4-FFF2-40B4-BE49-F238E27FC236}">
                  <a16:creationId xmlns:a16="http://schemas.microsoft.com/office/drawing/2014/main" id="{89D0A322-08DC-4EA1-8B58-2B5D238C9232}"/>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98" name="Freeform 8">
              <a:extLst>
                <a:ext uri="{FF2B5EF4-FFF2-40B4-BE49-F238E27FC236}">
                  <a16:creationId xmlns:a16="http://schemas.microsoft.com/office/drawing/2014/main" id="{4F626CD4-A78C-4E5E-BE38-CC27BE1D7C9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99" name="Freeform 9">
              <a:extLst>
                <a:ext uri="{FF2B5EF4-FFF2-40B4-BE49-F238E27FC236}">
                  <a16:creationId xmlns:a16="http://schemas.microsoft.com/office/drawing/2014/main" id="{CA857226-FC1A-48A3-9161-051FCC1DCC14}"/>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00" name="Freeform 10">
              <a:extLst>
                <a:ext uri="{FF2B5EF4-FFF2-40B4-BE49-F238E27FC236}">
                  <a16:creationId xmlns:a16="http://schemas.microsoft.com/office/drawing/2014/main" id="{C8F89B50-1B88-45F2-B1AD-366CC34D1379}"/>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01" name="Freeform 11">
              <a:extLst>
                <a:ext uri="{FF2B5EF4-FFF2-40B4-BE49-F238E27FC236}">
                  <a16:creationId xmlns:a16="http://schemas.microsoft.com/office/drawing/2014/main" id="{A4B426C5-DE0B-43F9-AD47-C3F58716B471}"/>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02" name="Freeform 12">
              <a:extLst>
                <a:ext uri="{FF2B5EF4-FFF2-40B4-BE49-F238E27FC236}">
                  <a16:creationId xmlns:a16="http://schemas.microsoft.com/office/drawing/2014/main" id="{2257FCC4-602F-428F-989F-0A6FF3E19E43}"/>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03" name="Freeform 13">
              <a:extLst>
                <a:ext uri="{FF2B5EF4-FFF2-40B4-BE49-F238E27FC236}">
                  <a16:creationId xmlns:a16="http://schemas.microsoft.com/office/drawing/2014/main" id="{B6528C68-3C3E-49C0-915F-7BB689F25B82}"/>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04" name="Freeform 14">
              <a:extLst>
                <a:ext uri="{FF2B5EF4-FFF2-40B4-BE49-F238E27FC236}">
                  <a16:creationId xmlns:a16="http://schemas.microsoft.com/office/drawing/2014/main" id="{5B342AE4-E0E2-4B38-B583-61542F6AD0AE}"/>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05" name="Freeform 15">
              <a:extLst>
                <a:ext uri="{FF2B5EF4-FFF2-40B4-BE49-F238E27FC236}">
                  <a16:creationId xmlns:a16="http://schemas.microsoft.com/office/drawing/2014/main" id="{46035631-53A1-4AFE-B6A2-D015DFFCA33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06" name="Freeform 16">
              <a:extLst>
                <a:ext uri="{FF2B5EF4-FFF2-40B4-BE49-F238E27FC236}">
                  <a16:creationId xmlns:a16="http://schemas.microsoft.com/office/drawing/2014/main" id="{796F8C6B-2A9D-4033-90F2-EE1C5DDC45C4}"/>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07" name="Freeform 17">
              <a:extLst>
                <a:ext uri="{FF2B5EF4-FFF2-40B4-BE49-F238E27FC236}">
                  <a16:creationId xmlns:a16="http://schemas.microsoft.com/office/drawing/2014/main" id="{848209AA-1776-40D3-AD06-46CF81312757}"/>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08" name="Freeform 18">
              <a:extLst>
                <a:ext uri="{FF2B5EF4-FFF2-40B4-BE49-F238E27FC236}">
                  <a16:creationId xmlns:a16="http://schemas.microsoft.com/office/drawing/2014/main" id="{41656028-BDE1-442A-ABC9-66A0A874DE0B}"/>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09" name="Freeform 19">
              <a:extLst>
                <a:ext uri="{FF2B5EF4-FFF2-40B4-BE49-F238E27FC236}">
                  <a16:creationId xmlns:a16="http://schemas.microsoft.com/office/drawing/2014/main" id="{85DDCF2F-4AC0-4DFC-9A00-A957E55C957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10" name="Freeform 20">
              <a:extLst>
                <a:ext uri="{FF2B5EF4-FFF2-40B4-BE49-F238E27FC236}">
                  <a16:creationId xmlns:a16="http://schemas.microsoft.com/office/drawing/2014/main" id="{4E75387D-DAE6-4088-BD57-1E7C6DCD3DA4}"/>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11" name="Freeform 21">
              <a:extLst>
                <a:ext uri="{FF2B5EF4-FFF2-40B4-BE49-F238E27FC236}">
                  <a16:creationId xmlns:a16="http://schemas.microsoft.com/office/drawing/2014/main" id="{ABD5A0EF-58D0-4EF6-83C5-6E2A041A5D50}"/>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12" name="Freeform 22">
              <a:extLst>
                <a:ext uri="{FF2B5EF4-FFF2-40B4-BE49-F238E27FC236}">
                  <a16:creationId xmlns:a16="http://schemas.microsoft.com/office/drawing/2014/main" id="{56AEE24B-3C4E-48C3-A9FB-5545117D7E72}"/>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13" name="Freeform 23">
              <a:extLst>
                <a:ext uri="{FF2B5EF4-FFF2-40B4-BE49-F238E27FC236}">
                  <a16:creationId xmlns:a16="http://schemas.microsoft.com/office/drawing/2014/main" id="{156E13D7-2C18-4CAB-B5BD-79C3A1DE112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14" name="Freeform 24">
              <a:extLst>
                <a:ext uri="{FF2B5EF4-FFF2-40B4-BE49-F238E27FC236}">
                  <a16:creationId xmlns:a16="http://schemas.microsoft.com/office/drawing/2014/main" id="{0922EF87-4A02-4F61-99D1-553DC7CFCDEE}"/>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15" name="Freeform 25">
              <a:extLst>
                <a:ext uri="{FF2B5EF4-FFF2-40B4-BE49-F238E27FC236}">
                  <a16:creationId xmlns:a16="http://schemas.microsoft.com/office/drawing/2014/main" id="{81B4E36B-4A37-4673-A8ED-74B792229C27}"/>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16" name="Freeform 26">
              <a:extLst>
                <a:ext uri="{FF2B5EF4-FFF2-40B4-BE49-F238E27FC236}">
                  <a16:creationId xmlns:a16="http://schemas.microsoft.com/office/drawing/2014/main" id="{1E0FDCD0-DA79-4286-8F15-8FB7239C800E}"/>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17" name="Freeform 27">
              <a:extLst>
                <a:ext uri="{FF2B5EF4-FFF2-40B4-BE49-F238E27FC236}">
                  <a16:creationId xmlns:a16="http://schemas.microsoft.com/office/drawing/2014/main" id="{634C9249-EC66-4D9E-AEF9-390D002D6F0F}"/>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18" name="Freeform 28">
              <a:extLst>
                <a:ext uri="{FF2B5EF4-FFF2-40B4-BE49-F238E27FC236}">
                  <a16:creationId xmlns:a16="http://schemas.microsoft.com/office/drawing/2014/main" id="{DB90FEEB-06F7-408D-8FFA-AB82E1F6215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19" name="Freeform 29">
              <a:extLst>
                <a:ext uri="{FF2B5EF4-FFF2-40B4-BE49-F238E27FC236}">
                  <a16:creationId xmlns:a16="http://schemas.microsoft.com/office/drawing/2014/main" id="{5CCED121-00DE-4A17-86BC-73F827002D8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20" name="Freeform 30">
              <a:extLst>
                <a:ext uri="{FF2B5EF4-FFF2-40B4-BE49-F238E27FC236}">
                  <a16:creationId xmlns:a16="http://schemas.microsoft.com/office/drawing/2014/main" id="{331E2E25-DD7C-4CAE-A8A0-8A93DA2F5299}"/>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21" name="Freeform 31">
              <a:extLst>
                <a:ext uri="{FF2B5EF4-FFF2-40B4-BE49-F238E27FC236}">
                  <a16:creationId xmlns:a16="http://schemas.microsoft.com/office/drawing/2014/main" id="{B800B7D6-F948-4CB0-B654-6FC7E2297909}"/>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22" name="Freeform 32">
              <a:extLst>
                <a:ext uri="{FF2B5EF4-FFF2-40B4-BE49-F238E27FC236}">
                  <a16:creationId xmlns:a16="http://schemas.microsoft.com/office/drawing/2014/main" id="{FD195AFE-D9E2-40C6-B010-1A1E4F5906A8}"/>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23" name="Freeform 33">
              <a:extLst>
                <a:ext uri="{FF2B5EF4-FFF2-40B4-BE49-F238E27FC236}">
                  <a16:creationId xmlns:a16="http://schemas.microsoft.com/office/drawing/2014/main" id="{059F4D8C-58EF-4041-B59D-AD5955F0F845}"/>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24" name="Freeform 34">
              <a:extLst>
                <a:ext uri="{FF2B5EF4-FFF2-40B4-BE49-F238E27FC236}">
                  <a16:creationId xmlns:a16="http://schemas.microsoft.com/office/drawing/2014/main" id="{D485D28D-3EF0-4877-91DA-C7355BB45C2E}"/>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25" name="Freeform 35">
              <a:extLst>
                <a:ext uri="{FF2B5EF4-FFF2-40B4-BE49-F238E27FC236}">
                  <a16:creationId xmlns:a16="http://schemas.microsoft.com/office/drawing/2014/main" id="{B457AB6C-E8B4-46AE-88B6-DEAFD4E8BC8E}"/>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26" name="Freeform 36">
              <a:extLst>
                <a:ext uri="{FF2B5EF4-FFF2-40B4-BE49-F238E27FC236}">
                  <a16:creationId xmlns:a16="http://schemas.microsoft.com/office/drawing/2014/main" id="{0D65005D-EE0E-4AAE-95D8-7406DA8DB5B4}"/>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27" name="Freeform 37">
              <a:extLst>
                <a:ext uri="{FF2B5EF4-FFF2-40B4-BE49-F238E27FC236}">
                  <a16:creationId xmlns:a16="http://schemas.microsoft.com/office/drawing/2014/main" id="{02422BDB-6B6F-47ED-B4A8-4C0421EFDFB4}"/>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28" name="Freeform 38">
              <a:extLst>
                <a:ext uri="{FF2B5EF4-FFF2-40B4-BE49-F238E27FC236}">
                  <a16:creationId xmlns:a16="http://schemas.microsoft.com/office/drawing/2014/main" id="{51567F7B-293F-4A8F-B979-68F20994C84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29" name="Freeform 39">
              <a:extLst>
                <a:ext uri="{FF2B5EF4-FFF2-40B4-BE49-F238E27FC236}">
                  <a16:creationId xmlns:a16="http://schemas.microsoft.com/office/drawing/2014/main" id="{AD2C84D3-A787-4EC0-B601-4C6633C2F600}"/>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30" name="Freeform 40">
              <a:extLst>
                <a:ext uri="{FF2B5EF4-FFF2-40B4-BE49-F238E27FC236}">
                  <a16:creationId xmlns:a16="http://schemas.microsoft.com/office/drawing/2014/main" id="{8F6F4A9F-FA55-44E7-ABF8-038BACE4E67D}"/>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31" name="Freeform 41">
              <a:extLst>
                <a:ext uri="{FF2B5EF4-FFF2-40B4-BE49-F238E27FC236}">
                  <a16:creationId xmlns:a16="http://schemas.microsoft.com/office/drawing/2014/main" id="{EB513C5F-FE2A-4ABB-B75D-1C68767347DA}"/>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32" name="Freeform 42">
              <a:extLst>
                <a:ext uri="{FF2B5EF4-FFF2-40B4-BE49-F238E27FC236}">
                  <a16:creationId xmlns:a16="http://schemas.microsoft.com/office/drawing/2014/main" id="{7917BDEE-763C-478E-B44C-3D5394FEFD16}"/>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33" name="Freeform 43">
              <a:extLst>
                <a:ext uri="{FF2B5EF4-FFF2-40B4-BE49-F238E27FC236}">
                  <a16:creationId xmlns:a16="http://schemas.microsoft.com/office/drawing/2014/main" id="{C830BC44-1EAE-407A-92DF-FB10D884DE6E}"/>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34" name="Freeform 44">
              <a:extLst>
                <a:ext uri="{FF2B5EF4-FFF2-40B4-BE49-F238E27FC236}">
                  <a16:creationId xmlns:a16="http://schemas.microsoft.com/office/drawing/2014/main" id="{D88B1D2F-F526-41C2-ACB6-D4B46074220A}"/>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35" name="Freeform 45">
              <a:extLst>
                <a:ext uri="{FF2B5EF4-FFF2-40B4-BE49-F238E27FC236}">
                  <a16:creationId xmlns:a16="http://schemas.microsoft.com/office/drawing/2014/main" id="{F9128FBA-668C-4634-AD5C-33E36CC407A8}"/>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36" name="Freeform 46">
              <a:extLst>
                <a:ext uri="{FF2B5EF4-FFF2-40B4-BE49-F238E27FC236}">
                  <a16:creationId xmlns:a16="http://schemas.microsoft.com/office/drawing/2014/main" id="{46500CDA-CF4A-4CF9-9C19-766DB260922B}"/>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17282562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94"/>
                                        </p:tgtEl>
                                        <p:attrNameLst>
                                          <p:attrName>style.visibility</p:attrName>
                                        </p:attrNameLst>
                                      </p:cBhvr>
                                      <p:to>
                                        <p:strVal val="visible"/>
                                      </p:to>
                                    </p:set>
                                    <p:animEffect transition="in" filter="barn(inVertical)">
                                      <p:cBhvr>
                                        <p:cTn id="12" dur="500"/>
                                        <p:tgtEl>
                                          <p:spTgt spid="39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217"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1486710" y="366322"/>
            <a:ext cx="9268557" cy="707758"/>
          </a:xfrm>
          <a:prstGeom prst="rect">
            <a:avLst/>
          </a:prstGeom>
          <a:noFill/>
        </p:spPr>
        <p:txBody>
          <a:bodyPr vert="horz"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vi-VN" altLang="zh-CN" sz="3999"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Mục đích</a:t>
            </a:r>
            <a:endParaRPr kumimoji="0" lang="en-US" altLang="zh-CN" sz="3999"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6350274" y="2152760"/>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34" name="Group 44">
            <a:extLst>
              <a:ext uri="{FF2B5EF4-FFF2-40B4-BE49-F238E27FC236}">
                <a16:creationId xmlns:a16="http://schemas.microsoft.com/office/drawing/2014/main" id="{A851A25E-6F4B-4CE0-8E19-717F34A0DB2F}"/>
              </a:ext>
            </a:extLst>
          </p:cNvPr>
          <p:cNvGrpSpPr/>
          <p:nvPr/>
        </p:nvGrpSpPr>
        <p:grpSpPr>
          <a:xfrm>
            <a:off x="976363" y="1627586"/>
            <a:ext cx="657357" cy="738321"/>
            <a:chOff x="0" y="0"/>
            <a:chExt cx="807366" cy="906807"/>
          </a:xfrm>
          <a:noFill/>
        </p:grpSpPr>
        <p:sp>
          <p:nvSpPr>
            <p:cNvPr id="35" name="Shape 42">
              <a:extLst>
                <a:ext uri="{FF2B5EF4-FFF2-40B4-BE49-F238E27FC236}">
                  <a16:creationId xmlns:a16="http://schemas.microsoft.com/office/drawing/2014/main" id="{D6817EE2-0F86-43EE-959A-A965DF9D25F6}"/>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36" name="Shape 43">
              <a:extLst>
                <a:ext uri="{FF2B5EF4-FFF2-40B4-BE49-F238E27FC236}">
                  <a16:creationId xmlns:a16="http://schemas.microsoft.com/office/drawing/2014/main" id="{8F865E5B-DCF7-4619-A16C-31E5000CC65E}"/>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nvGrpSpPr>
          <p:cNvPr id="37" name="Group 44">
            <a:extLst>
              <a:ext uri="{FF2B5EF4-FFF2-40B4-BE49-F238E27FC236}">
                <a16:creationId xmlns:a16="http://schemas.microsoft.com/office/drawing/2014/main" id="{6CBA95BA-80E0-44A0-BE19-2808F6BE2E4F}"/>
              </a:ext>
            </a:extLst>
          </p:cNvPr>
          <p:cNvGrpSpPr/>
          <p:nvPr/>
        </p:nvGrpSpPr>
        <p:grpSpPr>
          <a:xfrm>
            <a:off x="961821" y="4262147"/>
            <a:ext cx="657357" cy="738321"/>
            <a:chOff x="0" y="0"/>
            <a:chExt cx="807366" cy="906807"/>
          </a:xfrm>
        </p:grpSpPr>
        <p:sp>
          <p:nvSpPr>
            <p:cNvPr id="38" name="Shape 42">
              <a:extLst>
                <a:ext uri="{FF2B5EF4-FFF2-40B4-BE49-F238E27FC236}">
                  <a16:creationId xmlns:a16="http://schemas.microsoft.com/office/drawing/2014/main" id="{DDE897DB-A487-436D-8C96-07F990F8E729}"/>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39" name="Shape 43">
              <a:extLst>
                <a:ext uri="{FF2B5EF4-FFF2-40B4-BE49-F238E27FC236}">
                  <a16:creationId xmlns:a16="http://schemas.microsoft.com/office/drawing/2014/main" id="{D6B13673-62B1-4638-9F5F-B3E71D6487C0}"/>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nvGrpSpPr>
          <p:cNvPr id="43" name="Group 55">
            <a:extLst>
              <a:ext uri="{FF2B5EF4-FFF2-40B4-BE49-F238E27FC236}">
                <a16:creationId xmlns:a16="http://schemas.microsoft.com/office/drawing/2014/main" id="{A294A436-52C1-4F65-95AE-EB3DD2AF0CC0}"/>
              </a:ext>
            </a:extLst>
          </p:cNvPr>
          <p:cNvGrpSpPr/>
          <p:nvPr/>
        </p:nvGrpSpPr>
        <p:grpSpPr>
          <a:xfrm rot="473564">
            <a:off x="8544528" y="1195839"/>
            <a:ext cx="2589969" cy="2551521"/>
            <a:chOff x="0" y="0"/>
            <a:chExt cx="1149595" cy="1132530"/>
          </a:xfrm>
        </p:grpSpPr>
        <p:sp>
          <p:nvSpPr>
            <p:cNvPr id="44" name="Shape 50">
              <a:extLst>
                <a:ext uri="{FF2B5EF4-FFF2-40B4-BE49-F238E27FC236}">
                  <a16:creationId xmlns:a16="http://schemas.microsoft.com/office/drawing/2014/main" id="{BFB1AC1E-DDF6-40AD-A06E-433850673F9E}"/>
                </a:ext>
              </a:extLst>
            </p:cNvPr>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alpha val="66000"/>
              </a:srgbClr>
            </a:solidFill>
            <a:ln w="12700" cap="flat">
              <a:noFill/>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nvGrpSpPr>
            <p:cNvPr id="45" name="Group 54">
              <a:extLst>
                <a:ext uri="{FF2B5EF4-FFF2-40B4-BE49-F238E27FC236}">
                  <a16:creationId xmlns:a16="http://schemas.microsoft.com/office/drawing/2014/main" id="{EA43BD8E-1ADD-40B9-89B1-47CDE6DDD569}"/>
                </a:ext>
              </a:extLst>
            </p:cNvPr>
            <p:cNvGrpSpPr/>
            <p:nvPr/>
          </p:nvGrpSpPr>
          <p:grpSpPr>
            <a:xfrm>
              <a:off x="-1" y="0"/>
              <a:ext cx="1149597" cy="1132531"/>
              <a:chOff x="0" y="0"/>
              <a:chExt cx="1149595" cy="1132530"/>
            </a:xfrm>
          </p:grpSpPr>
          <p:sp>
            <p:nvSpPr>
              <p:cNvPr id="46" name="Shape 51">
                <a:extLst>
                  <a:ext uri="{FF2B5EF4-FFF2-40B4-BE49-F238E27FC236}">
                    <a16:creationId xmlns:a16="http://schemas.microsoft.com/office/drawing/2014/main" id="{286BA6E2-F40B-4308-9850-C7E1CBDB8BF4}"/>
                  </a:ext>
                </a:extLst>
              </p:cNvPr>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47" name="Shape 52">
                <a:extLst>
                  <a:ext uri="{FF2B5EF4-FFF2-40B4-BE49-F238E27FC236}">
                    <a16:creationId xmlns:a16="http://schemas.microsoft.com/office/drawing/2014/main" id="{C6A13E03-6EED-4440-86C8-1A16BB5B5743}"/>
                  </a:ext>
                </a:extLst>
              </p:cNvPr>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48" name="Shape 53">
                <a:extLst>
                  <a:ext uri="{FF2B5EF4-FFF2-40B4-BE49-F238E27FC236}">
                    <a16:creationId xmlns:a16="http://schemas.microsoft.com/office/drawing/2014/main" id="{145D73E7-48F5-4B0D-A81D-8C43DABBB99A}"/>
                  </a:ext>
                </a:extLst>
              </p:cNvPr>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grpSp>
        <p:nvGrpSpPr>
          <p:cNvPr id="49" name="Group 58">
            <a:extLst>
              <a:ext uri="{FF2B5EF4-FFF2-40B4-BE49-F238E27FC236}">
                <a16:creationId xmlns:a16="http://schemas.microsoft.com/office/drawing/2014/main" id="{CCDCCE70-B292-41E5-88B4-B0B14DB4A978}"/>
              </a:ext>
            </a:extLst>
          </p:cNvPr>
          <p:cNvGrpSpPr/>
          <p:nvPr/>
        </p:nvGrpSpPr>
        <p:grpSpPr>
          <a:xfrm rot="473564">
            <a:off x="7548670" y="2247150"/>
            <a:ext cx="1809424" cy="1871911"/>
            <a:chOff x="0" y="0"/>
            <a:chExt cx="803139" cy="830875"/>
          </a:xfrm>
        </p:grpSpPr>
        <p:sp>
          <p:nvSpPr>
            <p:cNvPr id="50" name="Shape 56">
              <a:extLst>
                <a:ext uri="{FF2B5EF4-FFF2-40B4-BE49-F238E27FC236}">
                  <a16:creationId xmlns:a16="http://schemas.microsoft.com/office/drawing/2014/main" id="{124CA865-203A-4DFE-98CC-B68666F0E220}"/>
                </a:ext>
              </a:extLst>
            </p:cNvPr>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1" name="Shape 57">
              <a:extLst>
                <a:ext uri="{FF2B5EF4-FFF2-40B4-BE49-F238E27FC236}">
                  <a16:creationId xmlns:a16="http://schemas.microsoft.com/office/drawing/2014/main" id="{7C43CB23-7BB0-4D60-AFCF-FA7BE44D575E}"/>
                </a:ext>
              </a:extLst>
            </p:cNvPr>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62626"/>
              </a:solidFill>
              <a:prstDash val="solid"/>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sp>
        <p:nvSpPr>
          <p:cNvPr id="52" name="文本框 23">
            <a:extLst>
              <a:ext uri="{FF2B5EF4-FFF2-40B4-BE49-F238E27FC236}">
                <a16:creationId xmlns:a16="http://schemas.microsoft.com/office/drawing/2014/main" id="{17590673-AC80-44F1-B5A1-549D9F074A94}"/>
              </a:ext>
            </a:extLst>
          </p:cNvPr>
          <p:cNvSpPr txBox="1"/>
          <p:nvPr/>
        </p:nvSpPr>
        <p:spPr>
          <a:xfrm>
            <a:off x="1820003" y="1432728"/>
            <a:ext cx="5491878" cy="979564"/>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lvl="0" defTabSz="914217"/>
            <a:r>
              <a:rPr lang="en-US" sz="2400" dirty="0">
                <a:solidFill>
                  <a:srgbClr val="002060"/>
                </a:solidFill>
                <a:latin typeface="Times New Roman" panose="02020603050405020304" pitchFamily="18" charset="0"/>
              </a:rPr>
              <a:t>B</a:t>
            </a:r>
            <a:r>
              <a:rPr lang="vi-VN" sz="2400" dirty="0">
                <a:solidFill>
                  <a:srgbClr val="002060"/>
                </a:solidFill>
                <a:latin typeface="Times New Roman" panose="02020603050405020304" pitchFamily="18" charset="0"/>
              </a:rPr>
              <a:t>ổ sung thông tin để làm rõ và tăng tính thuyết phục cho nội dung văn bản</a:t>
            </a:r>
            <a:r>
              <a:rPr lang="en-US" sz="2400" dirty="0">
                <a:solidFill>
                  <a:srgbClr val="002060"/>
                </a:solidFill>
                <a:latin typeface="Times New Roman" panose="02020603050405020304" pitchFamily="18" charset="0"/>
              </a:rPr>
              <a:t>.</a:t>
            </a:r>
            <a:endParaRPr kumimoji="0" lang="en-US" sz="2400" b="0" i="0" u="none" strike="noStrike" kern="1200" cap="none" spc="0" normalizeH="0" baseline="0" noProof="0" dirty="0">
              <a:ln>
                <a:noFill/>
              </a:ln>
              <a:solidFill>
                <a:srgbClr val="002060"/>
              </a:solidFill>
              <a:effectLst/>
              <a:uLnTx/>
              <a:uFillTx/>
              <a:latin typeface="Calibri"/>
              <a:ea typeface="华文细黑" panose="02010600040101010101" pitchFamily="2" charset="-122"/>
              <a:cs typeface="+mn-cs"/>
            </a:endParaRPr>
          </a:p>
        </p:txBody>
      </p:sp>
      <p:sp>
        <p:nvSpPr>
          <p:cNvPr id="53" name="文本框 24">
            <a:extLst>
              <a:ext uri="{FF2B5EF4-FFF2-40B4-BE49-F238E27FC236}">
                <a16:creationId xmlns:a16="http://schemas.microsoft.com/office/drawing/2014/main" id="{B53622B7-ABBE-4E0A-9085-A8E9D4C81976}"/>
              </a:ext>
            </a:extLst>
          </p:cNvPr>
          <p:cNvSpPr txBox="1"/>
          <p:nvPr/>
        </p:nvSpPr>
        <p:spPr>
          <a:xfrm>
            <a:off x="1809102" y="4194167"/>
            <a:ext cx="4956332" cy="979564"/>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lvl="0" defTabSz="914217"/>
            <a:r>
              <a:rPr lang="en-US" sz="2400" dirty="0">
                <a:solidFill>
                  <a:srgbClr val="002060"/>
                </a:solidFill>
                <a:latin typeface="Times New Roman" panose="02020603050405020304" pitchFamily="18" charset="0"/>
              </a:rPr>
              <a:t>G</a:t>
            </a:r>
            <a:r>
              <a:rPr lang="vi-VN" sz="2400" dirty="0">
                <a:solidFill>
                  <a:srgbClr val="002060"/>
                </a:solidFill>
                <a:latin typeface="Times New Roman" panose="02020603050405020304" pitchFamily="18" charset="0"/>
              </a:rPr>
              <a:t>iúp người đọc tiếp nhận thông tin một cách trực quan và dễ dàng hơn.</a:t>
            </a:r>
            <a:endParaRPr kumimoji="0" lang="en-US" sz="2400" b="0" i="0" u="none" strike="noStrike" kern="1200" cap="none" spc="0" normalizeH="0" baseline="0" noProof="0" dirty="0">
              <a:ln>
                <a:noFill/>
              </a:ln>
              <a:solidFill>
                <a:srgbClr val="002060"/>
              </a:solidFill>
              <a:effectLst/>
              <a:uLnTx/>
              <a:uFillTx/>
              <a:latin typeface="Calibri"/>
              <a:ea typeface="华文细黑" panose="02010600040101010101" pitchFamily="2" charset="-122"/>
              <a:cs typeface="+mn-cs"/>
            </a:endParaRPr>
          </a:p>
        </p:txBody>
      </p:sp>
      <p:sp>
        <p:nvSpPr>
          <p:cNvPr id="55" name="Freeform 123">
            <a:extLst>
              <a:ext uri="{FF2B5EF4-FFF2-40B4-BE49-F238E27FC236}">
                <a16:creationId xmlns:a16="http://schemas.microsoft.com/office/drawing/2014/main" id="{7AFE2A85-0DC3-4CB8-9F68-29BE39151952}"/>
              </a:ext>
            </a:extLst>
          </p:cNvPr>
          <p:cNvSpPr>
            <a:spLocks noEditPoints="1"/>
          </p:cNvSpPr>
          <p:nvPr/>
        </p:nvSpPr>
        <p:spPr bwMode="auto">
          <a:xfrm rot="3896716" flipH="1">
            <a:off x="2330161" y="273872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56" name="Freeform 123">
            <a:extLst>
              <a:ext uri="{FF2B5EF4-FFF2-40B4-BE49-F238E27FC236}">
                <a16:creationId xmlns:a16="http://schemas.microsoft.com/office/drawing/2014/main" id="{D3B9F4EE-7504-4DED-87CE-AC071B362E12}"/>
              </a:ext>
            </a:extLst>
          </p:cNvPr>
          <p:cNvSpPr>
            <a:spLocks noEditPoints="1"/>
          </p:cNvSpPr>
          <p:nvPr/>
        </p:nvSpPr>
        <p:spPr bwMode="auto">
          <a:xfrm rot="3896716" flipH="1">
            <a:off x="4146936" y="2530228"/>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45338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1000" fill="hold"/>
                                        <p:tgtEl>
                                          <p:spTgt spid="43"/>
                                        </p:tgtEl>
                                        <p:attrNameLst>
                                          <p:attrName>ppt_w</p:attrName>
                                        </p:attrNameLst>
                                      </p:cBhvr>
                                      <p:tavLst>
                                        <p:tav tm="0">
                                          <p:val>
                                            <p:fltVal val="0"/>
                                          </p:val>
                                        </p:tav>
                                        <p:tav tm="100000">
                                          <p:val>
                                            <p:strVal val="#ppt_w"/>
                                          </p:val>
                                        </p:tav>
                                      </p:tavLst>
                                    </p:anim>
                                    <p:anim calcmode="lin" valueType="num">
                                      <p:cBhvr>
                                        <p:cTn id="37" dur="1000" fill="hold"/>
                                        <p:tgtEl>
                                          <p:spTgt spid="43"/>
                                        </p:tgtEl>
                                        <p:attrNameLst>
                                          <p:attrName>ppt_h</p:attrName>
                                        </p:attrNameLst>
                                      </p:cBhvr>
                                      <p:tavLst>
                                        <p:tav tm="0">
                                          <p:val>
                                            <p:fltVal val="0"/>
                                          </p:val>
                                        </p:tav>
                                        <p:tav tm="100000">
                                          <p:val>
                                            <p:strVal val="#ppt_h"/>
                                          </p:val>
                                        </p:tav>
                                      </p:tavLst>
                                    </p:anim>
                                    <p:animEffect transition="in" filter="fade">
                                      <p:cBhvr>
                                        <p:cTn id="38" dur="1000"/>
                                        <p:tgtEl>
                                          <p:spTgt spid="43"/>
                                        </p:tgtEl>
                                      </p:cBhvr>
                                    </p:animEffect>
                                  </p:childTnLst>
                                </p:cTn>
                              </p:par>
                            </p:childTnLst>
                          </p:cTn>
                        </p:par>
                        <p:par>
                          <p:cTn id="39" fill="hold">
                            <p:stCondLst>
                              <p:cond delay="1000"/>
                            </p:stCondLst>
                            <p:childTnLst>
                              <p:par>
                                <p:cTn id="40" presetID="2" presetClass="entr" presetSubtype="12"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750" fill="hold"/>
                                        <p:tgtEl>
                                          <p:spTgt spid="49"/>
                                        </p:tgtEl>
                                        <p:attrNameLst>
                                          <p:attrName>ppt_x</p:attrName>
                                        </p:attrNameLst>
                                      </p:cBhvr>
                                      <p:tavLst>
                                        <p:tav tm="0">
                                          <p:val>
                                            <p:strVal val="0-#ppt_w/2"/>
                                          </p:val>
                                        </p:tav>
                                        <p:tav tm="100000">
                                          <p:val>
                                            <p:strVal val="#ppt_x"/>
                                          </p:val>
                                        </p:tav>
                                      </p:tavLst>
                                    </p:anim>
                                    <p:anim calcmode="lin" valueType="num">
                                      <p:cBhvr additive="base">
                                        <p:cTn id="43" dur="75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barn(inVertical)">
                                      <p:cBhvr>
                                        <p:cTn id="48" dur="500"/>
                                        <p:tgtEl>
                                          <p:spTgt spid="3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barn(inVertical)">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barn(inVertical)">
                                      <p:cBhvr>
                                        <p:cTn id="56" dur="500"/>
                                        <p:tgtEl>
                                          <p:spTgt spid="37"/>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barn(inVertical)">
                                      <p:cBhvr>
                                        <p:cTn id="59" dur="500"/>
                                        <p:tgtEl>
                                          <p:spTgt spid="53"/>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randombar(horizontal)">
                                      <p:cBhvr>
                                        <p:cTn id="62" dur="500"/>
                                        <p:tgtEl>
                                          <p:spTgt spid="55"/>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randombar(horizontal)">
                                      <p:cBhvr>
                                        <p:cTn id="6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52" grpId="0"/>
      <p:bldP spid="53" grpId="0"/>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3239162" y="1213162"/>
            <a:ext cx="5713677" cy="2337529"/>
            <a:chOff x="3238500" y="1789966"/>
            <a:chExt cx="5715000" cy="2338070"/>
          </a:xfrm>
        </p:grpSpPr>
        <p:sp>
          <p:nvSpPr>
            <p:cNvPr id="13" name="文本框 283">
              <a:extLst>
                <a:ext uri="{FF2B5EF4-FFF2-40B4-BE49-F238E27FC236}">
                  <a16:creationId xmlns:a16="http://schemas.microsoft.com/office/drawing/2014/main" id="{192A6D67-F623-4427-AD7F-F91A32D1486D}"/>
                </a:ext>
              </a:extLst>
            </p:cNvPr>
            <p:cNvSpPr txBox="1"/>
            <p:nvPr/>
          </p:nvSpPr>
          <p:spPr>
            <a:xfrm>
              <a:off x="3594117" y="3019913"/>
              <a:ext cx="5034082" cy="1108123"/>
            </a:xfrm>
            <a:prstGeom prst="rect">
              <a:avLst/>
            </a:prstGeom>
            <a:noFill/>
          </p:spPr>
          <p:txBody>
            <a:bodyPr wrap="none" rtlCol="0">
              <a:spAutoFit/>
            </a:bodyPr>
            <a:lstStyle/>
            <a:p>
              <a:pPr algn="ctr" defTabSz="914217"/>
              <a:r>
                <a:rPr lang="en-US" altLang="zh-CN"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LUYỆN TẬP</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6027435" y="1789966"/>
              <a:ext cx="184773" cy="1108123"/>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354586595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9BDF46-0727-493B-A6C9-E5384DD8C878}"/>
              </a:ext>
            </a:extLst>
          </p:cNvPr>
          <p:cNvSpPr/>
          <p:nvPr/>
        </p:nvSpPr>
        <p:spPr>
          <a:xfrm>
            <a:off x="1235143" y="1218118"/>
            <a:ext cx="9268556" cy="4893647"/>
          </a:xfrm>
          <a:prstGeom prst="rect">
            <a:avLst/>
          </a:prstGeom>
          <a:ln w="57150">
            <a:solidFill>
              <a:srgbClr val="00B050"/>
            </a:solidFill>
            <a:prstDash val="sysDash"/>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vi-VN" sz="2400" b="1" dirty="0">
                <a:solidFill>
                  <a:srgbClr val="363636"/>
                </a:solidFill>
                <a:latin typeface="Times New Roman" panose="02020603050405020304" pitchFamily="18" charset="0"/>
                <a:cs typeface="Times New Roman" panose="02020603050405020304" pitchFamily="18" charset="0"/>
              </a:rPr>
              <a:t>Hãy tìm dấu chấm phẩy trong đoạn trích sau và nêu công dụng của nó:</a:t>
            </a:r>
            <a:endParaRPr lang="vi-VN" sz="2400" dirty="0">
              <a:solidFill>
                <a:srgbClr val="4A4A4A"/>
              </a:solidFill>
              <a:latin typeface="Times New Roman" panose="02020603050405020304" pitchFamily="18" charset="0"/>
              <a:cs typeface="Times New Roman" panose="02020603050405020304" pitchFamily="18" charset="0"/>
            </a:endParaRPr>
          </a:p>
          <a:p>
            <a:pPr algn="just"/>
            <a:r>
              <a:rPr lang="en-US" sz="2400" b="1" i="1" dirty="0">
                <a:solidFill>
                  <a:srgbClr val="363636"/>
                </a:solidFill>
                <a:latin typeface="Times New Roman" panose="02020603050405020304" pitchFamily="18" charset="0"/>
                <a:cs typeface="Times New Roman" panose="02020603050405020304" pitchFamily="18" charset="0"/>
              </a:rPr>
              <a:t>	</a:t>
            </a:r>
            <a:r>
              <a:rPr lang="vi-VN" sz="2400" b="1" i="1" dirty="0">
                <a:solidFill>
                  <a:srgbClr val="363636"/>
                </a:solidFill>
                <a:latin typeface="Times New Roman" panose="02020603050405020304" pitchFamily="18" charset="0"/>
                <a:cs typeface="Times New Roman" panose="02020603050405020304" pitchFamily="18" charset="0"/>
              </a:rPr>
              <a:t>Năm 1972, Đại hội đồng Liên hiệp quốc quyết định chọn ngày 5 tháng 6 hằng năm là Ngày Môi trường thế giới. Mục đích của Ngày Môi trường thế giới là giúp mọi người nhận ra tầm quan trọng của môi trường và khuyên khích các hành động bảo vệ môi trường. Trong ngày này, rất nhiều hoạt động diễn ra: kí kết các hiệp ước về bảo vệ môi trường</a:t>
            </a:r>
            <a:r>
              <a:rPr lang="vi-VN" sz="2400" b="1" i="1" dirty="0">
                <a:solidFill>
                  <a:srgbClr val="FF0000"/>
                </a:solidFill>
                <a:latin typeface="Times New Roman" panose="02020603050405020304" pitchFamily="18" charset="0"/>
                <a:cs typeface="Times New Roman" panose="02020603050405020304" pitchFamily="18" charset="0"/>
              </a:rPr>
              <a:t>;</a:t>
            </a:r>
            <a:r>
              <a:rPr lang="vi-VN" sz="2400" b="1" i="1" dirty="0">
                <a:solidFill>
                  <a:srgbClr val="363636"/>
                </a:solidFill>
                <a:latin typeface="Times New Roman" panose="02020603050405020304" pitchFamily="18" charset="0"/>
                <a:cs typeface="Times New Roman" panose="02020603050405020304" pitchFamily="18" charset="0"/>
              </a:rPr>
              <a:t> diễu hành kêu gọi bảo vệ môi trường</a:t>
            </a:r>
            <a:r>
              <a:rPr lang="vi-VN" sz="2400" b="1" i="1" dirty="0">
                <a:solidFill>
                  <a:srgbClr val="FF0000"/>
                </a:solidFill>
                <a:latin typeface="Times New Roman" panose="02020603050405020304" pitchFamily="18" charset="0"/>
                <a:cs typeface="Times New Roman" panose="02020603050405020304" pitchFamily="18" charset="0"/>
              </a:rPr>
              <a:t>;</a:t>
            </a:r>
            <a:r>
              <a:rPr lang="vi-VN" sz="2400" b="1" i="1" dirty="0">
                <a:solidFill>
                  <a:srgbClr val="363636"/>
                </a:solidFill>
                <a:latin typeface="Times New Roman" panose="02020603050405020304" pitchFamily="18" charset="0"/>
                <a:cs typeface="Times New Roman" panose="02020603050405020304" pitchFamily="18" charset="0"/>
              </a:rPr>
              <a:t> trồng cây xanh; triển lãm tranh, ảnh về môi trường</a:t>
            </a:r>
            <a:r>
              <a:rPr lang="vi-VN" sz="2400" b="1" i="1" dirty="0">
                <a:solidFill>
                  <a:srgbClr val="FF0000"/>
                </a:solidFill>
                <a:latin typeface="Times New Roman" panose="02020603050405020304" pitchFamily="18" charset="0"/>
                <a:cs typeface="Times New Roman" panose="02020603050405020304" pitchFamily="18" charset="0"/>
              </a:rPr>
              <a:t>;</a:t>
            </a:r>
            <a:r>
              <a:rPr lang="vi-VN" sz="2400" b="1" i="1" dirty="0">
                <a:solidFill>
                  <a:srgbClr val="363636"/>
                </a:solidFill>
                <a:latin typeface="Times New Roman" panose="02020603050405020304" pitchFamily="18" charset="0"/>
                <a:cs typeface="Times New Roman" panose="02020603050405020304" pitchFamily="18" charset="0"/>
              </a:rPr>
              <a:t> thi tìm hiểu về môi trường</a:t>
            </a:r>
            <a:r>
              <a:rPr lang="vi-VN" sz="2400" b="1" i="1" dirty="0">
                <a:solidFill>
                  <a:srgbClr val="FF0000"/>
                </a:solidFill>
                <a:latin typeface="Times New Roman" panose="02020603050405020304" pitchFamily="18" charset="0"/>
                <a:cs typeface="Times New Roman" panose="02020603050405020304" pitchFamily="18" charset="0"/>
              </a:rPr>
              <a:t>;</a:t>
            </a:r>
            <a:r>
              <a:rPr lang="vi-VN" sz="2400" b="1" i="1" dirty="0">
                <a:solidFill>
                  <a:srgbClr val="363636"/>
                </a:solidFill>
                <a:latin typeface="Times New Roman" panose="02020603050405020304" pitchFamily="18" charset="0"/>
                <a:cs typeface="Times New Roman" panose="02020603050405020304" pitchFamily="18" charset="0"/>
              </a:rPr>
              <a:t> khuyến khích tải chế rác thải.</a:t>
            </a:r>
            <a:endParaRPr lang="vi-VN" sz="2400" dirty="0">
              <a:solidFill>
                <a:srgbClr val="4A4A4A"/>
              </a:solidFill>
              <a:latin typeface="Times New Roman" panose="02020603050405020304" pitchFamily="18" charset="0"/>
              <a:cs typeface="Times New Roman" panose="02020603050405020304" pitchFamily="18" charset="0"/>
            </a:endParaRPr>
          </a:p>
          <a:p>
            <a:pPr algn="just"/>
            <a:r>
              <a:rPr lang="vi-VN" sz="2400" b="1" dirty="0">
                <a:solidFill>
                  <a:srgbClr val="363636"/>
                </a:solidFill>
                <a:latin typeface="Times New Roman" panose="02020603050405020304" pitchFamily="18" charset="0"/>
                <a:cs typeface="Times New Roman" panose="02020603050405020304" pitchFamily="18" charset="0"/>
              </a:rPr>
              <a:t>(</a:t>
            </a:r>
            <a:r>
              <a:rPr lang="vi-VN" sz="2400" b="1" i="1" dirty="0">
                <a:solidFill>
                  <a:srgbClr val="363636"/>
                </a:solidFill>
                <a:latin typeface="Times New Roman" panose="02020603050405020304" pitchFamily="18" charset="0"/>
                <a:cs typeface="Times New Roman" panose="02020603050405020304" pitchFamily="18" charset="0"/>
              </a:rPr>
              <a:t>Ngày Môi trường thế giới và hành động của tuổi trẻ</a:t>
            </a:r>
            <a:r>
              <a:rPr lang="vi-VN" sz="2400" b="1" dirty="0">
                <a:solidFill>
                  <a:srgbClr val="363636"/>
                </a:solidFill>
                <a:latin typeface="Times New Roman" panose="02020603050405020304" pitchFamily="18" charset="0"/>
                <a:cs typeface="Times New Roman" panose="02020603050405020304" pitchFamily="18" charset="0"/>
              </a:rPr>
              <a:t>, nhóm biên soạn tổng hợp từ báo Tuổi trẻ, Nhân dân, trang web của Bộ Tài nguyên và Môi trường)</a:t>
            </a:r>
            <a:endParaRPr lang="vi-VN" sz="2400" dirty="0">
              <a:solidFill>
                <a:srgbClr val="4A4A4A"/>
              </a:solidFill>
              <a:latin typeface="Times New Roman" panose="02020603050405020304" pitchFamily="18" charset="0"/>
              <a:cs typeface="Times New Roman" panose="02020603050405020304" pitchFamily="18" charset="0"/>
            </a:endParaRPr>
          </a:p>
        </p:txBody>
      </p:sp>
      <p:sp>
        <p:nvSpPr>
          <p:cNvPr id="3" name="文本框 41">
            <a:extLst>
              <a:ext uri="{FF2B5EF4-FFF2-40B4-BE49-F238E27FC236}">
                <a16:creationId xmlns:a16="http://schemas.microsoft.com/office/drawing/2014/main" id="{229B3793-C596-4CB5-83DB-D76D753CDCA4}"/>
              </a:ext>
            </a:extLst>
          </p:cNvPr>
          <p:cNvSpPr txBox="1"/>
          <p:nvPr/>
        </p:nvSpPr>
        <p:spPr>
          <a:xfrm>
            <a:off x="1537986" y="195406"/>
            <a:ext cx="4230426" cy="707758"/>
          </a:xfrm>
          <a:prstGeom prst="rect">
            <a:avLst/>
          </a:prstGeom>
          <a:noFill/>
        </p:spPr>
        <p:txBody>
          <a:bodyPr vert="horz"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3999" b="1" i="0" u="none" strike="noStrike" kern="1200" cap="none" spc="0" normalizeH="0" baseline="0" noProof="0" dirty="0" err="1">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Bài</a:t>
            </a:r>
            <a:r>
              <a:rPr kumimoji="0" lang="en-US" altLang="zh-CN" sz="3999" b="1" i="0" u="none" strike="noStrike" kern="1200" cap="none" spc="0" normalizeH="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3999" b="1" i="0" u="none" strike="noStrike" kern="1200" cap="none" spc="0" normalizeH="0" noProof="0" dirty="0" err="1">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tập</a:t>
            </a:r>
            <a:r>
              <a:rPr kumimoji="0" lang="en-US" altLang="zh-CN" sz="3999" b="1" i="0" u="none" strike="noStrike" kern="1200" cap="none" spc="0" normalizeH="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1/T88</a:t>
            </a:r>
            <a:endParaRPr kumimoji="0" lang="en-US" altLang="zh-CN" sz="3999"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64578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9BDF46-0727-493B-A6C9-E5384DD8C878}"/>
              </a:ext>
            </a:extLst>
          </p:cNvPr>
          <p:cNvSpPr/>
          <p:nvPr/>
        </p:nvSpPr>
        <p:spPr>
          <a:xfrm>
            <a:off x="4352632" y="1149679"/>
            <a:ext cx="7071369" cy="4401205"/>
          </a:xfrm>
          <a:prstGeom prst="rect">
            <a:avLst/>
          </a:prstGeom>
          <a:ln w="57150">
            <a:solidFill>
              <a:srgbClr val="00B050"/>
            </a:solidFill>
            <a:prstDash val="sysDash"/>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vi-VN" sz="2000" b="1" dirty="0">
                <a:solidFill>
                  <a:srgbClr val="363636"/>
                </a:solidFill>
                <a:latin typeface="Times New Roman" panose="02020603050405020304" pitchFamily="18" charset="0"/>
                <a:cs typeface="Times New Roman" panose="02020603050405020304" pitchFamily="18" charset="0"/>
              </a:rPr>
              <a:t>Hãy tìm dấu chấm phẩy trong đoạn trích sau và nêu công dụng của nó:</a:t>
            </a:r>
            <a:endParaRPr lang="vi-VN" sz="2000" dirty="0">
              <a:solidFill>
                <a:srgbClr val="4A4A4A"/>
              </a:solidFill>
              <a:latin typeface="Times New Roman" panose="02020603050405020304" pitchFamily="18" charset="0"/>
              <a:cs typeface="Times New Roman" panose="02020603050405020304" pitchFamily="18" charset="0"/>
            </a:endParaRPr>
          </a:p>
          <a:p>
            <a:pPr algn="just"/>
            <a:r>
              <a:rPr lang="en-US" sz="2000" b="1" i="1" dirty="0">
                <a:solidFill>
                  <a:srgbClr val="363636"/>
                </a:solidFill>
                <a:latin typeface="Times New Roman" panose="02020603050405020304" pitchFamily="18" charset="0"/>
                <a:cs typeface="Times New Roman" panose="02020603050405020304" pitchFamily="18" charset="0"/>
              </a:rPr>
              <a:t>	</a:t>
            </a:r>
            <a:r>
              <a:rPr lang="vi-VN" sz="2000" b="1" i="1" dirty="0">
                <a:solidFill>
                  <a:srgbClr val="363636"/>
                </a:solidFill>
                <a:latin typeface="Times New Roman" panose="02020603050405020304" pitchFamily="18" charset="0"/>
                <a:cs typeface="Times New Roman" panose="02020603050405020304" pitchFamily="18" charset="0"/>
              </a:rPr>
              <a:t>Năm 1972, Đại hội đồng Liên hiệp quốc quyết định chọn ngày 5 tháng 6 hằng năm là Ngày Môi trường thế giới. Mục đích của Ngày Môi trường thế giới là giúp mọi người nhận ra tầm quan trọng của môi trường và khuyên khích các hành động bảo vệ môi trường. Trong ngày này, rất nhiều hoạt động diễn ra: kí kết các hiệp ước về bảo vệ môi trường</a:t>
            </a:r>
            <a:r>
              <a:rPr lang="vi-VN" sz="2000" b="1" i="1" dirty="0">
                <a:solidFill>
                  <a:srgbClr val="FF0000"/>
                </a:solidFill>
                <a:latin typeface="Times New Roman" panose="02020603050405020304" pitchFamily="18" charset="0"/>
                <a:cs typeface="Times New Roman" panose="02020603050405020304" pitchFamily="18" charset="0"/>
              </a:rPr>
              <a:t>;</a:t>
            </a:r>
            <a:r>
              <a:rPr lang="vi-VN" sz="2000" b="1" i="1" dirty="0">
                <a:solidFill>
                  <a:srgbClr val="363636"/>
                </a:solidFill>
                <a:latin typeface="Times New Roman" panose="02020603050405020304" pitchFamily="18" charset="0"/>
                <a:cs typeface="Times New Roman" panose="02020603050405020304" pitchFamily="18" charset="0"/>
              </a:rPr>
              <a:t> diễu hành kêu gọi bảo vệ môi trường</a:t>
            </a:r>
            <a:r>
              <a:rPr lang="vi-VN" sz="2000" b="1" i="1" dirty="0">
                <a:solidFill>
                  <a:srgbClr val="FF0000"/>
                </a:solidFill>
                <a:latin typeface="Times New Roman" panose="02020603050405020304" pitchFamily="18" charset="0"/>
                <a:cs typeface="Times New Roman" panose="02020603050405020304" pitchFamily="18" charset="0"/>
              </a:rPr>
              <a:t>;</a:t>
            </a:r>
            <a:r>
              <a:rPr lang="vi-VN" sz="2000" b="1" i="1" dirty="0">
                <a:solidFill>
                  <a:srgbClr val="363636"/>
                </a:solidFill>
                <a:latin typeface="Times New Roman" panose="02020603050405020304" pitchFamily="18" charset="0"/>
                <a:cs typeface="Times New Roman" panose="02020603050405020304" pitchFamily="18" charset="0"/>
              </a:rPr>
              <a:t> trồng cây xanh; triển lãm tranh, ảnh về môi trường</a:t>
            </a:r>
            <a:r>
              <a:rPr lang="vi-VN" sz="2000" b="1" i="1" dirty="0">
                <a:solidFill>
                  <a:srgbClr val="FF0000"/>
                </a:solidFill>
                <a:latin typeface="Times New Roman" panose="02020603050405020304" pitchFamily="18" charset="0"/>
                <a:cs typeface="Times New Roman" panose="02020603050405020304" pitchFamily="18" charset="0"/>
              </a:rPr>
              <a:t>;</a:t>
            </a:r>
            <a:r>
              <a:rPr lang="vi-VN" sz="2000" b="1" i="1" dirty="0">
                <a:solidFill>
                  <a:srgbClr val="363636"/>
                </a:solidFill>
                <a:latin typeface="Times New Roman" panose="02020603050405020304" pitchFamily="18" charset="0"/>
                <a:cs typeface="Times New Roman" panose="02020603050405020304" pitchFamily="18" charset="0"/>
              </a:rPr>
              <a:t> thi tìm hiểu về môi trường</a:t>
            </a:r>
            <a:r>
              <a:rPr lang="vi-VN" sz="2000" b="1" i="1" dirty="0">
                <a:solidFill>
                  <a:srgbClr val="FF0000"/>
                </a:solidFill>
                <a:latin typeface="Times New Roman" panose="02020603050405020304" pitchFamily="18" charset="0"/>
                <a:cs typeface="Times New Roman" panose="02020603050405020304" pitchFamily="18" charset="0"/>
              </a:rPr>
              <a:t>;</a:t>
            </a:r>
            <a:r>
              <a:rPr lang="vi-VN" sz="2000" b="1" i="1" dirty="0">
                <a:solidFill>
                  <a:srgbClr val="363636"/>
                </a:solidFill>
                <a:latin typeface="Times New Roman" panose="02020603050405020304" pitchFamily="18" charset="0"/>
                <a:cs typeface="Times New Roman" panose="02020603050405020304" pitchFamily="18" charset="0"/>
              </a:rPr>
              <a:t> khuyến khích tải chế rác thải.</a:t>
            </a:r>
            <a:endParaRPr lang="vi-VN" sz="2000" dirty="0">
              <a:solidFill>
                <a:srgbClr val="4A4A4A"/>
              </a:solidFill>
              <a:latin typeface="Times New Roman" panose="02020603050405020304" pitchFamily="18" charset="0"/>
              <a:cs typeface="Times New Roman" panose="02020603050405020304" pitchFamily="18" charset="0"/>
            </a:endParaRPr>
          </a:p>
          <a:p>
            <a:pPr algn="just"/>
            <a:r>
              <a:rPr lang="vi-VN" sz="2000" b="1" dirty="0">
                <a:solidFill>
                  <a:srgbClr val="363636"/>
                </a:solidFill>
                <a:latin typeface="Times New Roman" panose="02020603050405020304" pitchFamily="18" charset="0"/>
                <a:cs typeface="Times New Roman" panose="02020603050405020304" pitchFamily="18" charset="0"/>
              </a:rPr>
              <a:t>(</a:t>
            </a:r>
            <a:r>
              <a:rPr lang="vi-VN" sz="2000" b="1" i="1" dirty="0">
                <a:solidFill>
                  <a:srgbClr val="363636"/>
                </a:solidFill>
                <a:latin typeface="Times New Roman" panose="02020603050405020304" pitchFamily="18" charset="0"/>
                <a:cs typeface="Times New Roman" panose="02020603050405020304" pitchFamily="18" charset="0"/>
              </a:rPr>
              <a:t>Ngày Môi trường thế giới và hành động của tuổi trẻ</a:t>
            </a:r>
            <a:r>
              <a:rPr lang="vi-VN" sz="2000" b="1" dirty="0">
                <a:solidFill>
                  <a:srgbClr val="363636"/>
                </a:solidFill>
                <a:latin typeface="Times New Roman" panose="02020603050405020304" pitchFamily="18" charset="0"/>
                <a:cs typeface="Times New Roman" panose="02020603050405020304" pitchFamily="18" charset="0"/>
              </a:rPr>
              <a:t>, nhóm biên soạn tổng hợp từ báo Tuổi trẻ, Nhân dân, trang web của Bộ Tài nguyên và Môi trường)</a:t>
            </a:r>
            <a:endParaRPr lang="vi-VN" sz="2000" dirty="0">
              <a:solidFill>
                <a:srgbClr val="4A4A4A"/>
              </a:solidFill>
              <a:latin typeface="Times New Roman" panose="02020603050405020304" pitchFamily="18" charset="0"/>
              <a:cs typeface="Times New Roman" panose="02020603050405020304" pitchFamily="18" charset="0"/>
            </a:endParaRPr>
          </a:p>
        </p:txBody>
      </p:sp>
      <p:sp>
        <p:nvSpPr>
          <p:cNvPr id="3" name="文本框 41">
            <a:extLst>
              <a:ext uri="{FF2B5EF4-FFF2-40B4-BE49-F238E27FC236}">
                <a16:creationId xmlns:a16="http://schemas.microsoft.com/office/drawing/2014/main" id="{229B3793-C596-4CB5-83DB-D76D753CDCA4}"/>
              </a:ext>
            </a:extLst>
          </p:cNvPr>
          <p:cNvSpPr txBox="1"/>
          <p:nvPr/>
        </p:nvSpPr>
        <p:spPr>
          <a:xfrm>
            <a:off x="1537986" y="195406"/>
            <a:ext cx="4230426" cy="707758"/>
          </a:xfrm>
          <a:prstGeom prst="rect">
            <a:avLst/>
          </a:prstGeom>
          <a:noFill/>
        </p:spPr>
        <p:txBody>
          <a:bodyPr vert="horz"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3999" b="1" i="0" u="none" strike="noStrike" kern="1200" cap="none" spc="0" normalizeH="0" baseline="0" noProof="0" dirty="0" err="1">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Bài</a:t>
            </a:r>
            <a:r>
              <a:rPr kumimoji="0" lang="en-US" altLang="zh-CN" sz="3999" b="1" i="0" u="none" strike="noStrike" kern="1200" cap="none" spc="0" normalizeH="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3999" b="1" i="0" u="none" strike="noStrike" kern="1200" cap="none" spc="0" normalizeH="0" noProof="0" dirty="0" err="1">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tập</a:t>
            </a:r>
            <a:r>
              <a:rPr kumimoji="0" lang="en-US" altLang="zh-CN" sz="3999" b="1" i="0" u="none" strike="noStrike" kern="1200" cap="none" spc="0" normalizeH="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1/T88</a:t>
            </a:r>
            <a:endParaRPr kumimoji="0" lang="en-US" altLang="zh-CN" sz="3999"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2">
            <a:extLst>
              <a:ext uri="{FF2B5EF4-FFF2-40B4-BE49-F238E27FC236}">
                <a16:creationId xmlns:a16="http://schemas.microsoft.com/office/drawing/2014/main" id="{4149A0E9-1548-41EF-B78D-341CA159934F}"/>
              </a:ext>
            </a:extLst>
          </p:cNvPr>
          <p:cNvGrpSpPr/>
          <p:nvPr/>
        </p:nvGrpSpPr>
        <p:grpSpPr>
          <a:xfrm>
            <a:off x="0" y="1055026"/>
            <a:ext cx="4111517" cy="3419676"/>
            <a:chOff x="1949253" y="1627716"/>
            <a:chExt cx="3271491" cy="2309600"/>
          </a:xfrm>
        </p:grpSpPr>
        <p:grpSp>
          <p:nvGrpSpPr>
            <p:cNvPr id="5" name="组合 135">
              <a:extLst>
                <a:ext uri="{FF2B5EF4-FFF2-40B4-BE49-F238E27FC236}">
                  <a16:creationId xmlns:a16="http://schemas.microsoft.com/office/drawing/2014/main" id="{425C29DA-EA72-40EC-B54B-A6CA5349BC6E}"/>
                </a:ext>
              </a:extLst>
            </p:cNvPr>
            <p:cNvGrpSpPr/>
            <p:nvPr/>
          </p:nvGrpSpPr>
          <p:grpSpPr>
            <a:xfrm>
              <a:off x="1949253" y="1627716"/>
              <a:ext cx="3271491" cy="2309600"/>
              <a:chOff x="3246438" y="1068388"/>
              <a:chExt cx="5711825" cy="4678363"/>
            </a:xfrm>
            <a:solidFill>
              <a:schemeClr val="tx1"/>
            </a:solidFill>
          </p:grpSpPr>
          <p:sp>
            <p:nvSpPr>
              <p:cNvPr id="7" name="Freeform 5">
                <a:extLst>
                  <a:ext uri="{FF2B5EF4-FFF2-40B4-BE49-F238E27FC236}">
                    <a16:creationId xmlns:a16="http://schemas.microsoft.com/office/drawing/2014/main" id="{6A026573-E50A-45B5-88AF-195CC5FFEF83}"/>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 name="Freeform 6">
                <a:extLst>
                  <a:ext uri="{FF2B5EF4-FFF2-40B4-BE49-F238E27FC236}">
                    <a16:creationId xmlns:a16="http://schemas.microsoft.com/office/drawing/2014/main" id="{F30E8B70-5C96-479C-9F44-9A83CACDD332}"/>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 name="Freeform 7">
                <a:extLst>
                  <a:ext uri="{FF2B5EF4-FFF2-40B4-BE49-F238E27FC236}">
                    <a16:creationId xmlns:a16="http://schemas.microsoft.com/office/drawing/2014/main" id="{4ED0FCE8-58A9-4FD7-AD26-449EAD991E4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8">
                <a:extLst>
                  <a:ext uri="{FF2B5EF4-FFF2-40B4-BE49-F238E27FC236}">
                    <a16:creationId xmlns:a16="http://schemas.microsoft.com/office/drawing/2014/main" id="{58422A93-B4E7-4AB7-A5BA-A8C8AFF81AE2}"/>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9">
                <a:extLst>
                  <a:ext uri="{FF2B5EF4-FFF2-40B4-BE49-F238E27FC236}">
                    <a16:creationId xmlns:a16="http://schemas.microsoft.com/office/drawing/2014/main" id="{A12D4C5D-2BE5-4273-BCD8-84658D2C4B1B}"/>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10">
                <a:extLst>
                  <a:ext uri="{FF2B5EF4-FFF2-40B4-BE49-F238E27FC236}">
                    <a16:creationId xmlns:a16="http://schemas.microsoft.com/office/drawing/2014/main" id="{15E49FCD-6C53-4F91-AB88-E945BD0EC2F0}"/>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11">
                <a:extLst>
                  <a:ext uri="{FF2B5EF4-FFF2-40B4-BE49-F238E27FC236}">
                    <a16:creationId xmlns:a16="http://schemas.microsoft.com/office/drawing/2014/main" id="{360CDC1F-62B2-400B-98BF-836901DE4120}"/>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4" name="组合 143">
                <a:extLst>
                  <a:ext uri="{FF2B5EF4-FFF2-40B4-BE49-F238E27FC236}">
                    <a16:creationId xmlns:a16="http://schemas.microsoft.com/office/drawing/2014/main" id="{FFFED0E1-393B-401C-93CE-BD1281656018}"/>
                  </a:ext>
                </a:extLst>
              </p:cNvPr>
              <p:cNvGrpSpPr/>
              <p:nvPr/>
            </p:nvGrpSpPr>
            <p:grpSpPr>
              <a:xfrm>
                <a:off x="3517901" y="1225551"/>
                <a:ext cx="5260975" cy="4090987"/>
                <a:chOff x="3517901" y="1225551"/>
                <a:chExt cx="5260975" cy="4090987"/>
              </a:xfrm>
              <a:grpFill/>
            </p:grpSpPr>
            <p:sp>
              <p:nvSpPr>
                <p:cNvPr id="15" name="Freeform 12">
                  <a:extLst>
                    <a:ext uri="{FF2B5EF4-FFF2-40B4-BE49-F238E27FC236}">
                      <a16:creationId xmlns:a16="http://schemas.microsoft.com/office/drawing/2014/main" id="{8DA94666-FF39-4446-83CA-D0909BA6C7BD}"/>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13">
                  <a:extLst>
                    <a:ext uri="{FF2B5EF4-FFF2-40B4-BE49-F238E27FC236}">
                      <a16:creationId xmlns:a16="http://schemas.microsoft.com/office/drawing/2014/main" id="{9BEC76D0-B38F-4304-8DDA-CAB03225D70F}"/>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14">
                  <a:extLst>
                    <a:ext uri="{FF2B5EF4-FFF2-40B4-BE49-F238E27FC236}">
                      <a16:creationId xmlns:a16="http://schemas.microsoft.com/office/drawing/2014/main" id="{5BA7922E-13B4-48C1-A5F5-03D152FEC41D}"/>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5">
                  <a:extLst>
                    <a:ext uri="{FF2B5EF4-FFF2-40B4-BE49-F238E27FC236}">
                      <a16:creationId xmlns:a16="http://schemas.microsoft.com/office/drawing/2014/main" id="{FA579EFA-F156-48AC-82F5-8384DFF3021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6">
                  <a:extLst>
                    <a:ext uri="{FF2B5EF4-FFF2-40B4-BE49-F238E27FC236}">
                      <a16:creationId xmlns:a16="http://schemas.microsoft.com/office/drawing/2014/main" id="{A04EE3FA-B548-4EEF-98CA-B307F965E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7">
                  <a:extLst>
                    <a:ext uri="{FF2B5EF4-FFF2-40B4-BE49-F238E27FC236}">
                      <a16:creationId xmlns:a16="http://schemas.microsoft.com/office/drawing/2014/main" id="{9E54270C-B9EA-4D9F-B9D9-25DE84A5742D}"/>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8">
                  <a:extLst>
                    <a:ext uri="{FF2B5EF4-FFF2-40B4-BE49-F238E27FC236}">
                      <a16:creationId xmlns:a16="http://schemas.microsoft.com/office/drawing/2014/main" id="{E2C3F171-4B60-4E09-B9D9-BB81BAB90EF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9">
                  <a:extLst>
                    <a:ext uri="{FF2B5EF4-FFF2-40B4-BE49-F238E27FC236}">
                      <a16:creationId xmlns:a16="http://schemas.microsoft.com/office/drawing/2014/main" id="{C8E32321-633D-4780-A804-5D023F9E4558}"/>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20">
                  <a:extLst>
                    <a:ext uri="{FF2B5EF4-FFF2-40B4-BE49-F238E27FC236}">
                      <a16:creationId xmlns:a16="http://schemas.microsoft.com/office/drawing/2014/main" id="{0D483331-CCBF-4C97-BF72-32918FABC2AA}"/>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21">
                  <a:extLst>
                    <a:ext uri="{FF2B5EF4-FFF2-40B4-BE49-F238E27FC236}">
                      <a16:creationId xmlns:a16="http://schemas.microsoft.com/office/drawing/2014/main" id="{FDCD7733-3F2A-4B5C-BDD0-5BBC8ABA24DB}"/>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2">
                  <a:extLst>
                    <a:ext uri="{FF2B5EF4-FFF2-40B4-BE49-F238E27FC236}">
                      <a16:creationId xmlns:a16="http://schemas.microsoft.com/office/drawing/2014/main" id="{DF8574B0-C3A5-478A-B246-590852A3089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3">
                  <a:extLst>
                    <a:ext uri="{FF2B5EF4-FFF2-40B4-BE49-F238E27FC236}">
                      <a16:creationId xmlns:a16="http://schemas.microsoft.com/office/drawing/2014/main" id="{ADE8FA47-7D66-4F28-B5B8-67485B01E2E8}"/>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4">
                  <a:extLst>
                    <a:ext uri="{FF2B5EF4-FFF2-40B4-BE49-F238E27FC236}">
                      <a16:creationId xmlns:a16="http://schemas.microsoft.com/office/drawing/2014/main" id="{98F68A35-895A-4F47-B90C-0C39E147612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5">
                  <a:extLst>
                    <a:ext uri="{FF2B5EF4-FFF2-40B4-BE49-F238E27FC236}">
                      <a16:creationId xmlns:a16="http://schemas.microsoft.com/office/drawing/2014/main" id="{9CD3DF8A-89EA-4C23-9085-A9DA7F332E8B}"/>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6">
                  <a:extLst>
                    <a:ext uri="{FF2B5EF4-FFF2-40B4-BE49-F238E27FC236}">
                      <a16:creationId xmlns:a16="http://schemas.microsoft.com/office/drawing/2014/main" id="{11AFB1A4-2452-412E-9F45-AF612AA53444}"/>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7">
                  <a:extLst>
                    <a:ext uri="{FF2B5EF4-FFF2-40B4-BE49-F238E27FC236}">
                      <a16:creationId xmlns:a16="http://schemas.microsoft.com/office/drawing/2014/main" id="{AA7F329E-7135-4855-BD0D-D845FCB94261}"/>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8">
                  <a:extLst>
                    <a:ext uri="{FF2B5EF4-FFF2-40B4-BE49-F238E27FC236}">
                      <a16:creationId xmlns:a16="http://schemas.microsoft.com/office/drawing/2014/main" id="{646229C7-2548-4A77-AB96-9794FB4A5B1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9">
                  <a:extLst>
                    <a:ext uri="{FF2B5EF4-FFF2-40B4-BE49-F238E27FC236}">
                      <a16:creationId xmlns:a16="http://schemas.microsoft.com/office/drawing/2014/main" id="{FEC7552E-96FC-45B3-A19A-A162D7C499A8}"/>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30">
                  <a:extLst>
                    <a:ext uri="{FF2B5EF4-FFF2-40B4-BE49-F238E27FC236}">
                      <a16:creationId xmlns:a16="http://schemas.microsoft.com/office/drawing/2014/main" id="{F4C8B3E5-BFB4-40D7-8FA2-1AF3CF1BBAA0}"/>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31">
                  <a:extLst>
                    <a:ext uri="{FF2B5EF4-FFF2-40B4-BE49-F238E27FC236}">
                      <a16:creationId xmlns:a16="http://schemas.microsoft.com/office/drawing/2014/main" id="{C9DA9E12-ACE0-4E5E-843B-376DA69B113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2">
                  <a:extLst>
                    <a:ext uri="{FF2B5EF4-FFF2-40B4-BE49-F238E27FC236}">
                      <a16:creationId xmlns:a16="http://schemas.microsoft.com/office/drawing/2014/main" id="{A9E36740-0788-4A92-B0E3-48F092EA8574}"/>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3">
                  <a:extLst>
                    <a:ext uri="{FF2B5EF4-FFF2-40B4-BE49-F238E27FC236}">
                      <a16:creationId xmlns:a16="http://schemas.microsoft.com/office/drawing/2014/main" id="{621C3BDD-10EF-4E8A-A5E2-1D9D7CB82F7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4">
                  <a:extLst>
                    <a:ext uri="{FF2B5EF4-FFF2-40B4-BE49-F238E27FC236}">
                      <a16:creationId xmlns:a16="http://schemas.microsoft.com/office/drawing/2014/main" id="{286EFED6-9377-4AA5-B2E8-C25EA2189D9F}"/>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5">
                  <a:extLst>
                    <a:ext uri="{FF2B5EF4-FFF2-40B4-BE49-F238E27FC236}">
                      <a16:creationId xmlns:a16="http://schemas.microsoft.com/office/drawing/2014/main" id="{BCF3F0C4-D20E-43B1-BF22-C64FD78AFEC0}"/>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6">
                  <a:extLst>
                    <a:ext uri="{FF2B5EF4-FFF2-40B4-BE49-F238E27FC236}">
                      <a16:creationId xmlns:a16="http://schemas.microsoft.com/office/drawing/2014/main" id="{74ABC400-ACD9-4299-A9E9-105E6B306175}"/>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7">
                  <a:extLst>
                    <a:ext uri="{FF2B5EF4-FFF2-40B4-BE49-F238E27FC236}">
                      <a16:creationId xmlns:a16="http://schemas.microsoft.com/office/drawing/2014/main" id="{56CD401F-6851-4D6C-9963-5BA609E7B560}"/>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8">
                  <a:extLst>
                    <a:ext uri="{FF2B5EF4-FFF2-40B4-BE49-F238E27FC236}">
                      <a16:creationId xmlns:a16="http://schemas.microsoft.com/office/drawing/2014/main" id="{B7AF0EF3-6672-44C7-B13C-A032CA966C43}"/>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9">
                  <a:extLst>
                    <a:ext uri="{FF2B5EF4-FFF2-40B4-BE49-F238E27FC236}">
                      <a16:creationId xmlns:a16="http://schemas.microsoft.com/office/drawing/2014/main" id="{62588FAD-7CD3-471F-8CEC-CE7192E5653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40">
                  <a:extLst>
                    <a:ext uri="{FF2B5EF4-FFF2-40B4-BE49-F238E27FC236}">
                      <a16:creationId xmlns:a16="http://schemas.microsoft.com/office/drawing/2014/main" id="{EF559652-4ABC-4210-8624-61D818FA1144}"/>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41">
                  <a:extLst>
                    <a:ext uri="{FF2B5EF4-FFF2-40B4-BE49-F238E27FC236}">
                      <a16:creationId xmlns:a16="http://schemas.microsoft.com/office/drawing/2014/main" id="{B1095C87-BEEA-48F5-A925-C42337E41AA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2">
                  <a:extLst>
                    <a:ext uri="{FF2B5EF4-FFF2-40B4-BE49-F238E27FC236}">
                      <a16:creationId xmlns:a16="http://schemas.microsoft.com/office/drawing/2014/main" id="{A4C2F610-1941-4AA4-A5A7-982D98AE0364}"/>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3">
                  <a:extLst>
                    <a:ext uri="{FF2B5EF4-FFF2-40B4-BE49-F238E27FC236}">
                      <a16:creationId xmlns:a16="http://schemas.microsoft.com/office/drawing/2014/main" id="{AAE9551D-43E3-4DB4-A280-305DB666A89B}"/>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4">
                  <a:extLst>
                    <a:ext uri="{FF2B5EF4-FFF2-40B4-BE49-F238E27FC236}">
                      <a16:creationId xmlns:a16="http://schemas.microsoft.com/office/drawing/2014/main" id="{C80998A9-00DE-4EF4-BFFA-538CE49C0F45}"/>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5">
                  <a:extLst>
                    <a:ext uri="{FF2B5EF4-FFF2-40B4-BE49-F238E27FC236}">
                      <a16:creationId xmlns:a16="http://schemas.microsoft.com/office/drawing/2014/main" id="{D22D0726-DED8-47FD-A4F3-2D103B915B4E}"/>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6">
                  <a:extLst>
                    <a:ext uri="{FF2B5EF4-FFF2-40B4-BE49-F238E27FC236}">
                      <a16:creationId xmlns:a16="http://schemas.microsoft.com/office/drawing/2014/main" id="{139D2572-0C8D-485F-AF06-93244DB7880C}"/>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7">
                  <a:extLst>
                    <a:ext uri="{FF2B5EF4-FFF2-40B4-BE49-F238E27FC236}">
                      <a16:creationId xmlns:a16="http://schemas.microsoft.com/office/drawing/2014/main" id="{632EC0D4-7729-4F1D-8B78-063AC952C68A}"/>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8">
                  <a:extLst>
                    <a:ext uri="{FF2B5EF4-FFF2-40B4-BE49-F238E27FC236}">
                      <a16:creationId xmlns:a16="http://schemas.microsoft.com/office/drawing/2014/main" id="{79CD888B-697F-4FE8-A475-2AC0EFAED25B}"/>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9">
                  <a:extLst>
                    <a:ext uri="{FF2B5EF4-FFF2-40B4-BE49-F238E27FC236}">
                      <a16:creationId xmlns:a16="http://schemas.microsoft.com/office/drawing/2014/main" id="{7CFD120E-654B-4FDA-8857-864AC17DA161}"/>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50">
                  <a:extLst>
                    <a:ext uri="{FF2B5EF4-FFF2-40B4-BE49-F238E27FC236}">
                      <a16:creationId xmlns:a16="http://schemas.microsoft.com/office/drawing/2014/main" id="{7B35190B-554A-475C-9738-A5602DE28D4F}"/>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51">
                  <a:extLst>
                    <a:ext uri="{FF2B5EF4-FFF2-40B4-BE49-F238E27FC236}">
                      <a16:creationId xmlns:a16="http://schemas.microsoft.com/office/drawing/2014/main" id="{DD76325A-5048-4A45-98FA-57F2E2EAC695}"/>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2">
                  <a:extLst>
                    <a:ext uri="{FF2B5EF4-FFF2-40B4-BE49-F238E27FC236}">
                      <a16:creationId xmlns:a16="http://schemas.microsoft.com/office/drawing/2014/main" id="{89F09513-351F-4086-8254-361A6442024B}"/>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3">
                  <a:extLst>
                    <a:ext uri="{FF2B5EF4-FFF2-40B4-BE49-F238E27FC236}">
                      <a16:creationId xmlns:a16="http://schemas.microsoft.com/office/drawing/2014/main" id="{4CBDCE0A-7F89-4B9A-85F5-86B278ECF487}"/>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4">
                  <a:extLst>
                    <a:ext uri="{FF2B5EF4-FFF2-40B4-BE49-F238E27FC236}">
                      <a16:creationId xmlns:a16="http://schemas.microsoft.com/office/drawing/2014/main" id="{16161A45-B418-4D6C-A507-E6D263ED7F5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5">
                  <a:extLst>
                    <a:ext uri="{FF2B5EF4-FFF2-40B4-BE49-F238E27FC236}">
                      <a16:creationId xmlns:a16="http://schemas.microsoft.com/office/drawing/2014/main" id="{77E6D525-7A76-4433-A604-63756D5C5A27}"/>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6">
                  <a:extLst>
                    <a:ext uri="{FF2B5EF4-FFF2-40B4-BE49-F238E27FC236}">
                      <a16:creationId xmlns:a16="http://schemas.microsoft.com/office/drawing/2014/main" id="{371B4F94-E1DC-4B05-B467-05C9C87B83B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7">
                  <a:extLst>
                    <a:ext uri="{FF2B5EF4-FFF2-40B4-BE49-F238E27FC236}">
                      <a16:creationId xmlns:a16="http://schemas.microsoft.com/office/drawing/2014/main" id="{782E46A9-6733-42B3-B5F2-53F096B465A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8">
                  <a:extLst>
                    <a:ext uri="{FF2B5EF4-FFF2-40B4-BE49-F238E27FC236}">
                      <a16:creationId xmlns:a16="http://schemas.microsoft.com/office/drawing/2014/main" id="{D4F3B514-3814-4A0D-A377-F76A1EB01A43}"/>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9">
                  <a:extLst>
                    <a:ext uri="{FF2B5EF4-FFF2-40B4-BE49-F238E27FC236}">
                      <a16:creationId xmlns:a16="http://schemas.microsoft.com/office/drawing/2014/main" id="{28FCA1F4-9B90-425E-BFCB-59A3BAD7550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60">
                  <a:extLst>
                    <a:ext uri="{FF2B5EF4-FFF2-40B4-BE49-F238E27FC236}">
                      <a16:creationId xmlns:a16="http://schemas.microsoft.com/office/drawing/2014/main" id="{277EC52D-DF94-475C-9B34-043866C469E3}"/>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61">
                  <a:extLst>
                    <a:ext uri="{FF2B5EF4-FFF2-40B4-BE49-F238E27FC236}">
                      <a16:creationId xmlns:a16="http://schemas.microsoft.com/office/drawing/2014/main" id="{3CD97759-E76F-4371-9FE1-AE4638125116}"/>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2">
                  <a:extLst>
                    <a:ext uri="{FF2B5EF4-FFF2-40B4-BE49-F238E27FC236}">
                      <a16:creationId xmlns:a16="http://schemas.microsoft.com/office/drawing/2014/main" id="{412F0AC0-8827-4A52-AFA0-D1B323D4AE9C}"/>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3">
                  <a:extLst>
                    <a:ext uri="{FF2B5EF4-FFF2-40B4-BE49-F238E27FC236}">
                      <a16:creationId xmlns:a16="http://schemas.microsoft.com/office/drawing/2014/main" id="{9C4C2DCE-5A82-482E-8E04-A32FF9AC7E7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4">
                  <a:extLst>
                    <a:ext uri="{FF2B5EF4-FFF2-40B4-BE49-F238E27FC236}">
                      <a16:creationId xmlns:a16="http://schemas.microsoft.com/office/drawing/2014/main" id="{878002A0-E640-4751-A5AC-DCA802EF0455}"/>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5">
                  <a:extLst>
                    <a:ext uri="{FF2B5EF4-FFF2-40B4-BE49-F238E27FC236}">
                      <a16:creationId xmlns:a16="http://schemas.microsoft.com/office/drawing/2014/main" id="{C2EB97DD-F37E-4F00-897E-DA8970258F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6">
                  <a:extLst>
                    <a:ext uri="{FF2B5EF4-FFF2-40B4-BE49-F238E27FC236}">
                      <a16:creationId xmlns:a16="http://schemas.microsoft.com/office/drawing/2014/main" id="{475FBE7E-99BB-4DA9-95F7-FB8C4B3447CC}"/>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7">
                  <a:extLst>
                    <a:ext uri="{FF2B5EF4-FFF2-40B4-BE49-F238E27FC236}">
                      <a16:creationId xmlns:a16="http://schemas.microsoft.com/office/drawing/2014/main" id="{FD401D9A-1289-451D-A0B4-77C67AFB7450}"/>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8">
                  <a:extLst>
                    <a:ext uri="{FF2B5EF4-FFF2-40B4-BE49-F238E27FC236}">
                      <a16:creationId xmlns:a16="http://schemas.microsoft.com/office/drawing/2014/main" id="{F586FA90-BB23-4B95-9C86-B5CAC9D3F27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9">
                  <a:extLst>
                    <a:ext uri="{FF2B5EF4-FFF2-40B4-BE49-F238E27FC236}">
                      <a16:creationId xmlns:a16="http://schemas.microsoft.com/office/drawing/2014/main" id="{698A78D7-2324-4C43-8CCA-166D3D0EA769}"/>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70">
                  <a:extLst>
                    <a:ext uri="{FF2B5EF4-FFF2-40B4-BE49-F238E27FC236}">
                      <a16:creationId xmlns:a16="http://schemas.microsoft.com/office/drawing/2014/main" id="{3D7A61DE-FC6C-476C-95D3-33BA82E9D35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71">
                  <a:extLst>
                    <a:ext uri="{FF2B5EF4-FFF2-40B4-BE49-F238E27FC236}">
                      <a16:creationId xmlns:a16="http://schemas.microsoft.com/office/drawing/2014/main" id="{B78B0BD4-47F8-4FA9-8305-14D525901D9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2">
                  <a:extLst>
                    <a:ext uri="{FF2B5EF4-FFF2-40B4-BE49-F238E27FC236}">
                      <a16:creationId xmlns:a16="http://schemas.microsoft.com/office/drawing/2014/main" id="{A1B50553-AE6E-424D-B25A-6049CBEC3897}"/>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3">
                  <a:extLst>
                    <a:ext uri="{FF2B5EF4-FFF2-40B4-BE49-F238E27FC236}">
                      <a16:creationId xmlns:a16="http://schemas.microsoft.com/office/drawing/2014/main" id="{93CD5C03-9CB4-47E9-8B68-F09C484B8BD8}"/>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4">
                  <a:extLst>
                    <a:ext uri="{FF2B5EF4-FFF2-40B4-BE49-F238E27FC236}">
                      <a16:creationId xmlns:a16="http://schemas.microsoft.com/office/drawing/2014/main" id="{F79A1A7F-65BD-4183-85BD-D49A6D8DD748}"/>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5">
                  <a:extLst>
                    <a:ext uri="{FF2B5EF4-FFF2-40B4-BE49-F238E27FC236}">
                      <a16:creationId xmlns:a16="http://schemas.microsoft.com/office/drawing/2014/main" id="{1FB0FF7C-E786-4CA1-82AB-4B7115824D6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6">
                  <a:extLst>
                    <a:ext uri="{FF2B5EF4-FFF2-40B4-BE49-F238E27FC236}">
                      <a16:creationId xmlns:a16="http://schemas.microsoft.com/office/drawing/2014/main" id="{AB7ACA6A-C85A-43F8-9E6E-D4A56C6941AF}"/>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7">
                  <a:extLst>
                    <a:ext uri="{FF2B5EF4-FFF2-40B4-BE49-F238E27FC236}">
                      <a16:creationId xmlns:a16="http://schemas.microsoft.com/office/drawing/2014/main" id="{F720D199-7875-4B07-9904-D6DB87F8BB2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8">
                  <a:extLst>
                    <a:ext uri="{FF2B5EF4-FFF2-40B4-BE49-F238E27FC236}">
                      <a16:creationId xmlns:a16="http://schemas.microsoft.com/office/drawing/2014/main" id="{6D75A29B-7DCD-485E-8BBC-EC20059B272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9">
                  <a:extLst>
                    <a:ext uri="{FF2B5EF4-FFF2-40B4-BE49-F238E27FC236}">
                      <a16:creationId xmlns:a16="http://schemas.microsoft.com/office/drawing/2014/main" id="{49056211-C1BE-4D92-8A59-454A5F3EE82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80">
                  <a:extLst>
                    <a:ext uri="{FF2B5EF4-FFF2-40B4-BE49-F238E27FC236}">
                      <a16:creationId xmlns:a16="http://schemas.microsoft.com/office/drawing/2014/main" id="{93116ADB-C64A-4D35-9744-726AF4B65C50}"/>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81">
                  <a:extLst>
                    <a:ext uri="{FF2B5EF4-FFF2-40B4-BE49-F238E27FC236}">
                      <a16:creationId xmlns:a16="http://schemas.microsoft.com/office/drawing/2014/main" id="{A9AB190A-35CF-4F1B-8B1B-89842381168B}"/>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2">
                  <a:extLst>
                    <a:ext uri="{FF2B5EF4-FFF2-40B4-BE49-F238E27FC236}">
                      <a16:creationId xmlns:a16="http://schemas.microsoft.com/office/drawing/2014/main" id="{56ED1BC5-9937-47D5-AC52-DBCD363EFEB5}"/>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3">
                  <a:extLst>
                    <a:ext uri="{FF2B5EF4-FFF2-40B4-BE49-F238E27FC236}">
                      <a16:creationId xmlns:a16="http://schemas.microsoft.com/office/drawing/2014/main" id="{1C1F378B-B363-4C15-8800-DCFC6A027BBF}"/>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4">
                  <a:extLst>
                    <a:ext uri="{FF2B5EF4-FFF2-40B4-BE49-F238E27FC236}">
                      <a16:creationId xmlns:a16="http://schemas.microsoft.com/office/drawing/2014/main" id="{0459EF20-C9C2-462A-AC2D-94CAC3C2FB31}"/>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5">
                  <a:extLst>
                    <a:ext uri="{FF2B5EF4-FFF2-40B4-BE49-F238E27FC236}">
                      <a16:creationId xmlns:a16="http://schemas.microsoft.com/office/drawing/2014/main" id="{319CC073-F4C4-4EAE-98DD-9332437CEBF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6">
                  <a:extLst>
                    <a:ext uri="{FF2B5EF4-FFF2-40B4-BE49-F238E27FC236}">
                      <a16:creationId xmlns:a16="http://schemas.microsoft.com/office/drawing/2014/main" id="{39919ECE-4EF3-40B3-B206-E2AE5D05D195}"/>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7">
                  <a:extLst>
                    <a:ext uri="{FF2B5EF4-FFF2-40B4-BE49-F238E27FC236}">
                      <a16:creationId xmlns:a16="http://schemas.microsoft.com/office/drawing/2014/main" id="{FF1D18E4-22B5-4EE6-81FC-57B04321F999}"/>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8">
                  <a:extLst>
                    <a:ext uri="{FF2B5EF4-FFF2-40B4-BE49-F238E27FC236}">
                      <a16:creationId xmlns:a16="http://schemas.microsoft.com/office/drawing/2014/main" id="{5849F389-3AA7-4EBD-88A7-3B5780A1895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9">
                  <a:extLst>
                    <a:ext uri="{FF2B5EF4-FFF2-40B4-BE49-F238E27FC236}">
                      <a16:creationId xmlns:a16="http://schemas.microsoft.com/office/drawing/2014/main" id="{B48495D4-6C12-4EBE-B15B-614E9BD1C0F6}"/>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90">
                  <a:extLst>
                    <a:ext uri="{FF2B5EF4-FFF2-40B4-BE49-F238E27FC236}">
                      <a16:creationId xmlns:a16="http://schemas.microsoft.com/office/drawing/2014/main" id="{A1CA9510-085B-4CAD-8FB6-BD90485BA0DB}"/>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91">
                  <a:extLst>
                    <a:ext uri="{FF2B5EF4-FFF2-40B4-BE49-F238E27FC236}">
                      <a16:creationId xmlns:a16="http://schemas.microsoft.com/office/drawing/2014/main" id="{9FEBC35F-72C1-4360-AF6E-5B4E4CF154F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2">
                  <a:extLst>
                    <a:ext uri="{FF2B5EF4-FFF2-40B4-BE49-F238E27FC236}">
                      <a16:creationId xmlns:a16="http://schemas.microsoft.com/office/drawing/2014/main" id="{9981942A-5B08-410D-9332-D32B666FC0D4}"/>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6" name="文本框 49">
              <a:extLst>
                <a:ext uri="{FF2B5EF4-FFF2-40B4-BE49-F238E27FC236}">
                  <a16:creationId xmlns:a16="http://schemas.microsoft.com/office/drawing/2014/main" id="{E7C1BC8B-DDD7-4CE6-8D0A-11026178F796}"/>
                </a:ext>
              </a:extLst>
            </p:cNvPr>
            <p:cNvSpPr txBox="1">
              <a:spLocks noChangeArrowheads="1"/>
            </p:cNvSpPr>
            <p:nvPr/>
          </p:nvSpPr>
          <p:spPr bwMode="auto">
            <a:xfrm>
              <a:off x="2180233" y="2141475"/>
              <a:ext cx="2563249" cy="1184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lvl="0" algn="ctr" defTabSz="914217">
                <a:buNone/>
              </a:pPr>
              <a:r>
                <a:rPr lang="vi-VN" sz="2000" i="1" dirty="0">
                  <a:solidFill>
                    <a:srgbClr val="000000"/>
                  </a:solidFill>
                  <a:latin typeface="Times New Roman" panose="02020603050405020304" pitchFamily="18" charset="0"/>
                  <a:cs typeface="Times New Roman" panose="02020603050405020304" pitchFamily="18" charset="0"/>
                </a:rPr>
                <a:t>Công dụng của dấu chấm phẩy: đánh dấu ranh giới giữa các bộ phận trong một phép liệt kê về các hoạt động diễn ra trong ngày môi trường thế giới.</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grpSp>
      <p:pic>
        <p:nvPicPr>
          <p:cNvPr id="96" name="Picture 95">
            <a:extLst>
              <a:ext uri="{FF2B5EF4-FFF2-40B4-BE49-F238E27FC236}">
                <a16:creationId xmlns:a16="http://schemas.microsoft.com/office/drawing/2014/main" id="{B32ADACF-2159-4365-AB5A-E3BDA128DD9A}"/>
              </a:ext>
            </a:extLst>
          </p:cNvPr>
          <p:cNvPicPr>
            <a:picLocks noChangeAspect="1"/>
          </p:cNvPicPr>
          <p:nvPr/>
        </p:nvPicPr>
        <p:blipFill>
          <a:blip r:embed="rId2"/>
          <a:stretch>
            <a:fillRect/>
          </a:stretch>
        </p:blipFill>
        <p:spPr>
          <a:xfrm>
            <a:off x="492502" y="4087877"/>
            <a:ext cx="3149005" cy="3149005"/>
          </a:xfrm>
          <a:prstGeom prst="rect">
            <a:avLst/>
          </a:prstGeom>
        </p:spPr>
      </p:pic>
    </p:spTree>
    <p:extLst>
      <p:ext uri="{BB962C8B-B14F-4D97-AF65-F5344CB8AC3E}">
        <p14:creationId xmlns:p14="http://schemas.microsoft.com/office/powerpoint/2010/main" val="18838536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9BDF46-0727-493B-A6C9-E5384DD8C878}"/>
              </a:ext>
            </a:extLst>
          </p:cNvPr>
          <p:cNvSpPr/>
          <p:nvPr/>
        </p:nvSpPr>
        <p:spPr>
          <a:xfrm>
            <a:off x="1235143" y="1218118"/>
            <a:ext cx="7371962" cy="3785652"/>
          </a:xfrm>
          <a:prstGeom prst="rect">
            <a:avLst/>
          </a:prstGeom>
          <a:ln w="57150">
            <a:solidFill>
              <a:srgbClr val="00B050"/>
            </a:solidFill>
            <a:prstDash val="sys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363636"/>
                </a:solidFill>
                <a:effectLst/>
                <a:uLnTx/>
                <a:uFillTx/>
                <a:latin typeface="Times New Roman" panose="02020603050405020304" pitchFamily="18" charset="0"/>
                <a:ea typeface="+mn-ea"/>
                <a:cs typeface="Times New Roman" panose="02020603050405020304" pitchFamily="18" charset="0"/>
              </a:rPr>
              <a:t>Có thể thay dấu phẩy trong đoạn văn dưới đây bằng dấu chấm phẩy được không? Vì sao?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363636"/>
                </a:solidFill>
                <a:effectLst/>
                <a:uLnTx/>
                <a:uFillTx/>
                <a:latin typeface="Times New Roman" panose="02020603050405020304" pitchFamily="18" charset="0"/>
                <a:ea typeface="+mn-ea"/>
                <a:cs typeface="Times New Roman" panose="02020603050405020304" pitchFamily="18" charset="0"/>
              </a:rPr>
              <a:t>	Trái Đất đã cho chúng ta và muôn loài môi trường sống: những cánh rừng rậm bạt ngàn, những cánh đồng có xanh mướt, những dòng sông trong xanh thơ mộng, những núi non hùng vĩ, những đại dương bao la huyện bí,...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363636"/>
                </a:solidFill>
                <a:effectLst/>
                <a:uLnTx/>
                <a:uFillTx/>
                <a:latin typeface="Times New Roman" panose="02020603050405020304" pitchFamily="18" charset="0"/>
                <a:ea typeface="+mn-ea"/>
                <a:cs typeface="Times New Roman" panose="02020603050405020304" pitchFamily="18" charset="0"/>
              </a:rPr>
              <a:t>(Theo Trịnh Xuân Thuận, Nguồn gốc - nỗi hoài niệm về những thuở ban đầu, Phạm Văn Thiều - Ngô Vũ dịch, NXB Trẻ, 2006)</a:t>
            </a:r>
          </a:p>
        </p:txBody>
      </p:sp>
      <p:sp>
        <p:nvSpPr>
          <p:cNvPr id="3" name="文本框 41">
            <a:extLst>
              <a:ext uri="{FF2B5EF4-FFF2-40B4-BE49-F238E27FC236}">
                <a16:creationId xmlns:a16="http://schemas.microsoft.com/office/drawing/2014/main" id="{229B3793-C596-4CB5-83DB-D76D753CDCA4}"/>
              </a:ext>
            </a:extLst>
          </p:cNvPr>
          <p:cNvSpPr txBox="1"/>
          <p:nvPr/>
        </p:nvSpPr>
        <p:spPr>
          <a:xfrm>
            <a:off x="1537986" y="195406"/>
            <a:ext cx="4230426" cy="707758"/>
          </a:xfrm>
          <a:prstGeom prst="rect">
            <a:avLst/>
          </a:prstGeom>
          <a:noFill/>
        </p:spPr>
        <p:txBody>
          <a:bodyPr vert="horz"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3999" b="1" i="0" u="none" strike="noStrike" kern="1200" cap="none" spc="0" normalizeH="0" baseline="0" noProof="0" dirty="0" err="1">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Bài</a:t>
            </a:r>
            <a:r>
              <a:rPr kumimoji="0" lang="en-US" altLang="zh-CN" sz="3999"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3999" b="1" i="0" u="none" strike="noStrike" kern="1200" cap="none" spc="0" normalizeH="0" baseline="0" noProof="0" dirty="0" err="1">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tập</a:t>
            </a:r>
            <a:r>
              <a:rPr kumimoji="0" lang="en-US" altLang="zh-CN" sz="3999"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2/T88</a:t>
            </a:r>
          </a:p>
        </p:txBody>
      </p:sp>
      <p:pic>
        <p:nvPicPr>
          <p:cNvPr id="4" name="Picture 3">
            <a:extLst>
              <a:ext uri="{FF2B5EF4-FFF2-40B4-BE49-F238E27FC236}">
                <a16:creationId xmlns:a16="http://schemas.microsoft.com/office/drawing/2014/main" id="{F3B5CDC7-D1C6-4EC6-8141-D3B9FDC36F0B}"/>
              </a:ext>
            </a:extLst>
          </p:cNvPr>
          <p:cNvPicPr>
            <a:picLocks noChangeAspect="1"/>
          </p:cNvPicPr>
          <p:nvPr/>
        </p:nvPicPr>
        <p:blipFill>
          <a:blip r:embed="rId2"/>
          <a:stretch>
            <a:fillRect/>
          </a:stretch>
        </p:blipFill>
        <p:spPr>
          <a:xfrm>
            <a:off x="7994010" y="3347207"/>
            <a:ext cx="4079115" cy="4079115"/>
          </a:xfrm>
          <a:prstGeom prst="rect">
            <a:avLst/>
          </a:prstGeom>
        </p:spPr>
      </p:pic>
    </p:spTree>
    <p:extLst>
      <p:ext uri="{BB962C8B-B14F-4D97-AF65-F5344CB8AC3E}">
        <p14:creationId xmlns:p14="http://schemas.microsoft.com/office/powerpoint/2010/main" val="2834507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9BDF46-0727-493B-A6C9-E5384DD8C878}"/>
              </a:ext>
            </a:extLst>
          </p:cNvPr>
          <p:cNvSpPr/>
          <p:nvPr/>
        </p:nvSpPr>
        <p:spPr>
          <a:xfrm>
            <a:off x="4280639" y="1130805"/>
            <a:ext cx="6909193" cy="4093428"/>
          </a:xfrm>
          <a:prstGeom prst="rect">
            <a:avLst/>
          </a:prstGeom>
          <a:ln w="57150">
            <a:solidFill>
              <a:srgbClr val="00B050"/>
            </a:solidFill>
            <a:prstDash val="sysDash"/>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vi-VN" sz="2600" b="1" dirty="0">
                <a:solidFill>
                  <a:srgbClr val="363636"/>
                </a:solidFill>
                <a:latin typeface="Times New Roman" panose="02020603050405020304" pitchFamily="18" charset="0"/>
                <a:cs typeface="Times New Roman" panose="02020603050405020304" pitchFamily="18" charset="0"/>
              </a:rPr>
              <a:t>Có thể thay dấu phẩy trong đoạn văn dưới đây bằng dấu chấm phẩy được không? Vì sao?</a:t>
            </a:r>
          </a:p>
          <a:p>
            <a:pPr algn="just"/>
            <a:r>
              <a:rPr lang="en-US" sz="2600" b="1" i="1" dirty="0">
                <a:solidFill>
                  <a:srgbClr val="363636"/>
                </a:solidFill>
                <a:latin typeface="Times New Roman" panose="02020603050405020304" pitchFamily="18" charset="0"/>
                <a:cs typeface="Times New Roman" panose="02020603050405020304" pitchFamily="18" charset="0"/>
              </a:rPr>
              <a:t>	</a:t>
            </a:r>
            <a:r>
              <a:rPr lang="vi-VN" sz="2600" b="1" i="1" dirty="0">
                <a:solidFill>
                  <a:srgbClr val="363636"/>
                </a:solidFill>
                <a:latin typeface="Times New Roman" panose="02020603050405020304" pitchFamily="18" charset="0"/>
                <a:cs typeface="Times New Roman" panose="02020603050405020304" pitchFamily="18" charset="0"/>
              </a:rPr>
              <a:t>Trái Đất đã cho chúng ta và muôn loài môi trường sống: những cánh rừng rậm bạt ngàn, những cánh đồng có xanh mướt, những dòng sông trong xanh thơ mộng, những núi non hùng vĩ, những đại dương bao la huyện bí,...</a:t>
            </a:r>
            <a:endParaRPr lang="vi-VN" sz="2600" b="1" dirty="0">
              <a:solidFill>
                <a:srgbClr val="363636"/>
              </a:solidFill>
              <a:latin typeface="Times New Roman" panose="02020603050405020304" pitchFamily="18" charset="0"/>
              <a:cs typeface="Times New Roman" panose="02020603050405020304" pitchFamily="18" charset="0"/>
            </a:endParaRPr>
          </a:p>
          <a:p>
            <a:pPr algn="just"/>
            <a:r>
              <a:rPr lang="vi-VN" sz="2600" b="1" dirty="0">
                <a:solidFill>
                  <a:srgbClr val="363636"/>
                </a:solidFill>
                <a:latin typeface="Times New Roman" panose="02020603050405020304" pitchFamily="18" charset="0"/>
                <a:cs typeface="Times New Roman" panose="02020603050405020304" pitchFamily="18" charset="0"/>
              </a:rPr>
              <a:t>(Theo Trịnh Xuân Thuận, Nguồn gốc - nỗi hoài niệm về những thuở ban đầu, Phạm Văn Thiều - Ngô Vũ dịch, NXB Trẻ, 2006)</a:t>
            </a:r>
            <a:endParaRPr lang="vi-VN" sz="2600" dirty="0">
              <a:solidFill>
                <a:srgbClr val="4A4A4A"/>
              </a:solidFill>
              <a:latin typeface="Times New Roman" panose="02020603050405020304" pitchFamily="18" charset="0"/>
              <a:cs typeface="Times New Roman" panose="02020603050405020304" pitchFamily="18" charset="0"/>
            </a:endParaRPr>
          </a:p>
        </p:txBody>
      </p:sp>
      <p:sp>
        <p:nvSpPr>
          <p:cNvPr id="3" name="文本框 41">
            <a:extLst>
              <a:ext uri="{FF2B5EF4-FFF2-40B4-BE49-F238E27FC236}">
                <a16:creationId xmlns:a16="http://schemas.microsoft.com/office/drawing/2014/main" id="{229B3793-C596-4CB5-83DB-D76D753CDCA4}"/>
              </a:ext>
            </a:extLst>
          </p:cNvPr>
          <p:cNvSpPr txBox="1"/>
          <p:nvPr/>
        </p:nvSpPr>
        <p:spPr>
          <a:xfrm>
            <a:off x="1537986" y="195406"/>
            <a:ext cx="4230426" cy="707758"/>
          </a:xfrm>
          <a:prstGeom prst="rect">
            <a:avLst/>
          </a:prstGeom>
          <a:noFill/>
        </p:spPr>
        <p:txBody>
          <a:bodyPr vert="horz"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3999" b="1" i="0" u="none" strike="noStrike" kern="1200" cap="none" spc="0" normalizeH="0" baseline="0" noProof="0" dirty="0" err="1">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Bài</a:t>
            </a:r>
            <a:r>
              <a:rPr kumimoji="0" lang="en-US" altLang="zh-CN" sz="3999" b="1" i="0" u="none" strike="noStrike" kern="1200" cap="none" spc="0" normalizeH="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3999" b="1" i="0" u="none" strike="noStrike" kern="1200" cap="none" spc="0" normalizeH="0" noProof="0" dirty="0" err="1">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tập</a:t>
            </a:r>
            <a:r>
              <a:rPr kumimoji="0" lang="en-US" altLang="zh-CN" sz="3999" b="1" i="0" u="none" strike="noStrike" kern="1200" cap="none" spc="0" normalizeH="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2/T88</a:t>
            </a:r>
            <a:endParaRPr kumimoji="0" lang="en-US" altLang="zh-CN" sz="3999"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2">
            <a:extLst>
              <a:ext uri="{FF2B5EF4-FFF2-40B4-BE49-F238E27FC236}">
                <a16:creationId xmlns:a16="http://schemas.microsoft.com/office/drawing/2014/main" id="{4149A0E9-1548-41EF-B78D-341CA159934F}"/>
              </a:ext>
            </a:extLst>
          </p:cNvPr>
          <p:cNvGrpSpPr/>
          <p:nvPr/>
        </p:nvGrpSpPr>
        <p:grpSpPr>
          <a:xfrm>
            <a:off x="0" y="1055026"/>
            <a:ext cx="4111517" cy="3419676"/>
            <a:chOff x="1949253" y="1627716"/>
            <a:chExt cx="3271491" cy="2309600"/>
          </a:xfrm>
        </p:grpSpPr>
        <p:grpSp>
          <p:nvGrpSpPr>
            <p:cNvPr id="5" name="组合 135">
              <a:extLst>
                <a:ext uri="{FF2B5EF4-FFF2-40B4-BE49-F238E27FC236}">
                  <a16:creationId xmlns:a16="http://schemas.microsoft.com/office/drawing/2014/main" id="{425C29DA-EA72-40EC-B54B-A6CA5349BC6E}"/>
                </a:ext>
              </a:extLst>
            </p:cNvPr>
            <p:cNvGrpSpPr/>
            <p:nvPr/>
          </p:nvGrpSpPr>
          <p:grpSpPr>
            <a:xfrm>
              <a:off x="1949253" y="1627716"/>
              <a:ext cx="3271491" cy="2309600"/>
              <a:chOff x="3246438" y="1068388"/>
              <a:chExt cx="5711825" cy="4678363"/>
            </a:xfrm>
            <a:solidFill>
              <a:schemeClr val="tx1"/>
            </a:solidFill>
          </p:grpSpPr>
          <p:sp>
            <p:nvSpPr>
              <p:cNvPr id="7" name="Freeform 5">
                <a:extLst>
                  <a:ext uri="{FF2B5EF4-FFF2-40B4-BE49-F238E27FC236}">
                    <a16:creationId xmlns:a16="http://schemas.microsoft.com/office/drawing/2014/main" id="{6A026573-E50A-45B5-88AF-195CC5FFEF83}"/>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 name="Freeform 6">
                <a:extLst>
                  <a:ext uri="{FF2B5EF4-FFF2-40B4-BE49-F238E27FC236}">
                    <a16:creationId xmlns:a16="http://schemas.microsoft.com/office/drawing/2014/main" id="{F30E8B70-5C96-479C-9F44-9A83CACDD332}"/>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 name="Freeform 7">
                <a:extLst>
                  <a:ext uri="{FF2B5EF4-FFF2-40B4-BE49-F238E27FC236}">
                    <a16:creationId xmlns:a16="http://schemas.microsoft.com/office/drawing/2014/main" id="{4ED0FCE8-58A9-4FD7-AD26-449EAD991E4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8">
                <a:extLst>
                  <a:ext uri="{FF2B5EF4-FFF2-40B4-BE49-F238E27FC236}">
                    <a16:creationId xmlns:a16="http://schemas.microsoft.com/office/drawing/2014/main" id="{58422A93-B4E7-4AB7-A5BA-A8C8AFF81AE2}"/>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9">
                <a:extLst>
                  <a:ext uri="{FF2B5EF4-FFF2-40B4-BE49-F238E27FC236}">
                    <a16:creationId xmlns:a16="http://schemas.microsoft.com/office/drawing/2014/main" id="{A12D4C5D-2BE5-4273-BCD8-84658D2C4B1B}"/>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10">
                <a:extLst>
                  <a:ext uri="{FF2B5EF4-FFF2-40B4-BE49-F238E27FC236}">
                    <a16:creationId xmlns:a16="http://schemas.microsoft.com/office/drawing/2014/main" id="{15E49FCD-6C53-4F91-AB88-E945BD0EC2F0}"/>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11">
                <a:extLst>
                  <a:ext uri="{FF2B5EF4-FFF2-40B4-BE49-F238E27FC236}">
                    <a16:creationId xmlns:a16="http://schemas.microsoft.com/office/drawing/2014/main" id="{360CDC1F-62B2-400B-98BF-836901DE4120}"/>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4" name="组合 143">
                <a:extLst>
                  <a:ext uri="{FF2B5EF4-FFF2-40B4-BE49-F238E27FC236}">
                    <a16:creationId xmlns:a16="http://schemas.microsoft.com/office/drawing/2014/main" id="{FFFED0E1-393B-401C-93CE-BD1281656018}"/>
                  </a:ext>
                </a:extLst>
              </p:cNvPr>
              <p:cNvGrpSpPr/>
              <p:nvPr/>
            </p:nvGrpSpPr>
            <p:grpSpPr>
              <a:xfrm>
                <a:off x="3517901" y="1225551"/>
                <a:ext cx="5260975" cy="4090987"/>
                <a:chOff x="3517901" y="1225551"/>
                <a:chExt cx="5260975" cy="4090987"/>
              </a:xfrm>
              <a:grpFill/>
            </p:grpSpPr>
            <p:sp>
              <p:nvSpPr>
                <p:cNvPr id="15" name="Freeform 12">
                  <a:extLst>
                    <a:ext uri="{FF2B5EF4-FFF2-40B4-BE49-F238E27FC236}">
                      <a16:creationId xmlns:a16="http://schemas.microsoft.com/office/drawing/2014/main" id="{8DA94666-FF39-4446-83CA-D0909BA6C7BD}"/>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13">
                  <a:extLst>
                    <a:ext uri="{FF2B5EF4-FFF2-40B4-BE49-F238E27FC236}">
                      <a16:creationId xmlns:a16="http://schemas.microsoft.com/office/drawing/2014/main" id="{9BEC76D0-B38F-4304-8DDA-CAB03225D70F}"/>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14">
                  <a:extLst>
                    <a:ext uri="{FF2B5EF4-FFF2-40B4-BE49-F238E27FC236}">
                      <a16:creationId xmlns:a16="http://schemas.microsoft.com/office/drawing/2014/main" id="{5BA7922E-13B4-48C1-A5F5-03D152FEC41D}"/>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5">
                  <a:extLst>
                    <a:ext uri="{FF2B5EF4-FFF2-40B4-BE49-F238E27FC236}">
                      <a16:creationId xmlns:a16="http://schemas.microsoft.com/office/drawing/2014/main" id="{FA579EFA-F156-48AC-82F5-8384DFF3021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6">
                  <a:extLst>
                    <a:ext uri="{FF2B5EF4-FFF2-40B4-BE49-F238E27FC236}">
                      <a16:creationId xmlns:a16="http://schemas.microsoft.com/office/drawing/2014/main" id="{A04EE3FA-B548-4EEF-98CA-B307F965E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7">
                  <a:extLst>
                    <a:ext uri="{FF2B5EF4-FFF2-40B4-BE49-F238E27FC236}">
                      <a16:creationId xmlns:a16="http://schemas.microsoft.com/office/drawing/2014/main" id="{9E54270C-B9EA-4D9F-B9D9-25DE84A5742D}"/>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8">
                  <a:extLst>
                    <a:ext uri="{FF2B5EF4-FFF2-40B4-BE49-F238E27FC236}">
                      <a16:creationId xmlns:a16="http://schemas.microsoft.com/office/drawing/2014/main" id="{E2C3F171-4B60-4E09-B9D9-BB81BAB90EF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9">
                  <a:extLst>
                    <a:ext uri="{FF2B5EF4-FFF2-40B4-BE49-F238E27FC236}">
                      <a16:creationId xmlns:a16="http://schemas.microsoft.com/office/drawing/2014/main" id="{C8E32321-633D-4780-A804-5D023F9E4558}"/>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20">
                  <a:extLst>
                    <a:ext uri="{FF2B5EF4-FFF2-40B4-BE49-F238E27FC236}">
                      <a16:creationId xmlns:a16="http://schemas.microsoft.com/office/drawing/2014/main" id="{0D483331-CCBF-4C97-BF72-32918FABC2AA}"/>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21">
                  <a:extLst>
                    <a:ext uri="{FF2B5EF4-FFF2-40B4-BE49-F238E27FC236}">
                      <a16:creationId xmlns:a16="http://schemas.microsoft.com/office/drawing/2014/main" id="{FDCD7733-3F2A-4B5C-BDD0-5BBC8ABA24DB}"/>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2">
                  <a:extLst>
                    <a:ext uri="{FF2B5EF4-FFF2-40B4-BE49-F238E27FC236}">
                      <a16:creationId xmlns:a16="http://schemas.microsoft.com/office/drawing/2014/main" id="{DF8574B0-C3A5-478A-B246-590852A3089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3">
                  <a:extLst>
                    <a:ext uri="{FF2B5EF4-FFF2-40B4-BE49-F238E27FC236}">
                      <a16:creationId xmlns:a16="http://schemas.microsoft.com/office/drawing/2014/main" id="{ADE8FA47-7D66-4F28-B5B8-67485B01E2E8}"/>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4">
                  <a:extLst>
                    <a:ext uri="{FF2B5EF4-FFF2-40B4-BE49-F238E27FC236}">
                      <a16:creationId xmlns:a16="http://schemas.microsoft.com/office/drawing/2014/main" id="{98F68A35-895A-4F47-B90C-0C39E147612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5">
                  <a:extLst>
                    <a:ext uri="{FF2B5EF4-FFF2-40B4-BE49-F238E27FC236}">
                      <a16:creationId xmlns:a16="http://schemas.microsoft.com/office/drawing/2014/main" id="{9CD3DF8A-89EA-4C23-9085-A9DA7F332E8B}"/>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6">
                  <a:extLst>
                    <a:ext uri="{FF2B5EF4-FFF2-40B4-BE49-F238E27FC236}">
                      <a16:creationId xmlns:a16="http://schemas.microsoft.com/office/drawing/2014/main" id="{11AFB1A4-2452-412E-9F45-AF612AA53444}"/>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7">
                  <a:extLst>
                    <a:ext uri="{FF2B5EF4-FFF2-40B4-BE49-F238E27FC236}">
                      <a16:creationId xmlns:a16="http://schemas.microsoft.com/office/drawing/2014/main" id="{AA7F329E-7135-4855-BD0D-D845FCB94261}"/>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8">
                  <a:extLst>
                    <a:ext uri="{FF2B5EF4-FFF2-40B4-BE49-F238E27FC236}">
                      <a16:creationId xmlns:a16="http://schemas.microsoft.com/office/drawing/2014/main" id="{646229C7-2548-4A77-AB96-9794FB4A5B1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9">
                  <a:extLst>
                    <a:ext uri="{FF2B5EF4-FFF2-40B4-BE49-F238E27FC236}">
                      <a16:creationId xmlns:a16="http://schemas.microsoft.com/office/drawing/2014/main" id="{FEC7552E-96FC-45B3-A19A-A162D7C499A8}"/>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30">
                  <a:extLst>
                    <a:ext uri="{FF2B5EF4-FFF2-40B4-BE49-F238E27FC236}">
                      <a16:creationId xmlns:a16="http://schemas.microsoft.com/office/drawing/2014/main" id="{F4C8B3E5-BFB4-40D7-8FA2-1AF3CF1BBAA0}"/>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31">
                  <a:extLst>
                    <a:ext uri="{FF2B5EF4-FFF2-40B4-BE49-F238E27FC236}">
                      <a16:creationId xmlns:a16="http://schemas.microsoft.com/office/drawing/2014/main" id="{C9DA9E12-ACE0-4E5E-843B-376DA69B113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2">
                  <a:extLst>
                    <a:ext uri="{FF2B5EF4-FFF2-40B4-BE49-F238E27FC236}">
                      <a16:creationId xmlns:a16="http://schemas.microsoft.com/office/drawing/2014/main" id="{A9E36740-0788-4A92-B0E3-48F092EA8574}"/>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3">
                  <a:extLst>
                    <a:ext uri="{FF2B5EF4-FFF2-40B4-BE49-F238E27FC236}">
                      <a16:creationId xmlns:a16="http://schemas.microsoft.com/office/drawing/2014/main" id="{621C3BDD-10EF-4E8A-A5E2-1D9D7CB82F7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4">
                  <a:extLst>
                    <a:ext uri="{FF2B5EF4-FFF2-40B4-BE49-F238E27FC236}">
                      <a16:creationId xmlns:a16="http://schemas.microsoft.com/office/drawing/2014/main" id="{286EFED6-9377-4AA5-B2E8-C25EA2189D9F}"/>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5">
                  <a:extLst>
                    <a:ext uri="{FF2B5EF4-FFF2-40B4-BE49-F238E27FC236}">
                      <a16:creationId xmlns:a16="http://schemas.microsoft.com/office/drawing/2014/main" id="{BCF3F0C4-D20E-43B1-BF22-C64FD78AFEC0}"/>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6">
                  <a:extLst>
                    <a:ext uri="{FF2B5EF4-FFF2-40B4-BE49-F238E27FC236}">
                      <a16:creationId xmlns:a16="http://schemas.microsoft.com/office/drawing/2014/main" id="{74ABC400-ACD9-4299-A9E9-105E6B306175}"/>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7">
                  <a:extLst>
                    <a:ext uri="{FF2B5EF4-FFF2-40B4-BE49-F238E27FC236}">
                      <a16:creationId xmlns:a16="http://schemas.microsoft.com/office/drawing/2014/main" id="{56CD401F-6851-4D6C-9963-5BA609E7B560}"/>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8">
                  <a:extLst>
                    <a:ext uri="{FF2B5EF4-FFF2-40B4-BE49-F238E27FC236}">
                      <a16:creationId xmlns:a16="http://schemas.microsoft.com/office/drawing/2014/main" id="{B7AF0EF3-6672-44C7-B13C-A032CA966C43}"/>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9">
                  <a:extLst>
                    <a:ext uri="{FF2B5EF4-FFF2-40B4-BE49-F238E27FC236}">
                      <a16:creationId xmlns:a16="http://schemas.microsoft.com/office/drawing/2014/main" id="{62588FAD-7CD3-471F-8CEC-CE7192E5653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40">
                  <a:extLst>
                    <a:ext uri="{FF2B5EF4-FFF2-40B4-BE49-F238E27FC236}">
                      <a16:creationId xmlns:a16="http://schemas.microsoft.com/office/drawing/2014/main" id="{EF559652-4ABC-4210-8624-61D818FA1144}"/>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41">
                  <a:extLst>
                    <a:ext uri="{FF2B5EF4-FFF2-40B4-BE49-F238E27FC236}">
                      <a16:creationId xmlns:a16="http://schemas.microsoft.com/office/drawing/2014/main" id="{B1095C87-BEEA-48F5-A925-C42337E41AA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2">
                  <a:extLst>
                    <a:ext uri="{FF2B5EF4-FFF2-40B4-BE49-F238E27FC236}">
                      <a16:creationId xmlns:a16="http://schemas.microsoft.com/office/drawing/2014/main" id="{A4C2F610-1941-4AA4-A5A7-982D98AE0364}"/>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3">
                  <a:extLst>
                    <a:ext uri="{FF2B5EF4-FFF2-40B4-BE49-F238E27FC236}">
                      <a16:creationId xmlns:a16="http://schemas.microsoft.com/office/drawing/2014/main" id="{AAE9551D-43E3-4DB4-A280-305DB666A89B}"/>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4">
                  <a:extLst>
                    <a:ext uri="{FF2B5EF4-FFF2-40B4-BE49-F238E27FC236}">
                      <a16:creationId xmlns:a16="http://schemas.microsoft.com/office/drawing/2014/main" id="{C80998A9-00DE-4EF4-BFFA-538CE49C0F45}"/>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5">
                  <a:extLst>
                    <a:ext uri="{FF2B5EF4-FFF2-40B4-BE49-F238E27FC236}">
                      <a16:creationId xmlns:a16="http://schemas.microsoft.com/office/drawing/2014/main" id="{D22D0726-DED8-47FD-A4F3-2D103B915B4E}"/>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6">
                  <a:extLst>
                    <a:ext uri="{FF2B5EF4-FFF2-40B4-BE49-F238E27FC236}">
                      <a16:creationId xmlns:a16="http://schemas.microsoft.com/office/drawing/2014/main" id="{139D2572-0C8D-485F-AF06-93244DB7880C}"/>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7">
                  <a:extLst>
                    <a:ext uri="{FF2B5EF4-FFF2-40B4-BE49-F238E27FC236}">
                      <a16:creationId xmlns:a16="http://schemas.microsoft.com/office/drawing/2014/main" id="{632EC0D4-7729-4F1D-8B78-063AC952C68A}"/>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8">
                  <a:extLst>
                    <a:ext uri="{FF2B5EF4-FFF2-40B4-BE49-F238E27FC236}">
                      <a16:creationId xmlns:a16="http://schemas.microsoft.com/office/drawing/2014/main" id="{79CD888B-697F-4FE8-A475-2AC0EFAED25B}"/>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9">
                  <a:extLst>
                    <a:ext uri="{FF2B5EF4-FFF2-40B4-BE49-F238E27FC236}">
                      <a16:creationId xmlns:a16="http://schemas.microsoft.com/office/drawing/2014/main" id="{7CFD120E-654B-4FDA-8857-864AC17DA161}"/>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50">
                  <a:extLst>
                    <a:ext uri="{FF2B5EF4-FFF2-40B4-BE49-F238E27FC236}">
                      <a16:creationId xmlns:a16="http://schemas.microsoft.com/office/drawing/2014/main" id="{7B35190B-554A-475C-9738-A5602DE28D4F}"/>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51">
                  <a:extLst>
                    <a:ext uri="{FF2B5EF4-FFF2-40B4-BE49-F238E27FC236}">
                      <a16:creationId xmlns:a16="http://schemas.microsoft.com/office/drawing/2014/main" id="{DD76325A-5048-4A45-98FA-57F2E2EAC695}"/>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2">
                  <a:extLst>
                    <a:ext uri="{FF2B5EF4-FFF2-40B4-BE49-F238E27FC236}">
                      <a16:creationId xmlns:a16="http://schemas.microsoft.com/office/drawing/2014/main" id="{89F09513-351F-4086-8254-361A6442024B}"/>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3">
                  <a:extLst>
                    <a:ext uri="{FF2B5EF4-FFF2-40B4-BE49-F238E27FC236}">
                      <a16:creationId xmlns:a16="http://schemas.microsoft.com/office/drawing/2014/main" id="{4CBDCE0A-7F89-4B9A-85F5-86B278ECF487}"/>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4">
                  <a:extLst>
                    <a:ext uri="{FF2B5EF4-FFF2-40B4-BE49-F238E27FC236}">
                      <a16:creationId xmlns:a16="http://schemas.microsoft.com/office/drawing/2014/main" id="{16161A45-B418-4D6C-A507-E6D263ED7F5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5">
                  <a:extLst>
                    <a:ext uri="{FF2B5EF4-FFF2-40B4-BE49-F238E27FC236}">
                      <a16:creationId xmlns:a16="http://schemas.microsoft.com/office/drawing/2014/main" id="{77E6D525-7A76-4433-A604-63756D5C5A27}"/>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6">
                  <a:extLst>
                    <a:ext uri="{FF2B5EF4-FFF2-40B4-BE49-F238E27FC236}">
                      <a16:creationId xmlns:a16="http://schemas.microsoft.com/office/drawing/2014/main" id="{371B4F94-E1DC-4B05-B467-05C9C87B83B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7">
                  <a:extLst>
                    <a:ext uri="{FF2B5EF4-FFF2-40B4-BE49-F238E27FC236}">
                      <a16:creationId xmlns:a16="http://schemas.microsoft.com/office/drawing/2014/main" id="{782E46A9-6733-42B3-B5F2-53F096B465A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8">
                  <a:extLst>
                    <a:ext uri="{FF2B5EF4-FFF2-40B4-BE49-F238E27FC236}">
                      <a16:creationId xmlns:a16="http://schemas.microsoft.com/office/drawing/2014/main" id="{D4F3B514-3814-4A0D-A377-F76A1EB01A43}"/>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9">
                  <a:extLst>
                    <a:ext uri="{FF2B5EF4-FFF2-40B4-BE49-F238E27FC236}">
                      <a16:creationId xmlns:a16="http://schemas.microsoft.com/office/drawing/2014/main" id="{28FCA1F4-9B90-425E-BFCB-59A3BAD7550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60">
                  <a:extLst>
                    <a:ext uri="{FF2B5EF4-FFF2-40B4-BE49-F238E27FC236}">
                      <a16:creationId xmlns:a16="http://schemas.microsoft.com/office/drawing/2014/main" id="{277EC52D-DF94-475C-9B34-043866C469E3}"/>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61">
                  <a:extLst>
                    <a:ext uri="{FF2B5EF4-FFF2-40B4-BE49-F238E27FC236}">
                      <a16:creationId xmlns:a16="http://schemas.microsoft.com/office/drawing/2014/main" id="{3CD97759-E76F-4371-9FE1-AE4638125116}"/>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2">
                  <a:extLst>
                    <a:ext uri="{FF2B5EF4-FFF2-40B4-BE49-F238E27FC236}">
                      <a16:creationId xmlns:a16="http://schemas.microsoft.com/office/drawing/2014/main" id="{412F0AC0-8827-4A52-AFA0-D1B323D4AE9C}"/>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3">
                  <a:extLst>
                    <a:ext uri="{FF2B5EF4-FFF2-40B4-BE49-F238E27FC236}">
                      <a16:creationId xmlns:a16="http://schemas.microsoft.com/office/drawing/2014/main" id="{9C4C2DCE-5A82-482E-8E04-A32FF9AC7E7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4">
                  <a:extLst>
                    <a:ext uri="{FF2B5EF4-FFF2-40B4-BE49-F238E27FC236}">
                      <a16:creationId xmlns:a16="http://schemas.microsoft.com/office/drawing/2014/main" id="{878002A0-E640-4751-A5AC-DCA802EF0455}"/>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5">
                  <a:extLst>
                    <a:ext uri="{FF2B5EF4-FFF2-40B4-BE49-F238E27FC236}">
                      <a16:creationId xmlns:a16="http://schemas.microsoft.com/office/drawing/2014/main" id="{C2EB97DD-F37E-4F00-897E-DA8970258F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6">
                  <a:extLst>
                    <a:ext uri="{FF2B5EF4-FFF2-40B4-BE49-F238E27FC236}">
                      <a16:creationId xmlns:a16="http://schemas.microsoft.com/office/drawing/2014/main" id="{475FBE7E-99BB-4DA9-95F7-FB8C4B3447CC}"/>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7">
                  <a:extLst>
                    <a:ext uri="{FF2B5EF4-FFF2-40B4-BE49-F238E27FC236}">
                      <a16:creationId xmlns:a16="http://schemas.microsoft.com/office/drawing/2014/main" id="{FD401D9A-1289-451D-A0B4-77C67AFB7450}"/>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8">
                  <a:extLst>
                    <a:ext uri="{FF2B5EF4-FFF2-40B4-BE49-F238E27FC236}">
                      <a16:creationId xmlns:a16="http://schemas.microsoft.com/office/drawing/2014/main" id="{F586FA90-BB23-4B95-9C86-B5CAC9D3F27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9">
                  <a:extLst>
                    <a:ext uri="{FF2B5EF4-FFF2-40B4-BE49-F238E27FC236}">
                      <a16:creationId xmlns:a16="http://schemas.microsoft.com/office/drawing/2014/main" id="{698A78D7-2324-4C43-8CCA-166D3D0EA769}"/>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70">
                  <a:extLst>
                    <a:ext uri="{FF2B5EF4-FFF2-40B4-BE49-F238E27FC236}">
                      <a16:creationId xmlns:a16="http://schemas.microsoft.com/office/drawing/2014/main" id="{3D7A61DE-FC6C-476C-95D3-33BA82E9D35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71">
                  <a:extLst>
                    <a:ext uri="{FF2B5EF4-FFF2-40B4-BE49-F238E27FC236}">
                      <a16:creationId xmlns:a16="http://schemas.microsoft.com/office/drawing/2014/main" id="{B78B0BD4-47F8-4FA9-8305-14D525901D9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2">
                  <a:extLst>
                    <a:ext uri="{FF2B5EF4-FFF2-40B4-BE49-F238E27FC236}">
                      <a16:creationId xmlns:a16="http://schemas.microsoft.com/office/drawing/2014/main" id="{A1B50553-AE6E-424D-B25A-6049CBEC3897}"/>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3">
                  <a:extLst>
                    <a:ext uri="{FF2B5EF4-FFF2-40B4-BE49-F238E27FC236}">
                      <a16:creationId xmlns:a16="http://schemas.microsoft.com/office/drawing/2014/main" id="{93CD5C03-9CB4-47E9-8B68-F09C484B8BD8}"/>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4">
                  <a:extLst>
                    <a:ext uri="{FF2B5EF4-FFF2-40B4-BE49-F238E27FC236}">
                      <a16:creationId xmlns:a16="http://schemas.microsoft.com/office/drawing/2014/main" id="{F79A1A7F-65BD-4183-85BD-D49A6D8DD748}"/>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5">
                  <a:extLst>
                    <a:ext uri="{FF2B5EF4-FFF2-40B4-BE49-F238E27FC236}">
                      <a16:creationId xmlns:a16="http://schemas.microsoft.com/office/drawing/2014/main" id="{1FB0FF7C-E786-4CA1-82AB-4B7115824D6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6">
                  <a:extLst>
                    <a:ext uri="{FF2B5EF4-FFF2-40B4-BE49-F238E27FC236}">
                      <a16:creationId xmlns:a16="http://schemas.microsoft.com/office/drawing/2014/main" id="{AB7ACA6A-C85A-43F8-9E6E-D4A56C6941AF}"/>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7">
                  <a:extLst>
                    <a:ext uri="{FF2B5EF4-FFF2-40B4-BE49-F238E27FC236}">
                      <a16:creationId xmlns:a16="http://schemas.microsoft.com/office/drawing/2014/main" id="{F720D199-7875-4B07-9904-D6DB87F8BB2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8">
                  <a:extLst>
                    <a:ext uri="{FF2B5EF4-FFF2-40B4-BE49-F238E27FC236}">
                      <a16:creationId xmlns:a16="http://schemas.microsoft.com/office/drawing/2014/main" id="{6D75A29B-7DCD-485E-8BBC-EC20059B272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9">
                  <a:extLst>
                    <a:ext uri="{FF2B5EF4-FFF2-40B4-BE49-F238E27FC236}">
                      <a16:creationId xmlns:a16="http://schemas.microsoft.com/office/drawing/2014/main" id="{49056211-C1BE-4D92-8A59-454A5F3EE82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80">
                  <a:extLst>
                    <a:ext uri="{FF2B5EF4-FFF2-40B4-BE49-F238E27FC236}">
                      <a16:creationId xmlns:a16="http://schemas.microsoft.com/office/drawing/2014/main" id="{93116ADB-C64A-4D35-9744-726AF4B65C50}"/>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81">
                  <a:extLst>
                    <a:ext uri="{FF2B5EF4-FFF2-40B4-BE49-F238E27FC236}">
                      <a16:creationId xmlns:a16="http://schemas.microsoft.com/office/drawing/2014/main" id="{A9AB190A-35CF-4F1B-8B1B-89842381168B}"/>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2">
                  <a:extLst>
                    <a:ext uri="{FF2B5EF4-FFF2-40B4-BE49-F238E27FC236}">
                      <a16:creationId xmlns:a16="http://schemas.microsoft.com/office/drawing/2014/main" id="{56ED1BC5-9937-47D5-AC52-DBCD363EFEB5}"/>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3">
                  <a:extLst>
                    <a:ext uri="{FF2B5EF4-FFF2-40B4-BE49-F238E27FC236}">
                      <a16:creationId xmlns:a16="http://schemas.microsoft.com/office/drawing/2014/main" id="{1C1F378B-B363-4C15-8800-DCFC6A027BBF}"/>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4">
                  <a:extLst>
                    <a:ext uri="{FF2B5EF4-FFF2-40B4-BE49-F238E27FC236}">
                      <a16:creationId xmlns:a16="http://schemas.microsoft.com/office/drawing/2014/main" id="{0459EF20-C9C2-462A-AC2D-94CAC3C2FB31}"/>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5">
                  <a:extLst>
                    <a:ext uri="{FF2B5EF4-FFF2-40B4-BE49-F238E27FC236}">
                      <a16:creationId xmlns:a16="http://schemas.microsoft.com/office/drawing/2014/main" id="{319CC073-F4C4-4EAE-98DD-9332437CEBF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6">
                  <a:extLst>
                    <a:ext uri="{FF2B5EF4-FFF2-40B4-BE49-F238E27FC236}">
                      <a16:creationId xmlns:a16="http://schemas.microsoft.com/office/drawing/2014/main" id="{39919ECE-4EF3-40B3-B206-E2AE5D05D195}"/>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7">
                  <a:extLst>
                    <a:ext uri="{FF2B5EF4-FFF2-40B4-BE49-F238E27FC236}">
                      <a16:creationId xmlns:a16="http://schemas.microsoft.com/office/drawing/2014/main" id="{FF1D18E4-22B5-4EE6-81FC-57B04321F999}"/>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8">
                  <a:extLst>
                    <a:ext uri="{FF2B5EF4-FFF2-40B4-BE49-F238E27FC236}">
                      <a16:creationId xmlns:a16="http://schemas.microsoft.com/office/drawing/2014/main" id="{5849F389-3AA7-4EBD-88A7-3B5780A1895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9">
                  <a:extLst>
                    <a:ext uri="{FF2B5EF4-FFF2-40B4-BE49-F238E27FC236}">
                      <a16:creationId xmlns:a16="http://schemas.microsoft.com/office/drawing/2014/main" id="{B48495D4-6C12-4EBE-B15B-614E9BD1C0F6}"/>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90">
                  <a:extLst>
                    <a:ext uri="{FF2B5EF4-FFF2-40B4-BE49-F238E27FC236}">
                      <a16:creationId xmlns:a16="http://schemas.microsoft.com/office/drawing/2014/main" id="{A1CA9510-085B-4CAD-8FB6-BD90485BA0DB}"/>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91">
                  <a:extLst>
                    <a:ext uri="{FF2B5EF4-FFF2-40B4-BE49-F238E27FC236}">
                      <a16:creationId xmlns:a16="http://schemas.microsoft.com/office/drawing/2014/main" id="{9FEBC35F-72C1-4360-AF6E-5B4E4CF154F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2">
                  <a:extLst>
                    <a:ext uri="{FF2B5EF4-FFF2-40B4-BE49-F238E27FC236}">
                      <a16:creationId xmlns:a16="http://schemas.microsoft.com/office/drawing/2014/main" id="{9981942A-5B08-410D-9332-D32B666FC0D4}"/>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6" name="文本框 49">
              <a:extLst>
                <a:ext uri="{FF2B5EF4-FFF2-40B4-BE49-F238E27FC236}">
                  <a16:creationId xmlns:a16="http://schemas.microsoft.com/office/drawing/2014/main" id="{E7C1BC8B-DDD7-4CE6-8D0A-11026178F796}"/>
                </a:ext>
              </a:extLst>
            </p:cNvPr>
            <p:cNvSpPr txBox="1">
              <a:spLocks noChangeArrowheads="1"/>
            </p:cNvSpPr>
            <p:nvPr/>
          </p:nvSpPr>
          <p:spPr bwMode="auto">
            <a:xfrm>
              <a:off x="2180233" y="2141475"/>
              <a:ext cx="2563249" cy="1184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lvl="0" algn="ctr" defTabSz="914217">
                <a:buNone/>
              </a:pPr>
              <a:r>
                <a:rPr lang="vi-VN" sz="2000" i="1" dirty="0">
                  <a:solidFill>
                    <a:srgbClr val="000000"/>
                  </a:solidFill>
                  <a:latin typeface="Times New Roman" panose="02020603050405020304" pitchFamily="18" charset="0"/>
                  <a:cs typeface="Times New Roman" panose="02020603050405020304" pitchFamily="18" charset="0"/>
                </a:rPr>
                <a:t>Không cần thay dấu phẩy bằng dấu chấm phẩy vì: đây không phải là một phép liệt kê phức tạp, có thể dùng dấu phẩy để ngăn cách giữa các bộ phận.</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grpSp>
      <p:pic>
        <p:nvPicPr>
          <p:cNvPr id="96" name="Picture 95">
            <a:extLst>
              <a:ext uri="{FF2B5EF4-FFF2-40B4-BE49-F238E27FC236}">
                <a16:creationId xmlns:a16="http://schemas.microsoft.com/office/drawing/2014/main" id="{B32ADACF-2159-4365-AB5A-E3BDA128DD9A}"/>
              </a:ext>
            </a:extLst>
          </p:cNvPr>
          <p:cNvPicPr>
            <a:picLocks noChangeAspect="1"/>
          </p:cNvPicPr>
          <p:nvPr/>
        </p:nvPicPr>
        <p:blipFill>
          <a:blip r:embed="rId2"/>
          <a:stretch>
            <a:fillRect/>
          </a:stretch>
        </p:blipFill>
        <p:spPr>
          <a:xfrm>
            <a:off x="492502" y="4087877"/>
            <a:ext cx="3149005" cy="3149005"/>
          </a:xfrm>
          <a:prstGeom prst="rect">
            <a:avLst/>
          </a:prstGeom>
        </p:spPr>
      </p:pic>
    </p:spTree>
    <p:extLst>
      <p:ext uri="{BB962C8B-B14F-4D97-AF65-F5344CB8AC3E}">
        <p14:creationId xmlns:p14="http://schemas.microsoft.com/office/powerpoint/2010/main" val="1667456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9BDF46-0727-493B-A6C9-E5384DD8C878}"/>
              </a:ext>
            </a:extLst>
          </p:cNvPr>
          <p:cNvSpPr/>
          <p:nvPr/>
        </p:nvSpPr>
        <p:spPr>
          <a:xfrm>
            <a:off x="1235143" y="1218118"/>
            <a:ext cx="7371962" cy="4031873"/>
          </a:xfrm>
          <a:prstGeom prst="rect">
            <a:avLst/>
          </a:prstGeom>
          <a:ln w="57150">
            <a:solidFill>
              <a:srgbClr val="00B050"/>
            </a:solidFill>
            <a:prstDash val="sys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srgbClr val="363636"/>
                </a:solidFill>
                <a:effectLst/>
                <a:uLnTx/>
                <a:uFillTx/>
                <a:latin typeface="Times New Roman" panose="02020603050405020304" pitchFamily="18" charset="0"/>
                <a:ea typeface="+mn-ea"/>
                <a:cs typeface="Times New Roman" panose="02020603050405020304" pitchFamily="18" charset="0"/>
              </a:rPr>
              <a:t>Em hãy đọc lại các văn bản </a:t>
            </a:r>
            <a:r>
              <a:rPr kumimoji="0" lang="vi-VN" sz="3200" i="1" u="none" strike="noStrike" kern="1200" cap="none" spc="0" normalizeH="0" baseline="0" noProof="0" dirty="0">
                <a:ln>
                  <a:noFill/>
                </a:ln>
                <a:solidFill>
                  <a:srgbClr val="363636"/>
                </a:solidFill>
                <a:effectLst/>
                <a:uLnTx/>
                <a:uFillTx/>
                <a:latin typeface="Times New Roman" panose="02020603050405020304" pitchFamily="18" charset="0"/>
                <a:ea typeface="+mn-ea"/>
                <a:cs typeface="Times New Roman" panose="02020603050405020304" pitchFamily="18" charset="0"/>
              </a:rPr>
              <a:t>Thiên nhiên — Mẹ của muôn loài</a:t>
            </a:r>
            <a:r>
              <a:rPr kumimoji="0" lang="vi-VN" sz="3200" i="0" u="none" strike="noStrike" kern="1200" cap="none" spc="0" normalizeH="0" baseline="0" noProof="0" dirty="0">
                <a:ln>
                  <a:noFill/>
                </a:ln>
                <a:solidFill>
                  <a:srgbClr val="363636"/>
                </a:solidFill>
                <a:effectLst/>
                <a:uLnTx/>
                <a:uFillTx/>
                <a:latin typeface="Times New Roman" panose="02020603050405020304" pitchFamily="18" charset="0"/>
                <a:ea typeface="+mn-ea"/>
                <a:cs typeface="Times New Roman" panose="02020603050405020304" pitchFamily="18" charset="0"/>
              </a:rPr>
              <a:t> và </a:t>
            </a:r>
            <a:r>
              <a:rPr kumimoji="0" lang="vi-VN" sz="3200" i="1" u="none" strike="noStrike" kern="1200" cap="none" spc="0" normalizeH="0" baseline="0" noProof="0" dirty="0">
                <a:ln>
                  <a:noFill/>
                </a:ln>
                <a:solidFill>
                  <a:srgbClr val="363636"/>
                </a:solidFill>
                <a:effectLst/>
                <a:uLnTx/>
                <a:uFillTx/>
                <a:latin typeface="Times New Roman" panose="02020603050405020304" pitchFamily="18" charset="0"/>
                <a:ea typeface="+mn-ea"/>
                <a:cs typeface="Times New Roman" panose="02020603050405020304" pitchFamily="18" charset="0"/>
              </a:rPr>
              <a:t>Lễ cúng Thần Lúa của người Chơ-ro</a:t>
            </a:r>
            <a:r>
              <a:rPr kumimoji="0" lang="vi-VN" sz="3200" i="0" u="none" strike="noStrike" kern="1200" cap="none" spc="0" normalizeH="0" baseline="0" noProof="0" dirty="0">
                <a:ln>
                  <a:noFill/>
                </a:ln>
                <a:solidFill>
                  <a:srgbClr val="363636"/>
                </a:solidFill>
                <a:effectLst/>
                <a:uLnTx/>
                <a:uFillTx/>
                <a:latin typeface="Times New Roman" panose="02020603050405020304" pitchFamily="18" charset="0"/>
                <a:ea typeface="+mn-ea"/>
                <a:cs typeface="Times New Roman" panose="02020603050405020304" pitchFamily="18" charset="0"/>
              </a:rPr>
              <a:t> và trả lời các câu hỏi sau: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srgbClr val="363636"/>
                </a:solidFill>
                <a:effectLst/>
                <a:uLnTx/>
                <a:uFillTx/>
                <a:latin typeface="Times New Roman" panose="02020603050405020304" pitchFamily="18" charset="0"/>
                <a:ea typeface="+mn-ea"/>
                <a:cs typeface="Times New Roman" panose="02020603050405020304" pitchFamily="18" charset="0"/>
              </a:rPr>
              <a:t>a</a:t>
            </a:r>
            <a:r>
              <a:rPr kumimoji="0" lang="en-US" sz="3200" i="0" u="none" strike="noStrike" kern="1200" cap="none" spc="0" normalizeH="0" baseline="0" noProof="0" dirty="0">
                <a:ln>
                  <a:noFill/>
                </a:ln>
                <a:solidFill>
                  <a:srgbClr val="363636"/>
                </a:solidFill>
                <a:effectLst/>
                <a:uLnTx/>
                <a:uFillTx/>
                <a:latin typeface="Times New Roman" panose="02020603050405020304" pitchFamily="18" charset="0"/>
                <a:ea typeface="+mn-ea"/>
                <a:cs typeface="Times New Roman" panose="02020603050405020304" pitchFamily="18" charset="0"/>
              </a:rPr>
              <a:t>.</a:t>
            </a:r>
            <a:r>
              <a:rPr kumimoji="0" lang="vi-VN" sz="3200" i="0" u="none" strike="noStrike" kern="1200" cap="none" spc="0" normalizeH="0" baseline="0" noProof="0" dirty="0">
                <a:ln>
                  <a:noFill/>
                </a:ln>
                <a:solidFill>
                  <a:srgbClr val="363636"/>
                </a:solidFill>
                <a:effectLst/>
                <a:uLnTx/>
                <a:uFillTx/>
                <a:latin typeface="Times New Roman" panose="02020603050405020304" pitchFamily="18" charset="0"/>
                <a:ea typeface="+mn-ea"/>
                <a:cs typeface="Times New Roman" panose="02020603050405020304" pitchFamily="18" charset="0"/>
              </a:rPr>
              <a:t> Các phương tiện giao tiếp phi ngôn ngữ nào đã được sử dụng?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srgbClr val="363636"/>
                </a:solidFill>
                <a:effectLst/>
                <a:uLnTx/>
                <a:uFillTx/>
                <a:latin typeface="Times New Roman" panose="02020603050405020304" pitchFamily="18" charset="0"/>
                <a:ea typeface="+mn-ea"/>
                <a:cs typeface="Times New Roman" panose="02020603050405020304" pitchFamily="18" charset="0"/>
              </a:rPr>
              <a:t>b</a:t>
            </a:r>
            <a:r>
              <a:rPr kumimoji="0" lang="en-US" sz="3200" i="0" u="none" strike="noStrike" kern="1200" cap="none" spc="0" normalizeH="0" baseline="0" noProof="0" dirty="0">
                <a:ln>
                  <a:noFill/>
                </a:ln>
                <a:solidFill>
                  <a:srgbClr val="363636"/>
                </a:solidFill>
                <a:effectLst/>
                <a:uLnTx/>
                <a:uFillTx/>
                <a:latin typeface="Times New Roman" panose="02020603050405020304" pitchFamily="18" charset="0"/>
                <a:ea typeface="+mn-ea"/>
                <a:cs typeface="Times New Roman" panose="02020603050405020304" pitchFamily="18" charset="0"/>
              </a:rPr>
              <a:t>.</a:t>
            </a:r>
            <a:r>
              <a:rPr kumimoji="0" lang="vi-VN" sz="3200" i="0" u="none" strike="noStrike" kern="1200" cap="none" spc="0" normalizeH="0" baseline="0" noProof="0" dirty="0">
                <a:ln>
                  <a:noFill/>
                </a:ln>
                <a:solidFill>
                  <a:srgbClr val="363636"/>
                </a:solidFill>
                <a:effectLst/>
                <a:uLnTx/>
                <a:uFillTx/>
                <a:latin typeface="Times New Roman" panose="02020603050405020304" pitchFamily="18" charset="0"/>
                <a:ea typeface="+mn-ea"/>
                <a:cs typeface="Times New Roman" panose="02020603050405020304" pitchFamily="18" charset="0"/>
              </a:rPr>
              <a:t> Chọn một số hình ảnh được dùng trong hai văn bản trên và nhận xét ý nghĩa của các hình ảnh đó.</a:t>
            </a:r>
          </a:p>
        </p:txBody>
      </p:sp>
      <p:sp>
        <p:nvSpPr>
          <p:cNvPr id="3" name="文本框 41">
            <a:extLst>
              <a:ext uri="{FF2B5EF4-FFF2-40B4-BE49-F238E27FC236}">
                <a16:creationId xmlns:a16="http://schemas.microsoft.com/office/drawing/2014/main" id="{229B3793-C596-4CB5-83DB-D76D753CDCA4}"/>
              </a:ext>
            </a:extLst>
          </p:cNvPr>
          <p:cNvSpPr txBox="1"/>
          <p:nvPr/>
        </p:nvSpPr>
        <p:spPr>
          <a:xfrm>
            <a:off x="1537986" y="195406"/>
            <a:ext cx="4230426" cy="707758"/>
          </a:xfrm>
          <a:prstGeom prst="rect">
            <a:avLst/>
          </a:prstGeom>
          <a:noFill/>
        </p:spPr>
        <p:txBody>
          <a:bodyPr vert="horz"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3999" b="1" i="0" u="none" strike="noStrike" kern="1200" cap="none" spc="0" normalizeH="0" baseline="0" noProof="0" dirty="0" err="1">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Bài</a:t>
            </a:r>
            <a:r>
              <a:rPr kumimoji="0" lang="en-US" altLang="zh-CN" sz="3999"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3999" b="1" i="0" u="none" strike="noStrike" kern="1200" cap="none" spc="0" normalizeH="0" baseline="0" noProof="0" dirty="0" err="1">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tập</a:t>
            </a:r>
            <a:r>
              <a:rPr kumimoji="0" lang="en-US" altLang="zh-CN" sz="3999"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3/T88</a:t>
            </a:r>
          </a:p>
        </p:txBody>
      </p:sp>
      <p:pic>
        <p:nvPicPr>
          <p:cNvPr id="4" name="Picture 3">
            <a:extLst>
              <a:ext uri="{FF2B5EF4-FFF2-40B4-BE49-F238E27FC236}">
                <a16:creationId xmlns:a16="http://schemas.microsoft.com/office/drawing/2014/main" id="{F3B5CDC7-D1C6-4EC6-8141-D3B9FDC36F0B}"/>
              </a:ext>
            </a:extLst>
          </p:cNvPr>
          <p:cNvPicPr>
            <a:picLocks noChangeAspect="1"/>
          </p:cNvPicPr>
          <p:nvPr/>
        </p:nvPicPr>
        <p:blipFill>
          <a:blip r:embed="rId2"/>
          <a:stretch>
            <a:fillRect/>
          </a:stretch>
        </p:blipFill>
        <p:spPr>
          <a:xfrm>
            <a:off x="7994010" y="3347207"/>
            <a:ext cx="4079115" cy="4079115"/>
          </a:xfrm>
          <a:prstGeom prst="rect">
            <a:avLst/>
          </a:prstGeom>
        </p:spPr>
      </p:pic>
    </p:spTree>
    <p:extLst>
      <p:ext uri="{BB962C8B-B14F-4D97-AF65-F5344CB8AC3E}">
        <p14:creationId xmlns:p14="http://schemas.microsoft.com/office/powerpoint/2010/main" val="6646008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hlinkClick r:id="rId3" action="ppaction://hlinksldjump"/>
            <a:extLst>
              <a:ext uri="{FF2B5EF4-FFF2-40B4-BE49-F238E27FC236}">
                <a16:creationId xmlns:a16="http://schemas.microsoft.com/office/drawing/2014/main" id="{6E2750C1-279F-4416-804F-8D541E199452}"/>
              </a:ext>
            </a:extLst>
          </p:cNvPr>
          <p:cNvSpPr/>
          <p:nvPr/>
        </p:nvSpPr>
        <p:spPr>
          <a:xfrm>
            <a:off x="822121" y="965221"/>
            <a:ext cx="572081" cy="57835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1</a:t>
            </a:r>
          </a:p>
        </p:txBody>
      </p:sp>
      <p:sp>
        <p:nvSpPr>
          <p:cNvPr id="3" name="TextBox 2">
            <a:extLst>
              <a:ext uri="{FF2B5EF4-FFF2-40B4-BE49-F238E27FC236}">
                <a16:creationId xmlns:a16="http://schemas.microsoft.com/office/drawing/2014/main" id="{D44DA8E2-E396-4A3C-82D4-92A682484C4B}"/>
              </a:ext>
            </a:extLst>
          </p:cNvPr>
          <p:cNvSpPr txBox="1"/>
          <p:nvPr/>
        </p:nvSpPr>
        <p:spPr>
          <a:xfrm>
            <a:off x="3683393" y="-29109"/>
            <a:ext cx="4405373" cy="830997"/>
          </a:xfrm>
          <a:prstGeom prst="rect">
            <a:avLst/>
          </a:prstGeom>
          <a:noFill/>
        </p:spPr>
        <p:txBody>
          <a:bodyPr wrap="none" rtlCol="0">
            <a:spAutoFit/>
          </a:bodyPr>
          <a:lstStyle/>
          <a:p>
            <a:r>
              <a:rPr lang="en-US" sz="4800" dirty="0">
                <a:solidFill>
                  <a:schemeClr val="accent5">
                    <a:lumMod val="75000"/>
                  </a:schemeClr>
                </a:solidFill>
                <a:latin typeface="Times New Roman" panose="02020603050405020304" pitchFamily="18" charset="0"/>
                <a:cs typeface="Times New Roman" panose="02020603050405020304" pitchFamily="18" charset="0"/>
              </a:rPr>
              <a:t>Ô CHỮ BÍ MẬT</a:t>
            </a:r>
          </a:p>
        </p:txBody>
      </p:sp>
      <p:sp>
        <p:nvSpPr>
          <p:cNvPr id="4" name="Oval 3">
            <a:hlinkClick r:id="rId4" action="ppaction://hlinksldjump"/>
            <a:extLst>
              <a:ext uri="{FF2B5EF4-FFF2-40B4-BE49-F238E27FC236}">
                <a16:creationId xmlns:a16="http://schemas.microsoft.com/office/drawing/2014/main" id="{1D46E66D-57B8-4577-8AB0-C55BE39779F4}"/>
              </a:ext>
            </a:extLst>
          </p:cNvPr>
          <p:cNvSpPr/>
          <p:nvPr/>
        </p:nvSpPr>
        <p:spPr>
          <a:xfrm>
            <a:off x="822119" y="1543574"/>
            <a:ext cx="572081" cy="57835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2</a:t>
            </a:r>
          </a:p>
        </p:txBody>
      </p:sp>
      <p:sp>
        <p:nvSpPr>
          <p:cNvPr id="5" name="Oval 4">
            <a:hlinkClick r:id="rId5" action="ppaction://hlinksldjump"/>
            <a:extLst>
              <a:ext uri="{FF2B5EF4-FFF2-40B4-BE49-F238E27FC236}">
                <a16:creationId xmlns:a16="http://schemas.microsoft.com/office/drawing/2014/main" id="{98FCBA85-18FF-4488-98AD-844DB8881D41}"/>
              </a:ext>
            </a:extLst>
          </p:cNvPr>
          <p:cNvSpPr/>
          <p:nvPr/>
        </p:nvSpPr>
        <p:spPr>
          <a:xfrm>
            <a:off x="822117" y="2121927"/>
            <a:ext cx="572081" cy="57835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3</a:t>
            </a:r>
          </a:p>
        </p:txBody>
      </p:sp>
      <p:sp>
        <p:nvSpPr>
          <p:cNvPr id="6" name="Oval 5">
            <a:hlinkClick r:id="rId6" action="ppaction://hlinksldjump"/>
            <a:extLst>
              <a:ext uri="{FF2B5EF4-FFF2-40B4-BE49-F238E27FC236}">
                <a16:creationId xmlns:a16="http://schemas.microsoft.com/office/drawing/2014/main" id="{B9C4AEC7-F015-48D5-937B-584E4B4D8577}"/>
              </a:ext>
            </a:extLst>
          </p:cNvPr>
          <p:cNvSpPr/>
          <p:nvPr/>
        </p:nvSpPr>
        <p:spPr>
          <a:xfrm>
            <a:off x="822116" y="2704960"/>
            <a:ext cx="572081" cy="57835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4</a:t>
            </a:r>
          </a:p>
        </p:txBody>
      </p:sp>
      <p:sp>
        <p:nvSpPr>
          <p:cNvPr id="7" name="Oval 6">
            <a:hlinkClick r:id="rId7" action="ppaction://hlinksldjump"/>
            <a:extLst>
              <a:ext uri="{FF2B5EF4-FFF2-40B4-BE49-F238E27FC236}">
                <a16:creationId xmlns:a16="http://schemas.microsoft.com/office/drawing/2014/main" id="{45C83A41-90AC-44AE-8A24-1206FCCCDD50}"/>
              </a:ext>
            </a:extLst>
          </p:cNvPr>
          <p:cNvSpPr/>
          <p:nvPr/>
        </p:nvSpPr>
        <p:spPr>
          <a:xfrm>
            <a:off x="822116" y="3294285"/>
            <a:ext cx="572081" cy="57835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5</a:t>
            </a:r>
          </a:p>
        </p:txBody>
      </p:sp>
      <p:sp>
        <p:nvSpPr>
          <p:cNvPr id="8" name="Oval 7">
            <a:hlinkClick r:id="rId8" action="ppaction://hlinksldjump"/>
            <a:extLst>
              <a:ext uri="{FF2B5EF4-FFF2-40B4-BE49-F238E27FC236}">
                <a16:creationId xmlns:a16="http://schemas.microsoft.com/office/drawing/2014/main" id="{CC66545F-EFA5-4C30-AAF4-1CDB67144F5B}"/>
              </a:ext>
            </a:extLst>
          </p:cNvPr>
          <p:cNvSpPr/>
          <p:nvPr/>
        </p:nvSpPr>
        <p:spPr>
          <a:xfrm>
            <a:off x="822116" y="3883610"/>
            <a:ext cx="572081" cy="57835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6</a:t>
            </a:r>
          </a:p>
        </p:txBody>
      </p:sp>
      <p:sp>
        <p:nvSpPr>
          <p:cNvPr id="9" name="Oval 8">
            <a:hlinkClick r:id="rId9" action="ppaction://hlinksldjump"/>
            <a:extLst>
              <a:ext uri="{FF2B5EF4-FFF2-40B4-BE49-F238E27FC236}">
                <a16:creationId xmlns:a16="http://schemas.microsoft.com/office/drawing/2014/main" id="{7DD20ECF-A423-4DCA-9329-D60173CF77A2}"/>
              </a:ext>
            </a:extLst>
          </p:cNvPr>
          <p:cNvSpPr/>
          <p:nvPr/>
        </p:nvSpPr>
        <p:spPr>
          <a:xfrm>
            <a:off x="822116" y="4472935"/>
            <a:ext cx="572081" cy="57835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7</a:t>
            </a:r>
          </a:p>
        </p:txBody>
      </p:sp>
      <p:sp>
        <p:nvSpPr>
          <p:cNvPr id="10" name="Oval 9">
            <a:hlinkClick r:id="rId10" action="ppaction://hlinksldjump"/>
            <a:extLst>
              <a:ext uri="{FF2B5EF4-FFF2-40B4-BE49-F238E27FC236}">
                <a16:creationId xmlns:a16="http://schemas.microsoft.com/office/drawing/2014/main" id="{39A171CF-2505-4FD7-92AD-88592B423704}"/>
              </a:ext>
            </a:extLst>
          </p:cNvPr>
          <p:cNvSpPr/>
          <p:nvPr/>
        </p:nvSpPr>
        <p:spPr>
          <a:xfrm>
            <a:off x="822116" y="5062260"/>
            <a:ext cx="572081" cy="57835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8</a:t>
            </a:r>
          </a:p>
        </p:txBody>
      </p:sp>
      <p:sp>
        <p:nvSpPr>
          <p:cNvPr id="139" name="Oval 138">
            <a:extLst>
              <a:ext uri="{FF2B5EF4-FFF2-40B4-BE49-F238E27FC236}">
                <a16:creationId xmlns:a16="http://schemas.microsoft.com/office/drawing/2014/main" id="{D7E21F87-B987-45F7-A256-1974FFFB76F2}"/>
              </a:ext>
            </a:extLst>
          </p:cNvPr>
          <p:cNvSpPr/>
          <p:nvPr/>
        </p:nvSpPr>
        <p:spPr>
          <a:xfrm>
            <a:off x="1394197" y="965221"/>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1</a:t>
            </a:r>
          </a:p>
        </p:txBody>
      </p:sp>
      <p:sp>
        <p:nvSpPr>
          <p:cNvPr id="140" name="Oval 139">
            <a:extLst>
              <a:ext uri="{FF2B5EF4-FFF2-40B4-BE49-F238E27FC236}">
                <a16:creationId xmlns:a16="http://schemas.microsoft.com/office/drawing/2014/main" id="{8E7AF569-155D-4F42-90A3-7B774EA4BF85}"/>
              </a:ext>
            </a:extLst>
          </p:cNvPr>
          <p:cNvSpPr/>
          <p:nvPr/>
        </p:nvSpPr>
        <p:spPr>
          <a:xfrm>
            <a:off x="1394195" y="1543574"/>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2</a:t>
            </a:r>
          </a:p>
        </p:txBody>
      </p:sp>
      <p:sp>
        <p:nvSpPr>
          <p:cNvPr id="141" name="Oval 140">
            <a:extLst>
              <a:ext uri="{FF2B5EF4-FFF2-40B4-BE49-F238E27FC236}">
                <a16:creationId xmlns:a16="http://schemas.microsoft.com/office/drawing/2014/main" id="{77811E7F-6232-435A-AB78-248DAD4E3659}"/>
              </a:ext>
            </a:extLst>
          </p:cNvPr>
          <p:cNvSpPr/>
          <p:nvPr/>
        </p:nvSpPr>
        <p:spPr>
          <a:xfrm>
            <a:off x="1394193" y="2121927"/>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3</a:t>
            </a:r>
          </a:p>
        </p:txBody>
      </p:sp>
      <p:sp>
        <p:nvSpPr>
          <p:cNvPr id="142" name="Oval 141">
            <a:extLst>
              <a:ext uri="{FF2B5EF4-FFF2-40B4-BE49-F238E27FC236}">
                <a16:creationId xmlns:a16="http://schemas.microsoft.com/office/drawing/2014/main" id="{B05A125C-7F10-423C-B153-AE1CCBF13C21}"/>
              </a:ext>
            </a:extLst>
          </p:cNvPr>
          <p:cNvSpPr/>
          <p:nvPr/>
        </p:nvSpPr>
        <p:spPr>
          <a:xfrm>
            <a:off x="1394192" y="2704960"/>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4</a:t>
            </a:r>
          </a:p>
        </p:txBody>
      </p:sp>
      <p:sp>
        <p:nvSpPr>
          <p:cNvPr id="143" name="Oval 142">
            <a:extLst>
              <a:ext uri="{FF2B5EF4-FFF2-40B4-BE49-F238E27FC236}">
                <a16:creationId xmlns:a16="http://schemas.microsoft.com/office/drawing/2014/main" id="{37190A0D-4E99-4C33-A47F-9E98C3F15422}"/>
              </a:ext>
            </a:extLst>
          </p:cNvPr>
          <p:cNvSpPr/>
          <p:nvPr/>
        </p:nvSpPr>
        <p:spPr>
          <a:xfrm>
            <a:off x="1394192" y="3294285"/>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5</a:t>
            </a:r>
          </a:p>
        </p:txBody>
      </p:sp>
      <p:sp>
        <p:nvSpPr>
          <p:cNvPr id="144" name="Oval 143">
            <a:extLst>
              <a:ext uri="{FF2B5EF4-FFF2-40B4-BE49-F238E27FC236}">
                <a16:creationId xmlns:a16="http://schemas.microsoft.com/office/drawing/2014/main" id="{260F9F37-58BB-4EFF-AF29-4D9DE388571E}"/>
              </a:ext>
            </a:extLst>
          </p:cNvPr>
          <p:cNvSpPr/>
          <p:nvPr/>
        </p:nvSpPr>
        <p:spPr>
          <a:xfrm>
            <a:off x="1394192" y="3883610"/>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6</a:t>
            </a:r>
          </a:p>
        </p:txBody>
      </p:sp>
      <p:sp>
        <p:nvSpPr>
          <p:cNvPr id="145" name="Oval 144">
            <a:extLst>
              <a:ext uri="{FF2B5EF4-FFF2-40B4-BE49-F238E27FC236}">
                <a16:creationId xmlns:a16="http://schemas.microsoft.com/office/drawing/2014/main" id="{4671A878-2507-4CB1-B12A-8178CBCFD64A}"/>
              </a:ext>
            </a:extLst>
          </p:cNvPr>
          <p:cNvSpPr/>
          <p:nvPr/>
        </p:nvSpPr>
        <p:spPr>
          <a:xfrm>
            <a:off x="1394192" y="4472935"/>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7</a:t>
            </a:r>
          </a:p>
        </p:txBody>
      </p:sp>
      <p:sp>
        <p:nvSpPr>
          <p:cNvPr id="146" name="Oval 145">
            <a:extLst>
              <a:ext uri="{FF2B5EF4-FFF2-40B4-BE49-F238E27FC236}">
                <a16:creationId xmlns:a16="http://schemas.microsoft.com/office/drawing/2014/main" id="{6ED2EA27-122C-42CF-9AE4-53015E53265C}"/>
              </a:ext>
            </a:extLst>
          </p:cNvPr>
          <p:cNvSpPr/>
          <p:nvPr/>
        </p:nvSpPr>
        <p:spPr>
          <a:xfrm>
            <a:off x="1394192" y="5062260"/>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8</a:t>
            </a:r>
          </a:p>
        </p:txBody>
      </p:sp>
      <p:sp>
        <p:nvSpPr>
          <p:cNvPr id="147" name="Oval 146">
            <a:extLst>
              <a:ext uri="{FF2B5EF4-FFF2-40B4-BE49-F238E27FC236}">
                <a16:creationId xmlns:a16="http://schemas.microsoft.com/office/drawing/2014/main" id="{949C39F7-8CA8-420A-8D51-9027C13251EB}"/>
              </a:ext>
            </a:extLst>
          </p:cNvPr>
          <p:cNvSpPr/>
          <p:nvPr/>
        </p:nvSpPr>
        <p:spPr>
          <a:xfrm>
            <a:off x="2090484" y="965221"/>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53" name="Oval 152">
            <a:extLst>
              <a:ext uri="{FF2B5EF4-FFF2-40B4-BE49-F238E27FC236}">
                <a16:creationId xmlns:a16="http://schemas.microsoft.com/office/drawing/2014/main" id="{9432275F-96C4-42B9-BEEB-84B441AF2B0C}"/>
              </a:ext>
            </a:extLst>
          </p:cNvPr>
          <p:cNvSpPr/>
          <p:nvPr/>
        </p:nvSpPr>
        <p:spPr>
          <a:xfrm>
            <a:off x="2090479" y="4472935"/>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55" name="Oval 154">
            <a:extLst>
              <a:ext uri="{FF2B5EF4-FFF2-40B4-BE49-F238E27FC236}">
                <a16:creationId xmlns:a16="http://schemas.microsoft.com/office/drawing/2014/main" id="{5013AB0B-F264-4E90-9993-E3247C9C531A}"/>
              </a:ext>
            </a:extLst>
          </p:cNvPr>
          <p:cNvSpPr/>
          <p:nvPr/>
        </p:nvSpPr>
        <p:spPr>
          <a:xfrm>
            <a:off x="2662554" y="965221"/>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61" name="Oval 160">
            <a:extLst>
              <a:ext uri="{FF2B5EF4-FFF2-40B4-BE49-F238E27FC236}">
                <a16:creationId xmlns:a16="http://schemas.microsoft.com/office/drawing/2014/main" id="{358D9E59-C5BA-4461-97B6-893BC6C2AE2D}"/>
              </a:ext>
            </a:extLst>
          </p:cNvPr>
          <p:cNvSpPr/>
          <p:nvPr/>
        </p:nvSpPr>
        <p:spPr>
          <a:xfrm>
            <a:off x="2662549" y="4472935"/>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63" name="Oval 162">
            <a:extLst>
              <a:ext uri="{FF2B5EF4-FFF2-40B4-BE49-F238E27FC236}">
                <a16:creationId xmlns:a16="http://schemas.microsoft.com/office/drawing/2014/main" id="{A37C08CB-F6E7-412D-9D83-131BA0443A1C}"/>
              </a:ext>
            </a:extLst>
          </p:cNvPr>
          <p:cNvSpPr/>
          <p:nvPr/>
        </p:nvSpPr>
        <p:spPr>
          <a:xfrm>
            <a:off x="3234624" y="928210"/>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69" name="Oval 168">
            <a:extLst>
              <a:ext uri="{FF2B5EF4-FFF2-40B4-BE49-F238E27FC236}">
                <a16:creationId xmlns:a16="http://schemas.microsoft.com/office/drawing/2014/main" id="{47780676-C6F0-42DA-949F-77FBA0156991}"/>
              </a:ext>
            </a:extLst>
          </p:cNvPr>
          <p:cNvSpPr/>
          <p:nvPr/>
        </p:nvSpPr>
        <p:spPr>
          <a:xfrm>
            <a:off x="3234619" y="4435924"/>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70" name="Oval 169">
            <a:extLst>
              <a:ext uri="{FF2B5EF4-FFF2-40B4-BE49-F238E27FC236}">
                <a16:creationId xmlns:a16="http://schemas.microsoft.com/office/drawing/2014/main" id="{E3C0AEF1-3FB1-4298-8327-3A433753BB37}"/>
              </a:ext>
            </a:extLst>
          </p:cNvPr>
          <p:cNvSpPr/>
          <p:nvPr/>
        </p:nvSpPr>
        <p:spPr>
          <a:xfrm>
            <a:off x="3234619" y="5025249"/>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71" name="Oval 170">
            <a:extLst>
              <a:ext uri="{FF2B5EF4-FFF2-40B4-BE49-F238E27FC236}">
                <a16:creationId xmlns:a16="http://schemas.microsoft.com/office/drawing/2014/main" id="{E7F36F4D-3C86-40BF-B812-87F8EB5A3195}"/>
              </a:ext>
            </a:extLst>
          </p:cNvPr>
          <p:cNvSpPr/>
          <p:nvPr/>
        </p:nvSpPr>
        <p:spPr>
          <a:xfrm>
            <a:off x="3806676" y="928210"/>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72" name="Oval 171">
            <a:extLst>
              <a:ext uri="{FF2B5EF4-FFF2-40B4-BE49-F238E27FC236}">
                <a16:creationId xmlns:a16="http://schemas.microsoft.com/office/drawing/2014/main" id="{A3A94BA8-58FC-4467-859E-85E84818049D}"/>
              </a:ext>
            </a:extLst>
          </p:cNvPr>
          <p:cNvSpPr/>
          <p:nvPr/>
        </p:nvSpPr>
        <p:spPr>
          <a:xfrm>
            <a:off x="3806674" y="1506563"/>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73" name="Oval 172">
            <a:extLst>
              <a:ext uri="{FF2B5EF4-FFF2-40B4-BE49-F238E27FC236}">
                <a16:creationId xmlns:a16="http://schemas.microsoft.com/office/drawing/2014/main" id="{BF56D4CE-AC71-45C6-AFCF-8F29F8E711B2}"/>
              </a:ext>
            </a:extLst>
          </p:cNvPr>
          <p:cNvSpPr/>
          <p:nvPr/>
        </p:nvSpPr>
        <p:spPr>
          <a:xfrm>
            <a:off x="3806672" y="2084916"/>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74" name="Oval 173">
            <a:extLst>
              <a:ext uri="{FF2B5EF4-FFF2-40B4-BE49-F238E27FC236}">
                <a16:creationId xmlns:a16="http://schemas.microsoft.com/office/drawing/2014/main" id="{C2EF41DA-3E04-4BFD-9523-A577718F2433}"/>
              </a:ext>
            </a:extLst>
          </p:cNvPr>
          <p:cNvSpPr/>
          <p:nvPr/>
        </p:nvSpPr>
        <p:spPr>
          <a:xfrm>
            <a:off x="10719041" y="2704977"/>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76" name="Oval 175">
            <a:extLst>
              <a:ext uri="{FF2B5EF4-FFF2-40B4-BE49-F238E27FC236}">
                <a16:creationId xmlns:a16="http://schemas.microsoft.com/office/drawing/2014/main" id="{1F83B2B0-0224-4F41-80F1-0403EAF55A5A}"/>
              </a:ext>
            </a:extLst>
          </p:cNvPr>
          <p:cNvSpPr/>
          <p:nvPr/>
        </p:nvSpPr>
        <p:spPr>
          <a:xfrm>
            <a:off x="3806671" y="3846599"/>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77" name="Oval 176">
            <a:extLst>
              <a:ext uri="{FF2B5EF4-FFF2-40B4-BE49-F238E27FC236}">
                <a16:creationId xmlns:a16="http://schemas.microsoft.com/office/drawing/2014/main" id="{B536FDCB-4F29-4139-BDF4-210F29AF39A3}"/>
              </a:ext>
            </a:extLst>
          </p:cNvPr>
          <p:cNvSpPr/>
          <p:nvPr/>
        </p:nvSpPr>
        <p:spPr>
          <a:xfrm>
            <a:off x="3806671" y="4435924"/>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78" name="Oval 177">
            <a:extLst>
              <a:ext uri="{FF2B5EF4-FFF2-40B4-BE49-F238E27FC236}">
                <a16:creationId xmlns:a16="http://schemas.microsoft.com/office/drawing/2014/main" id="{38027936-4A04-4583-865E-8B3D8EBD623C}"/>
              </a:ext>
            </a:extLst>
          </p:cNvPr>
          <p:cNvSpPr/>
          <p:nvPr/>
        </p:nvSpPr>
        <p:spPr>
          <a:xfrm>
            <a:off x="3806671" y="5025249"/>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79" name="Oval 178">
            <a:extLst>
              <a:ext uri="{FF2B5EF4-FFF2-40B4-BE49-F238E27FC236}">
                <a16:creationId xmlns:a16="http://schemas.microsoft.com/office/drawing/2014/main" id="{DFB77946-5F36-4A59-8988-066C48BC3380}"/>
              </a:ext>
            </a:extLst>
          </p:cNvPr>
          <p:cNvSpPr/>
          <p:nvPr/>
        </p:nvSpPr>
        <p:spPr>
          <a:xfrm>
            <a:off x="4361961" y="928210"/>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80" name="Oval 179">
            <a:extLst>
              <a:ext uri="{FF2B5EF4-FFF2-40B4-BE49-F238E27FC236}">
                <a16:creationId xmlns:a16="http://schemas.microsoft.com/office/drawing/2014/main" id="{6C3926AC-7AB8-4BF3-8BFE-7D43760FADDD}"/>
              </a:ext>
            </a:extLst>
          </p:cNvPr>
          <p:cNvSpPr/>
          <p:nvPr/>
        </p:nvSpPr>
        <p:spPr>
          <a:xfrm>
            <a:off x="4361959" y="1506563"/>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81" name="Oval 180">
            <a:extLst>
              <a:ext uri="{FF2B5EF4-FFF2-40B4-BE49-F238E27FC236}">
                <a16:creationId xmlns:a16="http://schemas.microsoft.com/office/drawing/2014/main" id="{D5FA3F32-34DF-4C83-8E80-D78B7EAACF39}"/>
              </a:ext>
            </a:extLst>
          </p:cNvPr>
          <p:cNvSpPr/>
          <p:nvPr/>
        </p:nvSpPr>
        <p:spPr>
          <a:xfrm>
            <a:off x="4361957" y="2084916"/>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82" name="Oval 181">
            <a:extLst>
              <a:ext uri="{FF2B5EF4-FFF2-40B4-BE49-F238E27FC236}">
                <a16:creationId xmlns:a16="http://schemas.microsoft.com/office/drawing/2014/main" id="{C567BBDF-C84D-431A-8120-608C0AEC9B7C}"/>
              </a:ext>
            </a:extLst>
          </p:cNvPr>
          <p:cNvSpPr/>
          <p:nvPr/>
        </p:nvSpPr>
        <p:spPr>
          <a:xfrm>
            <a:off x="4361956" y="2667949"/>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83" name="Oval 182">
            <a:extLst>
              <a:ext uri="{FF2B5EF4-FFF2-40B4-BE49-F238E27FC236}">
                <a16:creationId xmlns:a16="http://schemas.microsoft.com/office/drawing/2014/main" id="{72B1C831-9710-4BF5-80A9-B59128EF62F3}"/>
              </a:ext>
            </a:extLst>
          </p:cNvPr>
          <p:cNvSpPr/>
          <p:nvPr/>
        </p:nvSpPr>
        <p:spPr>
          <a:xfrm>
            <a:off x="4361956" y="3257274"/>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84" name="Oval 183">
            <a:extLst>
              <a:ext uri="{FF2B5EF4-FFF2-40B4-BE49-F238E27FC236}">
                <a16:creationId xmlns:a16="http://schemas.microsoft.com/office/drawing/2014/main" id="{0A85591D-15DC-457D-A247-6B41D1B753CC}"/>
              </a:ext>
            </a:extLst>
          </p:cNvPr>
          <p:cNvSpPr/>
          <p:nvPr/>
        </p:nvSpPr>
        <p:spPr>
          <a:xfrm>
            <a:off x="4361956" y="3846599"/>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85" name="Oval 184">
            <a:extLst>
              <a:ext uri="{FF2B5EF4-FFF2-40B4-BE49-F238E27FC236}">
                <a16:creationId xmlns:a16="http://schemas.microsoft.com/office/drawing/2014/main" id="{F594F20A-FE21-4976-AA00-793DB9496ABF}"/>
              </a:ext>
            </a:extLst>
          </p:cNvPr>
          <p:cNvSpPr/>
          <p:nvPr/>
        </p:nvSpPr>
        <p:spPr>
          <a:xfrm>
            <a:off x="4361956" y="4435924"/>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86" name="Oval 185">
            <a:extLst>
              <a:ext uri="{FF2B5EF4-FFF2-40B4-BE49-F238E27FC236}">
                <a16:creationId xmlns:a16="http://schemas.microsoft.com/office/drawing/2014/main" id="{E1B55642-AC95-4043-947C-B15775ECF855}"/>
              </a:ext>
            </a:extLst>
          </p:cNvPr>
          <p:cNvSpPr/>
          <p:nvPr/>
        </p:nvSpPr>
        <p:spPr>
          <a:xfrm>
            <a:off x="4361956" y="5025249"/>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87" name="Oval 186">
            <a:extLst>
              <a:ext uri="{FF2B5EF4-FFF2-40B4-BE49-F238E27FC236}">
                <a16:creationId xmlns:a16="http://schemas.microsoft.com/office/drawing/2014/main" id="{1604C753-B09D-410D-A34F-9C78DFD0BCFD}"/>
              </a:ext>
            </a:extLst>
          </p:cNvPr>
          <p:cNvSpPr/>
          <p:nvPr/>
        </p:nvSpPr>
        <p:spPr>
          <a:xfrm>
            <a:off x="4950796" y="928210"/>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88" name="Oval 187">
            <a:extLst>
              <a:ext uri="{FF2B5EF4-FFF2-40B4-BE49-F238E27FC236}">
                <a16:creationId xmlns:a16="http://schemas.microsoft.com/office/drawing/2014/main" id="{2CB0273D-F1EA-472F-A620-7B76DC4CD2FD}"/>
              </a:ext>
            </a:extLst>
          </p:cNvPr>
          <p:cNvSpPr/>
          <p:nvPr/>
        </p:nvSpPr>
        <p:spPr>
          <a:xfrm>
            <a:off x="4950794" y="1506563"/>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89" name="Oval 188">
            <a:extLst>
              <a:ext uri="{FF2B5EF4-FFF2-40B4-BE49-F238E27FC236}">
                <a16:creationId xmlns:a16="http://schemas.microsoft.com/office/drawing/2014/main" id="{AEBC840F-CA98-4BAC-9DAE-A4130FFC1841}"/>
              </a:ext>
            </a:extLst>
          </p:cNvPr>
          <p:cNvSpPr/>
          <p:nvPr/>
        </p:nvSpPr>
        <p:spPr>
          <a:xfrm>
            <a:off x="4950792" y="2084916"/>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90" name="Oval 189">
            <a:extLst>
              <a:ext uri="{FF2B5EF4-FFF2-40B4-BE49-F238E27FC236}">
                <a16:creationId xmlns:a16="http://schemas.microsoft.com/office/drawing/2014/main" id="{FE58AD8F-904B-4AB0-8B8D-3F61A67B74D6}"/>
              </a:ext>
            </a:extLst>
          </p:cNvPr>
          <p:cNvSpPr/>
          <p:nvPr/>
        </p:nvSpPr>
        <p:spPr>
          <a:xfrm>
            <a:off x="4950791" y="2667949"/>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91" name="Oval 190">
            <a:extLst>
              <a:ext uri="{FF2B5EF4-FFF2-40B4-BE49-F238E27FC236}">
                <a16:creationId xmlns:a16="http://schemas.microsoft.com/office/drawing/2014/main" id="{411F1375-151C-4483-BC55-217C7A537325}"/>
              </a:ext>
            </a:extLst>
          </p:cNvPr>
          <p:cNvSpPr/>
          <p:nvPr/>
        </p:nvSpPr>
        <p:spPr>
          <a:xfrm>
            <a:off x="4950791" y="3257274"/>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92" name="Oval 191">
            <a:extLst>
              <a:ext uri="{FF2B5EF4-FFF2-40B4-BE49-F238E27FC236}">
                <a16:creationId xmlns:a16="http://schemas.microsoft.com/office/drawing/2014/main" id="{BA6A3F1C-35CB-4D86-BE71-6FE9B088FA8B}"/>
              </a:ext>
            </a:extLst>
          </p:cNvPr>
          <p:cNvSpPr/>
          <p:nvPr/>
        </p:nvSpPr>
        <p:spPr>
          <a:xfrm>
            <a:off x="4950791" y="3846599"/>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93" name="Oval 192">
            <a:extLst>
              <a:ext uri="{FF2B5EF4-FFF2-40B4-BE49-F238E27FC236}">
                <a16:creationId xmlns:a16="http://schemas.microsoft.com/office/drawing/2014/main" id="{0CE90FCC-57FB-438F-8DC4-C263E937FF34}"/>
              </a:ext>
            </a:extLst>
          </p:cNvPr>
          <p:cNvSpPr/>
          <p:nvPr/>
        </p:nvSpPr>
        <p:spPr>
          <a:xfrm>
            <a:off x="4950791" y="4435924"/>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94" name="Oval 193">
            <a:extLst>
              <a:ext uri="{FF2B5EF4-FFF2-40B4-BE49-F238E27FC236}">
                <a16:creationId xmlns:a16="http://schemas.microsoft.com/office/drawing/2014/main" id="{B9F33CF8-5209-4F9F-8588-39C4D7725C37}"/>
              </a:ext>
            </a:extLst>
          </p:cNvPr>
          <p:cNvSpPr/>
          <p:nvPr/>
        </p:nvSpPr>
        <p:spPr>
          <a:xfrm>
            <a:off x="4950791" y="5025249"/>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95" name="Oval 194">
            <a:extLst>
              <a:ext uri="{FF2B5EF4-FFF2-40B4-BE49-F238E27FC236}">
                <a16:creationId xmlns:a16="http://schemas.microsoft.com/office/drawing/2014/main" id="{EF6A93B8-9D46-4FF9-90C2-CCA09DF8AB19}"/>
              </a:ext>
            </a:extLst>
          </p:cNvPr>
          <p:cNvSpPr/>
          <p:nvPr/>
        </p:nvSpPr>
        <p:spPr>
          <a:xfrm>
            <a:off x="5522829" y="928210"/>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96" name="Oval 195">
            <a:extLst>
              <a:ext uri="{FF2B5EF4-FFF2-40B4-BE49-F238E27FC236}">
                <a16:creationId xmlns:a16="http://schemas.microsoft.com/office/drawing/2014/main" id="{BCDA61F7-3AAB-49FC-AC34-FA9187873399}"/>
              </a:ext>
            </a:extLst>
          </p:cNvPr>
          <p:cNvSpPr/>
          <p:nvPr/>
        </p:nvSpPr>
        <p:spPr>
          <a:xfrm>
            <a:off x="5522827" y="1506563"/>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97" name="Oval 196">
            <a:extLst>
              <a:ext uri="{FF2B5EF4-FFF2-40B4-BE49-F238E27FC236}">
                <a16:creationId xmlns:a16="http://schemas.microsoft.com/office/drawing/2014/main" id="{3198E3D2-7DE6-4B47-ABF1-5BB443019CF3}"/>
              </a:ext>
            </a:extLst>
          </p:cNvPr>
          <p:cNvSpPr/>
          <p:nvPr/>
        </p:nvSpPr>
        <p:spPr>
          <a:xfrm>
            <a:off x="5522825" y="2084916"/>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98" name="Oval 197">
            <a:extLst>
              <a:ext uri="{FF2B5EF4-FFF2-40B4-BE49-F238E27FC236}">
                <a16:creationId xmlns:a16="http://schemas.microsoft.com/office/drawing/2014/main" id="{65E6B1D5-4794-4F62-BD75-468F1C638D1E}"/>
              </a:ext>
            </a:extLst>
          </p:cNvPr>
          <p:cNvSpPr/>
          <p:nvPr/>
        </p:nvSpPr>
        <p:spPr>
          <a:xfrm>
            <a:off x="5522824" y="2667949"/>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99" name="Oval 198">
            <a:extLst>
              <a:ext uri="{FF2B5EF4-FFF2-40B4-BE49-F238E27FC236}">
                <a16:creationId xmlns:a16="http://schemas.microsoft.com/office/drawing/2014/main" id="{5D4A6973-EAB6-4580-9134-0E12003AF2EF}"/>
              </a:ext>
            </a:extLst>
          </p:cNvPr>
          <p:cNvSpPr/>
          <p:nvPr/>
        </p:nvSpPr>
        <p:spPr>
          <a:xfrm>
            <a:off x="5522824" y="3257274"/>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00" name="Oval 199">
            <a:extLst>
              <a:ext uri="{FF2B5EF4-FFF2-40B4-BE49-F238E27FC236}">
                <a16:creationId xmlns:a16="http://schemas.microsoft.com/office/drawing/2014/main" id="{4D6964A3-56F1-401F-ACA3-B3D9BA49F7A6}"/>
              </a:ext>
            </a:extLst>
          </p:cNvPr>
          <p:cNvSpPr/>
          <p:nvPr/>
        </p:nvSpPr>
        <p:spPr>
          <a:xfrm>
            <a:off x="5522824" y="3846599"/>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02" name="Oval 201">
            <a:extLst>
              <a:ext uri="{FF2B5EF4-FFF2-40B4-BE49-F238E27FC236}">
                <a16:creationId xmlns:a16="http://schemas.microsoft.com/office/drawing/2014/main" id="{A7F3EC66-6DAC-4500-929E-0D81C6C1446D}"/>
              </a:ext>
            </a:extLst>
          </p:cNvPr>
          <p:cNvSpPr/>
          <p:nvPr/>
        </p:nvSpPr>
        <p:spPr>
          <a:xfrm>
            <a:off x="5522824" y="5025249"/>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03" name="Oval 202">
            <a:extLst>
              <a:ext uri="{FF2B5EF4-FFF2-40B4-BE49-F238E27FC236}">
                <a16:creationId xmlns:a16="http://schemas.microsoft.com/office/drawing/2014/main" id="{08B0955C-866F-461C-94BA-89D4C6C337A8}"/>
              </a:ext>
            </a:extLst>
          </p:cNvPr>
          <p:cNvSpPr/>
          <p:nvPr/>
        </p:nvSpPr>
        <p:spPr>
          <a:xfrm>
            <a:off x="6094875" y="928210"/>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04" name="Oval 203">
            <a:extLst>
              <a:ext uri="{FF2B5EF4-FFF2-40B4-BE49-F238E27FC236}">
                <a16:creationId xmlns:a16="http://schemas.microsoft.com/office/drawing/2014/main" id="{39FBB18B-5B9C-4057-80C0-69431529B4C3}"/>
              </a:ext>
            </a:extLst>
          </p:cNvPr>
          <p:cNvSpPr/>
          <p:nvPr/>
        </p:nvSpPr>
        <p:spPr>
          <a:xfrm>
            <a:off x="6094873" y="1506563"/>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05" name="Oval 204">
            <a:extLst>
              <a:ext uri="{FF2B5EF4-FFF2-40B4-BE49-F238E27FC236}">
                <a16:creationId xmlns:a16="http://schemas.microsoft.com/office/drawing/2014/main" id="{59DABF4F-9A2B-4526-9FD3-F011F6E748BE}"/>
              </a:ext>
            </a:extLst>
          </p:cNvPr>
          <p:cNvSpPr/>
          <p:nvPr/>
        </p:nvSpPr>
        <p:spPr>
          <a:xfrm>
            <a:off x="6094871" y="2084916"/>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06" name="Oval 205">
            <a:extLst>
              <a:ext uri="{FF2B5EF4-FFF2-40B4-BE49-F238E27FC236}">
                <a16:creationId xmlns:a16="http://schemas.microsoft.com/office/drawing/2014/main" id="{C2A30982-F3BC-4311-9F01-54A31C015726}"/>
              </a:ext>
            </a:extLst>
          </p:cNvPr>
          <p:cNvSpPr/>
          <p:nvPr/>
        </p:nvSpPr>
        <p:spPr>
          <a:xfrm>
            <a:off x="6094870" y="2667949"/>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07" name="Oval 206">
            <a:extLst>
              <a:ext uri="{FF2B5EF4-FFF2-40B4-BE49-F238E27FC236}">
                <a16:creationId xmlns:a16="http://schemas.microsoft.com/office/drawing/2014/main" id="{831B1208-74F2-4544-8A94-AF0B0BB622AC}"/>
              </a:ext>
            </a:extLst>
          </p:cNvPr>
          <p:cNvSpPr/>
          <p:nvPr/>
        </p:nvSpPr>
        <p:spPr>
          <a:xfrm>
            <a:off x="6094870" y="3257274"/>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08" name="Oval 207">
            <a:extLst>
              <a:ext uri="{FF2B5EF4-FFF2-40B4-BE49-F238E27FC236}">
                <a16:creationId xmlns:a16="http://schemas.microsoft.com/office/drawing/2014/main" id="{E6F81F62-C283-4AB8-B8BA-42F67D1B0869}"/>
              </a:ext>
            </a:extLst>
          </p:cNvPr>
          <p:cNvSpPr/>
          <p:nvPr/>
        </p:nvSpPr>
        <p:spPr>
          <a:xfrm>
            <a:off x="6094870" y="3846599"/>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10" name="Oval 209">
            <a:extLst>
              <a:ext uri="{FF2B5EF4-FFF2-40B4-BE49-F238E27FC236}">
                <a16:creationId xmlns:a16="http://schemas.microsoft.com/office/drawing/2014/main" id="{865B9DA3-3699-41E0-B949-6961C1239CD7}"/>
              </a:ext>
            </a:extLst>
          </p:cNvPr>
          <p:cNvSpPr/>
          <p:nvPr/>
        </p:nvSpPr>
        <p:spPr>
          <a:xfrm>
            <a:off x="6094870" y="5025249"/>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12" name="Oval 211">
            <a:extLst>
              <a:ext uri="{FF2B5EF4-FFF2-40B4-BE49-F238E27FC236}">
                <a16:creationId xmlns:a16="http://schemas.microsoft.com/office/drawing/2014/main" id="{84C84F5C-1759-47BC-84E9-BC23E44BDA27}"/>
              </a:ext>
            </a:extLst>
          </p:cNvPr>
          <p:cNvSpPr/>
          <p:nvPr/>
        </p:nvSpPr>
        <p:spPr>
          <a:xfrm>
            <a:off x="6650152" y="1506563"/>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13" name="Oval 212">
            <a:extLst>
              <a:ext uri="{FF2B5EF4-FFF2-40B4-BE49-F238E27FC236}">
                <a16:creationId xmlns:a16="http://schemas.microsoft.com/office/drawing/2014/main" id="{218318DF-8C73-465B-B23A-583970D831DE}"/>
              </a:ext>
            </a:extLst>
          </p:cNvPr>
          <p:cNvSpPr/>
          <p:nvPr/>
        </p:nvSpPr>
        <p:spPr>
          <a:xfrm>
            <a:off x="6691452" y="2073147"/>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14" name="Oval 213">
            <a:extLst>
              <a:ext uri="{FF2B5EF4-FFF2-40B4-BE49-F238E27FC236}">
                <a16:creationId xmlns:a16="http://schemas.microsoft.com/office/drawing/2014/main" id="{5BAF2E04-D057-4414-9027-764E22F7EF67}"/>
              </a:ext>
            </a:extLst>
          </p:cNvPr>
          <p:cNvSpPr/>
          <p:nvPr/>
        </p:nvSpPr>
        <p:spPr>
          <a:xfrm>
            <a:off x="6650149" y="2667949"/>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15" name="Oval 214">
            <a:extLst>
              <a:ext uri="{FF2B5EF4-FFF2-40B4-BE49-F238E27FC236}">
                <a16:creationId xmlns:a16="http://schemas.microsoft.com/office/drawing/2014/main" id="{AE07C686-5192-4451-8B2B-7BFE1C2D99FE}"/>
              </a:ext>
            </a:extLst>
          </p:cNvPr>
          <p:cNvSpPr/>
          <p:nvPr/>
        </p:nvSpPr>
        <p:spPr>
          <a:xfrm>
            <a:off x="6650149" y="3257274"/>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16" name="Oval 215">
            <a:extLst>
              <a:ext uri="{FF2B5EF4-FFF2-40B4-BE49-F238E27FC236}">
                <a16:creationId xmlns:a16="http://schemas.microsoft.com/office/drawing/2014/main" id="{CA41D73E-6DFD-4F44-A95C-91C5347CFC9E}"/>
              </a:ext>
            </a:extLst>
          </p:cNvPr>
          <p:cNvSpPr/>
          <p:nvPr/>
        </p:nvSpPr>
        <p:spPr>
          <a:xfrm>
            <a:off x="6650149" y="3846599"/>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18" name="Oval 217">
            <a:extLst>
              <a:ext uri="{FF2B5EF4-FFF2-40B4-BE49-F238E27FC236}">
                <a16:creationId xmlns:a16="http://schemas.microsoft.com/office/drawing/2014/main" id="{2D6A922A-E6E5-4449-B36F-9C148515A478}"/>
              </a:ext>
            </a:extLst>
          </p:cNvPr>
          <p:cNvSpPr/>
          <p:nvPr/>
        </p:nvSpPr>
        <p:spPr>
          <a:xfrm>
            <a:off x="6650149" y="5025249"/>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20" name="Oval 219">
            <a:extLst>
              <a:ext uri="{FF2B5EF4-FFF2-40B4-BE49-F238E27FC236}">
                <a16:creationId xmlns:a16="http://schemas.microsoft.com/office/drawing/2014/main" id="{05D02BF6-9DB2-469E-9397-C92969EA1EEC}"/>
              </a:ext>
            </a:extLst>
          </p:cNvPr>
          <p:cNvSpPr/>
          <p:nvPr/>
        </p:nvSpPr>
        <p:spPr>
          <a:xfrm>
            <a:off x="7221744" y="1506563"/>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22" name="Oval 221">
            <a:extLst>
              <a:ext uri="{FF2B5EF4-FFF2-40B4-BE49-F238E27FC236}">
                <a16:creationId xmlns:a16="http://schemas.microsoft.com/office/drawing/2014/main" id="{8C6717BF-7BEE-4162-B704-3BDAC7C68C13}"/>
              </a:ext>
            </a:extLst>
          </p:cNvPr>
          <p:cNvSpPr/>
          <p:nvPr/>
        </p:nvSpPr>
        <p:spPr>
          <a:xfrm>
            <a:off x="7221741" y="2667949"/>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23" name="Oval 222">
            <a:extLst>
              <a:ext uri="{FF2B5EF4-FFF2-40B4-BE49-F238E27FC236}">
                <a16:creationId xmlns:a16="http://schemas.microsoft.com/office/drawing/2014/main" id="{EA003ECE-7C69-4875-A651-2D2CF0F23F85}"/>
              </a:ext>
            </a:extLst>
          </p:cNvPr>
          <p:cNvSpPr/>
          <p:nvPr/>
        </p:nvSpPr>
        <p:spPr>
          <a:xfrm>
            <a:off x="7221741" y="3257274"/>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24" name="Oval 223">
            <a:extLst>
              <a:ext uri="{FF2B5EF4-FFF2-40B4-BE49-F238E27FC236}">
                <a16:creationId xmlns:a16="http://schemas.microsoft.com/office/drawing/2014/main" id="{46F17E46-4827-4F02-8C5B-AAE9645614AF}"/>
              </a:ext>
            </a:extLst>
          </p:cNvPr>
          <p:cNvSpPr/>
          <p:nvPr/>
        </p:nvSpPr>
        <p:spPr>
          <a:xfrm>
            <a:off x="7221741" y="3846599"/>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26" name="Oval 225">
            <a:extLst>
              <a:ext uri="{FF2B5EF4-FFF2-40B4-BE49-F238E27FC236}">
                <a16:creationId xmlns:a16="http://schemas.microsoft.com/office/drawing/2014/main" id="{1D90B0CA-ED3E-4CE7-9738-EDCA3291D209}"/>
              </a:ext>
            </a:extLst>
          </p:cNvPr>
          <p:cNvSpPr/>
          <p:nvPr/>
        </p:nvSpPr>
        <p:spPr>
          <a:xfrm>
            <a:off x="7221741" y="5025249"/>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28" name="Oval 227">
            <a:extLst>
              <a:ext uri="{FF2B5EF4-FFF2-40B4-BE49-F238E27FC236}">
                <a16:creationId xmlns:a16="http://schemas.microsoft.com/office/drawing/2014/main" id="{C7B7E20E-9B1A-4AFE-9ACC-7FD226A9780D}"/>
              </a:ext>
            </a:extLst>
          </p:cNvPr>
          <p:cNvSpPr/>
          <p:nvPr/>
        </p:nvSpPr>
        <p:spPr>
          <a:xfrm>
            <a:off x="7793330" y="1506563"/>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30" name="Oval 229">
            <a:extLst>
              <a:ext uri="{FF2B5EF4-FFF2-40B4-BE49-F238E27FC236}">
                <a16:creationId xmlns:a16="http://schemas.microsoft.com/office/drawing/2014/main" id="{A8E7BE28-DB4C-4484-9E6C-65C980B3F74B}"/>
              </a:ext>
            </a:extLst>
          </p:cNvPr>
          <p:cNvSpPr/>
          <p:nvPr/>
        </p:nvSpPr>
        <p:spPr>
          <a:xfrm>
            <a:off x="7793327" y="2667949"/>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31" name="Oval 230">
            <a:extLst>
              <a:ext uri="{FF2B5EF4-FFF2-40B4-BE49-F238E27FC236}">
                <a16:creationId xmlns:a16="http://schemas.microsoft.com/office/drawing/2014/main" id="{CE0A4681-804F-4FF4-8D87-E40DE51C9509}"/>
              </a:ext>
            </a:extLst>
          </p:cNvPr>
          <p:cNvSpPr/>
          <p:nvPr/>
        </p:nvSpPr>
        <p:spPr>
          <a:xfrm>
            <a:off x="7793327" y="3257274"/>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36" name="Oval 235">
            <a:extLst>
              <a:ext uri="{FF2B5EF4-FFF2-40B4-BE49-F238E27FC236}">
                <a16:creationId xmlns:a16="http://schemas.microsoft.com/office/drawing/2014/main" id="{2BB632B6-C4BD-452D-8538-AD6BBEF20465}"/>
              </a:ext>
            </a:extLst>
          </p:cNvPr>
          <p:cNvSpPr/>
          <p:nvPr/>
        </p:nvSpPr>
        <p:spPr>
          <a:xfrm>
            <a:off x="8364420" y="1506563"/>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38" name="Oval 237">
            <a:extLst>
              <a:ext uri="{FF2B5EF4-FFF2-40B4-BE49-F238E27FC236}">
                <a16:creationId xmlns:a16="http://schemas.microsoft.com/office/drawing/2014/main" id="{1BBB105D-4326-4130-827C-283AECC92B92}"/>
              </a:ext>
            </a:extLst>
          </p:cNvPr>
          <p:cNvSpPr/>
          <p:nvPr/>
        </p:nvSpPr>
        <p:spPr>
          <a:xfrm>
            <a:off x="8364417" y="2667949"/>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39" name="Oval 238">
            <a:extLst>
              <a:ext uri="{FF2B5EF4-FFF2-40B4-BE49-F238E27FC236}">
                <a16:creationId xmlns:a16="http://schemas.microsoft.com/office/drawing/2014/main" id="{11449607-174F-4213-B55F-626DC5592DB0}"/>
              </a:ext>
            </a:extLst>
          </p:cNvPr>
          <p:cNvSpPr/>
          <p:nvPr/>
        </p:nvSpPr>
        <p:spPr>
          <a:xfrm>
            <a:off x="8364417" y="3257274"/>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44" name="Oval 243">
            <a:extLst>
              <a:ext uri="{FF2B5EF4-FFF2-40B4-BE49-F238E27FC236}">
                <a16:creationId xmlns:a16="http://schemas.microsoft.com/office/drawing/2014/main" id="{1809711E-F81B-49A2-B612-AC84B473BBFE}"/>
              </a:ext>
            </a:extLst>
          </p:cNvPr>
          <p:cNvSpPr/>
          <p:nvPr/>
        </p:nvSpPr>
        <p:spPr>
          <a:xfrm>
            <a:off x="8953249" y="1506563"/>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46" name="Oval 245">
            <a:extLst>
              <a:ext uri="{FF2B5EF4-FFF2-40B4-BE49-F238E27FC236}">
                <a16:creationId xmlns:a16="http://schemas.microsoft.com/office/drawing/2014/main" id="{E203DFA2-CA67-42A5-9FDA-47986751904A}"/>
              </a:ext>
            </a:extLst>
          </p:cNvPr>
          <p:cNvSpPr/>
          <p:nvPr/>
        </p:nvSpPr>
        <p:spPr>
          <a:xfrm>
            <a:off x="8953246" y="2667949"/>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47" name="Oval 246">
            <a:extLst>
              <a:ext uri="{FF2B5EF4-FFF2-40B4-BE49-F238E27FC236}">
                <a16:creationId xmlns:a16="http://schemas.microsoft.com/office/drawing/2014/main" id="{94FA0ADA-0962-4CF1-952D-92E69BBA7882}"/>
              </a:ext>
            </a:extLst>
          </p:cNvPr>
          <p:cNvSpPr/>
          <p:nvPr/>
        </p:nvSpPr>
        <p:spPr>
          <a:xfrm>
            <a:off x="8953246" y="3257274"/>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54" name="Oval 253">
            <a:extLst>
              <a:ext uri="{FF2B5EF4-FFF2-40B4-BE49-F238E27FC236}">
                <a16:creationId xmlns:a16="http://schemas.microsoft.com/office/drawing/2014/main" id="{FD83FE46-FFD3-49ED-BD38-F755691AF2AB}"/>
              </a:ext>
            </a:extLst>
          </p:cNvPr>
          <p:cNvSpPr/>
          <p:nvPr/>
        </p:nvSpPr>
        <p:spPr>
          <a:xfrm>
            <a:off x="9541078" y="2667949"/>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55" name="Oval 254">
            <a:extLst>
              <a:ext uri="{FF2B5EF4-FFF2-40B4-BE49-F238E27FC236}">
                <a16:creationId xmlns:a16="http://schemas.microsoft.com/office/drawing/2014/main" id="{D2743C61-E720-4C94-95FF-42A8249B3DF9}"/>
              </a:ext>
            </a:extLst>
          </p:cNvPr>
          <p:cNvSpPr/>
          <p:nvPr/>
        </p:nvSpPr>
        <p:spPr>
          <a:xfrm>
            <a:off x="9541078" y="3257274"/>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62" name="Oval 261">
            <a:extLst>
              <a:ext uri="{FF2B5EF4-FFF2-40B4-BE49-F238E27FC236}">
                <a16:creationId xmlns:a16="http://schemas.microsoft.com/office/drawing/2014/main" id="{F2522B54-7B46-474E-94BD-09204E965FCC}"/>
              </a:ext>
            </a:extLst>
          </p:cNvPr>
          <p:cNvSpPr/>
          <p:nvPr/>
        </p:nvSpPr>
        <p:spPr>
          <a:xfrm>
            <a:off x="10128903" y="2667949"/>
            <a:ext cx="572081" cy="5783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67" name="Oval 266">
            <a:extLst>
              <a:ext uri="{FF2B5EF4-FFF2-40B4-BE49-F238E27FC236}">
                <a16:creationId xmlns:a16="http://schemas.microsoft.com/office/drawing/2014/main" id="{A1F98C55-35D3-4D99-B44A-BFEF29FBF5EA}"/>
              </a:ext>
            </a:extLst>
          </p:cNvPr>
          <p:cNvSpPr/>
          <p:nvPr/>
        </p:nvSpPr>
        <p:spPr>
          <a:xfrm>
            <a:off x="2073142" y="965221"/>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N</a:t>
            </a:r>
          </a:p>
        </p:txBody>
      </p:sp>
      <p:sp>
        <p:nvSpPr>
          <p:cNvPr id="273" name="Oval 272">
            <a:extLst>
              <a:ext uri="{FF2B5EF4-FFF2-40B4-BE49-F238E27FC236}">
                <a16:creationId xmlns:a16="http://schemas.microsoft.com/office/drawing/2014/main" id="{D0E8BF54-3B67-4442-8DFF-9182603C0DC7}"/>
              </a:ext>
            </a:extLst>
          </p:cNvPr>
          <p:cNvSpPr/>
          <p:nvPr/>
        </p:nvSpPr>
        <p:spPr>
          <a:xfrm>
            <a:off x="2073137" y="4472935"/>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D</a:t>
            </a:r>
          </a:p>
        </p:txBody>
      </p:sp>
      <p:sp>
        <p:nvSpPr>
          <p:cNvPr id="275" name="Oval 274">
            <a:extLst>
              <a:ext uri="{FF2B5EF4-FFF2-40B4-BE49-F238E27FC236}">
                <a16:creationId xmlns:a16="http://schemas.microsoft.com/office/drawing/2014/main" id="{3135FD5B-126B-49E8-BBEC-1255B3FB4D97}"/>
              </a:ext>
            </a:extLst>
          </p:cNvPr>
          <p:cNvSpPr/>
          <p:nvPr/>
        </p:nvSpPr>
        <p:spPr>
          <a:xfrm>
            <a:off x="2676712" y="965221"/>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G</a:t>
            </a:r>
          </a:p>
        </p:txBody>
      </p:sp>
      <p:sp>
        <p:nvSpPr>
          <p:cNvPr id="281" name="Oval 280">
            <a:extLst>
              <a:ext uri="{FF2B5EF4-FFF2-40B4-BE49-F238E27FC236}">
                <a16:creationId xmlns:a16="http://schemas.microsoft.com/office/drawing/2014/main" id="{98FC1DF0-71F9-4299-95B2-4C20BF7CF9D8}"/>
              </a:ext>
            </a:extLst>
          </p:cNvPr>
          <p:cNvSpPr/>
          <p:nvPr/>
        </p:nvSpPr>
        <p:spPr>
          <a:xfrm>
            <a:off x="2676707" y="4472935"/>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Ú</a:t>
            </a:r>
          </a:p>
        </p:txBody>
      </p:sp>
      <p:sp>
        <p:nvSpPr>
          <p:cNvPr id="283" name="Oval 282">
            <a:extLst>
              <a:ext uri="{FF2B5EF4-FFF2-40B4-BE49-F238E27FC236}">
                <a16:creationId xmlns:a16="http://schemas.microsoft.com/office/drawing/2014/main" id="{354E2961-FA11-47DD-8A92-D17AAB8E1077}"/>
              </a:ext>
            </a:extLst>
          </p:cNvPr>
          <p:cNvSpPr/>
          <p:nvPr/>
        </p:nvSpPr>
        <p:spPr>
          <a:xfrm>
            <a:off x="3255502" y="934127"/>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Ă</a:t>
            </a:r>
          </a:p>
        </p:txBody>
      </p:sp>
      <p:sp>
        <p:nvSpPr>
          <p:cNvPr id="289" name="Oval 288">
            <a:extLst>
              <a:ext uri="{FF2B5EF4-FFF2-40B4-BE49-F238E27FC236}">
                <a16:creationId xmlns:a16="http://schemas.microsoft.com/office/drawing/2014/main" id="{15010423-A36D-4635-AD37-D4814D3226D2}"/>
              </a:ext>
            </a:extLst>
          </p:cNvPr>
          <p:cNvSpPr/>
          <p:nvPr/>
        </p:nvSpPr>
        <p:spPr>
          <a:xfrm>
            <a:off x="3255497" y="4441841"/>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N</a:t>
            </a:r>
          </a:p>
        </p:txBody>
      </p:sp>
      <p:sp>
        <p:nvSpPr>
          <p:cNvPr id="290" name="Oval 289">
            <a:extLst>
              <a:ext uri="{FF2B5EF4-FFF2-40B4-BE49-F238E27FC236}">
                <a16:creationId xmlns:a16="http://schemas.microsoft.com/office/drawing/2014/main" id="{2A363AE8-FD13-4021-BA2A-48DF38303709}"/>
              </a:ext>
            </a:extLst>
          </p:cNvPr>
          <p:cNvSpPr/>
          <p:nvPr/>
        </p:nvSpPr>
        <p:spPr>
          <a:xfrm>
            <a:off x="3255497" y="5031166"/>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C</a:t>
            </a:r>
          </a:p>
        </p:txBody>
      </p:sp>
      <p:sp>
        <p:nvSpPr>
          <p:cNvPr id="291" name="Oval 290">
            <a:extLst>
              <a:ext uri="{FF2B5EF4-FFF2-40B4-BE49-F238E27FC236}">
                <a16:creationId xmlns:a16="http://schemas.microsoft.com/office/drawing/2014/main" id="{960AA90B-9D31-4118-963A-42B5A5D15B45}"/>
              </a:ext>
            </a:extLst>
          </p:cNvPr>
          <p:cNvSpPr/>
          <p:nvPr/>
        </p:nvSpPr>
        <p:spPr>
          <a:xfrm>
            <a:off x="3800302" y="928210"/>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N</a:t>
            </a:r>
          </a:p>
        </p:txBody>
      </p:sp>
      <p:sp>
        <p:nvSpPr>
          <p:cNvPr id="292" name="Oval 291">
            <a:extLst>
              <a:ext uri="{FF2B5EF4-FFF2-40B4-BE49-F238E27FC236}">
                <a16:creationId xmlns:a16="http://schemas.microsoft.com/office/drawing/2014/main" id="{AEA3285F-61F2-47BF-A2D9-E384E8BB9471}"/>
              </a:ext>
            </a:extLst>
          </p:cNvPr>
          <p:cNvSpPr/>
          <p:nvPr/>
        </p:nvSpPr>
        <p:spPr>
          <a:xfrm>
            <a:off x="3800300" y="1506563"/>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T</a:t>
            </a:r>
          </a:p>
        </p:txBody>
      </p:sp>
      <p:sp>
        <p:nvSpPr>
          <p:cNvPr id="293" name="Oval 292">
            <a:extLst>
              <a:ext uri="{FF2B5EF4-FFF2-40B4-BE49-F238E27FC236}">
                <a16:creationId xmlns:a16="http://schemas.microsoft.com/office/drawing/2014/main" id="{BFBB44DA-3F21-438F-8966-9B00697642E7}"/>
              </a:ext>
            </a:extLst>
          </p:cNvPr>
          <p:cNvSpPr/>
          <p:nvPr/>
        </p:nvSpPr>
        <p:spPr>
          <a:xfrm>
            <a:off x="3800298" y="2084916"/>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D</a:t>
            </a:r>
          </a:p>
        </p:txBody>
      </p:sp>
      <p:sp>
        <p:nvSpPr>
          <p:cNvPr id="294" name="Oval 293">
            <a:extLst>
              <a:ext uri="{FF2B5EF4-FFF2-40B4-BE49-F238E27FC236}">
                <a16:creationId xmlns:a16="http://schemas.microsoft.com/office/drawing/2014/main" id="{D12D1A26-7101-485D-AC9B-8A79AC7B48C2}"/>
              </a:ext>
            </a:extLst>
          </p:cNvPr>
          <p:cNvSpPr/>
          <p:nvPr/>
        </p:nvSpPr>
        <p:spPr>
          <a:xfrm>
            <a:off x="10704619" y="2704960"/>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N</a:t>
            </a:r>
          </a:p>
        </p:txBody>
      </p:sp>
      <p:sp>
        <p:nvSpPr>
          <p:cNvPr id="296" name="Oval 295">
            <a:extLst>
              <a:ext uri="{FF2B5EF4-FFF2-40B4-BE49-F238E27FC236}">
                <a16:creationId xmlns:a16="http://schemas.microsoft.com/office/drawing/2014/main" id="{0B65F2CA-06C5-421D-8158-CCEB6F9579B0}"/>
              </a:ext>
            </a:extLst>
          </p:cNvPr>
          <p:cNvSpPr/>
          <p:nvPr/>
        </p:nvSpPr>
        <p:spPr>
          <a:xfrm>
            <a:off x="3800297" y="3846599"/>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T</a:t>
            </a:r>
          </a:p>
        </p:txBody>
      </p:sp>
      <p:sp>
        <p:nvSpPr>
          <p:cNvPr id="297" name="Oval 296">
            <a:extLst>
              <a:ext uri="{FF2B5EF4-FFF2-40B4-BE49-F238E27FC236}">
                <a16:creationId xmlns:a16="http://schemas.microsoft.com/office/drawing/2014/main" id="{1D26343D-571A-463A-9300-427E17292A0A}"/>
              </a:ext>
            </a:extLst>
          </p:cNvPr>
          <p:cNvSpPr/>
          <p:nvPr/>
        </p:nvSpPr>
        <p:spPr>
          <a:xfrm>
            <a:off x="3800297" y="4435924"/>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D</a:t>
            </a:r>
          </a:p>
        </p:txBody>
      </p:sp>
      <p:sp>
        <p:nvSpPr>
          <p:cNvPr id="298" name="Oval 297">
            <a:extLst>
              <a:ext uri="{FF2B5EF4-FFF2-40B4-BE49-F238E27FC236}">
                <a16:creationId xmlns:a16="http://schemas.microsoft.com/office/drawing/2014/main" id="{97653718-F966-46F4-B6E2-C63EC3BE4FC1}"/>
              </a:ext>
            </a:extLst>
          </p:cNvPr>
          <p:cNvSpPr/>
          <p:nvPr/>
        </p:nvSpPr>
        <p:spPr>
          <a:xfrm>
            <a:off x="3800297" y="5025249"/>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Â</a:t>
            </a:r>
          </a:p>
        </p:txBody>
      </p:sp>
      <p:sp>
        <p:nvSpPr>
          <p:cNvPr id="299" name="Oval 298">
            <a:extLst>
              <a:ext uri="{FF2B5EF4-FFF2-40B4-BE49-F238E27FC236}">
                <a16:creationId xmlns:a16="http://schemas.microsoft.com/office/drawing/2014/main" id="{E881767C-0BFC-4D7F-968C-0311B5D00E74}"/>
              </a:ext>
            </a:extLst>
          </p:cNvPr>
          <p:cNvSpPr/>
          <p:nvPr/>
        </p:nvSpPr>
        <p:spPr>
          <a:xfrm>
            <a:off x="4380601" y="928210"/>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C</a:t>
            </a:r>
          </a:p>
        </p:txBody>
      </p:sp>
      <p:sp>
        <p:nvSpPr>
          <p:cNvPr id="300" name="Oval 299">
            <a:extLst>
              <a:ext uri="{FF2B5EF4-FFF2-40B4-BE49-F238E27FC236}">
                <a16:creationId xmlns:a16="http://schemas.microsoft.com/office/drawing/2014/main" id="{85DCCA99-6487-4596-ACCC-9BD0FE7BF8DD}"/>
              </a:ext>
            </a:extLst>
          </p:cNvPr>
          <p:cNvSpPr/>
          <p:nvPr/>
        </p:nvSpPr>
        <p:spPr>
          <a:xfrm>
            <a:off x="4380599" y="1506563"/>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H</a:t>
            </a:r>
          </a:p>
        </p:txBody>
      </p:sp>
      <p:sp>
        <p:nvSpPr>
          <p:cNvPr id="301" name="Oval 300">
            <a:extLst>
              <a:ext uri="{FF2B5EF4-FFF2-40B4-BE49-F238E27FC236}">
                <a16:creationId xmlns:a16="http://schemas.microsoft.com/office/drawing/2014/main" id="{BC097FD4-D1AC-4B5E-A172-0E4B3B6883DD}"/>
              </a:ext>
            </a:extLst>
          </p:cNvPr>
          <p:cNvSpPr/>
          <p:nvPr/>
        </p:nvSpPr>
        <p:spPr>
          <a:xfrm>
            <a:off x="4380597" y="2084916"/>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Ấ</a:t>
            </a:r>
          </a:p>
        </p:txBody>
      </p:sp>
      <p:sp>
        <p:nvSpPr>
          <p:cNvPr id="302" name="Oval 301">
            <a:extLst>
              <a:ext uri="{FF2B5EF4-FFF2-40B4-BE49-F238E27FC236}">
                <a16:creationId xmlns:a16="http://schemas.microsoft.com/office/drawing/2014/main" id="{E09B8639-19F0-4997-A737-DA709826DFEB}"/>
              </a:ext>
            </a:extLst>
          </p:cNvPr>
          <p:cNvSpPr/>
          <p:nvPr/>
        </p:nvSpPr>
        <p:spPr>
          <a:xfrm>
            <a:off x="4380596" y="2667949"/>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M</a:t>
            </a:r>
          </a:p>
        </p:txBody>
      </p:sp>
      <p:sp>
        <p:nvSpPr>
          <p:cNvPr id="303" name="Oval 302">
            <a:extLst>
              <a:ext uri="{FF2B5EF4-FFF2-40B4-BE49-F238E27FC236}">
                <a16:creationId xmlns:a16="http://schemas.microsoft.com/office/drawing/2014/main" id="{EEDC900F-84DE-4880-81CF-CEF0F39403B4}"/>
              </a:ext>
            </a:extLst>
          </p:cNvPr>
          <p:cNvSpPr/>
          <p:nvPr/>
        </p:nvSpPr>
        <p:spPr>
          <a:xfrm>
            <a:off x="4380596" y="3257274"/>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P</a:t>
            </a:r>
          </a:p>
        </p:txBody>
      </p:sp>
      <p:sp>
        <p:nvSpPr>
          <p:cNvPr id="304" name="Oval 303">
            <a:extLst>
              <a:ext uri="{FF2B5EF4-FFF2-40B4-BE49-F238E27FC236}">
                <a16:creationId xmlns:a16="http://schemas.microsoft.com/office/drawing/2014/main" id="{489E06D3-DB8E-4353-82CE-C8FF385080AE}"/>
              </a:ext>
            </a:extLst>
          </p:cNvPr>
          <p:cNvSpPr/>
          <p:nvPr/>
        </p:nvSpPr>
        <p:spPr>
          <a:xfrm>
            <a:off x="4380596" y="3846599"/>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H</a:t>
            </a:r>
          </a:p>
        </p:txBody>
      </p:sp>
      <p:sp>
        <p:nvSpPr>
          <p:cNvPr id="305" name="Oval 304">
            <a:extLst>
              <a:ext uri="{FF2B5EF4-FFF2-40B4-BE49-F238E27FC236}">
                <a16:creationId xmlns:a16="http://schemas.microsoft.com/office/drawing/2014/main" id="{CBE37A26-22A9-43F3-B3DD-B247BA919A80}"/>
              </a:ext>
            </a:extLst>
          </p:cNvPr>
          <p:cNvSpPr/>
          <p:nvPr/>
        </p:nvSpPr>
        <p:spPr>
          <a:xfrm>
            <a:off x="4380596" y="4435924"/>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Ẩ</a:t>
            </a:r>
          </a:p>
        </p:txBody>
      </p:sp>
      <p:sp>
        <p:nvSpPr>
          <p:cNvPr id="306" name="Oval 305">
            <a:extLst>
              <a:ext uri="{FF2B5EF4-FFF2-40B4-BE49-F238E27FC236}">
                <a16:creationId xmlns:a16="http://schemas.microsoft.com/office/drawing/2014/main" id="{F67455EB-C6C1-47A5-8B5D-B15D7F50DD47}"/>
              </a:ext>
            </a:extLst>
          </p:cNvPr>
          <p:cNvSpPr/>
          <p:nvPr/>
        </p:nvSpPr>
        <p:spPr>
          <a:xfrm>
            <a:off x="4380596" y="5025249"/>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Y</a:t>
            </a:r>
          </a:p>
        </p:txBody>
      </p:sp>
      <p:sp>
        <p:nvSpPr>
          <p:cNvPr id="307" name="Oval 306">
            <a:extLst>
              <a:ext uri="{FF2B5EF4-FFF2-40B4-BE49-F238E27FC236}">
                <a16:creationId xmlns:a16="http://schemas.microsoft.com/office/drawing/2014/main" id="{C2804EED-6E9B-4223-AC09-B8F91E8026BC}"/>
              </a:ext>
            </a:extLst>
          </p:cNvPr>
          <p:cNvSpPr/>
          <p:nvPr/>
        </p:nvSpPr>
        <p:spPr>
          <a:xfrm>
            <a:off x="4975767" y="928210"/>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Á</a:t>
            </a:r>
          </a:p>
        </p:txBody>
      </p:sp>
      <p:sp>
        <p:nvSpPr>
          <p:cNvPr id="308" name="Oval 307">
            <a:extLst>
              <a:ext uri="{FF2B5EF4-FFF2-40B4-BE49-F238E27FC236}">
                <a16:creationId xmlns:a16="http://schemas.microsoft.com/office/drawing/2014/main" id="{B86D635F-E36A-4476-87C0-9508A44FB5F6}"/>
              </a:ext>
            </a:extLst>
          </p:cNvPr>
          <p:cNvSpPr/>
          <p:nvPr/>
        </p:nvSpPr>
        <p:spPr>
          <a:xfrm>
            <a:off x="4975765" y="1506563"/>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U</a:t>
            </a:r>
          </a:p>
        </p:txBody>
      </p:sp>
      <p:sp>
        <p:nvSpPr>
          <p:cNvPr id="309" name="Oval 308">
            <a:extLst>
              <a:ext uri="{FF2B5EF4-FFF2-40B4-BE49-F238E27FC236}">
                <a16:creationId xmlns:a16="http://schemas.microsoft.com/office/drawing/2014/main" id="{57826087-9727-4302-BE47-A21B7E26A06C}"/>
              </a:ext>
            </a:extLst>
          </p:cNvPr>
          <p:cNvSpPr/>
          <p:nvPr/>
        </p:nvSpPr>
        <p:spPr>
          <a:xfrm>
            <a:off x="4975763" y="2084916"/>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U</a:t>
            </a:r>
          </a:p>
        </p:txBody>
      </p:sp>
      <p:sp>
        <p:nvSpPr>
          <p:cNvPr id="310" name="Oval 309">
            <a:extLst>
              <a:ext uri="{FF2B5EF4-FFF2-40B4-BE49-F238E27FC236}">
                <a16:creationId xmlns:a16="http://schemas.microsoft.com/office/drawing/2014/main" id="{24B68C87-FA55-4299-B0E6-21BC7BF81889}"/>
              </a:ext>
            </a:extLst>
          </p:cNvPr>
          <p:cNvSpPr/>
          <p:nvPr/>
        </p:nvSpPr>
        <p:spPr>
          <a:xfrm>
            <a:off x="4975762" y="2667949"/>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Ẹ</a:t>
            </a:r>
          </a:p>
        </p:txBody>
      </p:sp>
      <p:sp>
        <p:nvSpPr>
          <p:cNvPr id="311" name="Oval 310">
            <a:extLst>
              <a:ext uri="{FF2B5EF4-FFF2-40B4-BE49-F238E27FC236}">
                <a16:creationId xmlns:a16="http://schemas.microsoft.com/office/drawing/2014/main" id="{EDCE3504-AD7F-44FF-A15F-EBAD7D9788C2}"/>
              </a:ext>
            </a:extLst>
          </p:cNvPr>
          <p:cNvSpPr/>
          <p:nvPr/>
        </p:nvSpPr>
        <p:spPr>
          <a:xfrm>
            <a:off x="4975762" y="3257274"/>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H</a:t>
            </a:r>
          </a:p>
        </p:txBody>
      </p:sp>
      <p:sp>
        <p:nvSpPr>
          <p:cNvPr id="312" name="Oval 311">
            <a:extLst>
              <a:ext uri="{FF2B5EF4-FFF2-40B4-BE49-F238E27FC236}">
                <a16:creationId xmlns:a16="http://schemas.microsoft.com/office/drawing/2014/main" id="{4E03EE02-6131-4CB6-B438-2C50F11B402C}"/>
              </a:ext>
            </a:extLst>
          </p:cNvPr>
          <p:cNvSpPr/>
          <p:nvPr/>
        </p:nvSpPr>
        <p:spPr>
          <a:xfrm>
            <a:off x="4975762" y="3846599"/>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Ầ</a:t>
            </a:r>
          </a:p>
        </p:txBody>
      </p:sp>
      <p:sp>
        <p:nvSpPr>
          <p:cNvPr id="313" name="Oval 312">
            <a:extLst>
              <a:ext uri="{FF2B5EF4-FFF2-40B4-BE49-F238E27FC236}">
                <a16:creationId xmlns:a16="http://schemas.microsoft.com/office/drawing/2014/main" id="{3D2281FB-BC2A-4920-996D-A3F1CBB9370A}"/>
              </a:ext>
            </a:extLst>
          </p:cNvPr>
          <p:cNvSpPr/>
          <p:nvPr/>
        </p:nvSpPr>
        <p:spPr>
          <a:xfrm>
            <a:off x="4975762" y="4435924"/>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Y</a:t>
            </a:r>
          </a:p>
        </p:txBody>
      </p:sp>
      <p:sp>
        <p:nvSpPr>
          <p:cNvPr id="314" name="Oval 313">
            <a:extLst>
              <a:ext uri="{FF2B5EF4-FFF2-40B4-BE49-F238E27FC236}">
                <a16:creationId xmlns:a16="http://schemas.microsoft.com/office/drawing/2014/main" id="{59017C0B-24A4-4721-A163-EB031EE32C9C}"/>
              </a:ext>
            </a:extLst>
          </p:cNvPr>
          <p:cNvSpPr/>
          <p:nvPr/>
        </p:nvSpPr>
        <p:spPr>
          <a:xfrm>
            <a:off x="4975762" y="5025249"/>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P</a:t>
            </a:r>
          </a:p>
        </p:txBody>
      </p:sp>
      <p:sp>
        <p:nvSpPr>
          <p:cNvPr id="315" name="Oval 314">
            <a:extLst>
              <a:ext uri="{FF2B5EF4-FFF2-40B4-BE49-F238E27FC236}">
                <a16:creationId xmlns:a16="http://schemas.microsoft.com/office/drawing/2014/main" id="{AF3CC837-8C47-4B9E-9FBF-E069F0B8D349}"/>
              </a:ext>
            </a:extLst>
          </p:cNvPr>
          <p:cNvSpPr/>
          <p:nvPr/>
        </p:nvSpPr>
        <p:spPr>
          <a:xfrm>
            <a:off x="5537621" y="928210"/>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C</a:t>
            </a:r>
          </a:p>
        </p:txBody>
      </p:sp>
      <p:sp>
        <p:nvSpPr>
          <p:cNvPr id="316" name="Oval 315">
            <a:extLst>
              <a:ext uri="{FF2B5EF4-FFF2-40B4-BE49-F238E27FC236}">
                <a16:creationId xmlns:a16="http://schemas.microsoft.com/office/drawing/2014/main" id="{3417ADEF-F1E5-4EE2-83F7-935F1752E263}"/>
              </a:ext>
            </a:extLst>
          </p:cNvPr>
          <p:cNvSpPr/>
          <p:nvPr/>
        </p:nvSpPr>
        <p:spPr>
          <a:xfrm>
            <a:off x="5537619" y="1506563"/>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Y</a:t>
            </a:r>
          </a:p>
        </p:txBody>
      </p:sp>
      <p:sp>
        <p:nvSpPr>
          <p:cNvPr id="317" name="Oval 316">
            <a:extLst>
              <a:ext uri="{FF2B5EF4-FFF2-40B4-BE49-F238E27FC236}">
                <a16:creationId xmlns:a16="http://schemas.microsoft.com/office/drawing/2014/main" id="{69175793-74CF-4B0C-8257-44A1835A04A0}"/>
              </a:ext>
            </a:extLst>
          </p:cNvPr>
          <p:cNvSpPr/>
          <p:nvPr/>
        </p:nvSpPr>
        <p:spPr>
          <a:xfrm>
            <a:off x="5537617" y="2084916"/>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C</a:t>
            </a:r>
          </a:p>
        </p:txBody>
      </p:sp>
      <p:sp>
        <p:nvSpPr>
          <p:cNvPr id="318" name="Oval 317">
            <a:extLst>
              <a:ext uri="{FF2B5EF4-FFF2-40B4-BE49-F238E27FC236}">
                <a16:creationId xmlns:a16="http://schemas.microsoft.com/office/drawing/2014/main" id="{668FD4E9-1574-4465-958B-061B646C8E3B}"/>
              </a:ext>
            </a:extLst>
          </p:cNvPr>
          <p:cNvSpPr/>
          <p:nvPr/>
        </p:nvSpPr>
        <p:spPr>
          <a:xfrm>
            <a:off x="5537616" y="2667949"/>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T</a:t>
            </a:r>
          </a:p>
        </p:txBody>
      </p:sp>
      <p:sp>
        <p:nvSpPr>
          <p:cNvPr id="319" name="Oval 318">
            <a:extLst>
              <a:ext uri="{FF2B5EF4-FFF2-40B4-BE49-F238E27FC236}">
                <a16:creationId xmlns:a16="http://schemas.microsoft.com/office/drawing/2014/main" id="{C2A557FF-13B3-4D10-AC37-3D24E60A04A7}"/>
              </a:ext>
            </a:extLst>
          </p:cNvPr>
          <p:cNvSpPr/>
          <p:nvPr/>
        </p:nvSpPr>
        <p:spPr>
          <a:xfrm>
            <a:off x="5537616" y="3257274"/>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I</a:t>
            </a:r>
          </a:p>
        </p:txBody>
      </p:sp>
      <p:sp>
        <p:nvSpPr>
          <p:cNvPr id="320" name="Oval 319">
            <a:extLst>
              <a:ext uri="{FF2B5EF4-FFF2-40B4-BE49-F238E27FC236}">
                <a16:creationId xmlns:a16="http://schemas.microsoft.com/office/drawing/2014/main" id="{C81436EB-F021-4707-A5E8-ED2E34B3B1A5}"/>
              </a:ext>
            </a:extLst>
          </p:cNvPr>
          <p:cNvSpPr/>
          <p:nvPr/>
        </p:nvSpPr>
        <p:spPr>
          <a:xfrm>
            <a:off x="5537616" y="3846599"/>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N</a:t>
            </a:r>
          </a:p>
        </p:txBody>
      </p:sp>
      <p:sp>
        <p:nvSpPr>
          <p:cNvPr id="322" name="Oval 321">
            <a:extLst>
              <a:ext uri="{FF2B5EF4-FFF2-40B4-BE49-F238E27FC236}">
                <a16:creationId xmlns:a16="http://schemas.microsoft.com/office/drawing/2014/main" id="{6F513EBA-0022-4BCD-9632-2831D682F723}"/>
              </a:ext>
            </a:extLst>
          </p:cNvPr>
          <p:cNvSpPr/>
          <p:nvPr/>
        </p:nvSpPr>
        <p:spPr>
          <a:xfrm>
            <a:off x="5537616" y="5025249"/>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H</a:t>
            </a:r>
          </a:p>
        </p:txBody>
      </p:sp>
      <p:sp>
        <p:nvSpPr>
          <p:cNvPr id="323" name="Oval 322">
            <a:extLst>
              <a:ext uri="{FF2B5EF4-FFF2-40B4-BE49-F238E27FC236}">
                <a16:creationId xmlns:a16="http://schemas.microsoft.com/office/drawing/2014/main" id="{66A76F2B-C448-4E6A-9A6F-6001D35BDC3E}"/>
              </a:ext>
            </a:extLst>
          </p:cNvPr>
          <p:cNvSpPr/>
          <p:nvPr/>
        </p:nvSpPr>
        <p:spPr>
          <a:xfrm>
            <a:off x="6116761" y="928210"/>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H</a:t>
            </a:r>
          </a:p>
        </p:txBody>
      </p:sp>
      <p:sp>
        <p:nvSpPr>
          <p:cNvPr id="324" name="Oval 323">
            <a:extLst>
              <a:ext uri="{FF2B5EF4-FFF2-40B4-BE49-F238E27FC236}">
                <a16:creationId xmlns:a16="http://schemas.microsoft.com/office/drawing/2014/main" id="{800925C2-3A24-4A1B-84F9-CB6636C18FD0}"/>
              </a:ext>
            </a:extLst>
          </p:cNvPr>
          <p:cNvSpPr/>
          <p:nvPr/>
        </p:nvSpPr>
        <p:spPr>
          <a:xfrm>
            <a:off x="6116759" y="1506563"/>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Ế</a:t>
            </a:r>
          </a:p>
        </p:txBody>
      </p:sp>
      <p:sp>
        <p:nvSpPr>
          <p:cNvPr id="325" name="Oval 324">
            <a:extLst>
              <a:ext uri="{FF2B5EF4-FFF2-40B4-BE49-F238E27FC236}">
                <a16:creationId xmlns:a16="http://schemas.microsoft.com/office/drawing/2014/main" id="{A2FF9CDC-9CFC-442F-B200-3F2A7DE774AA}"/>
              </a:ext>
            </a:extLst>
          </p:cNvPr>
          <p:cNvSpPr/>
          <p:nvPr/>
        </p:nvSpPr>
        <p:spPr>
          <a:xfrm>
            <a:off x="6116757" y="2084916"/>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Â</a:t>
            </a:r>
          </a:p>
        </p:txBody>
      </p:sp>
      <p:sp>
        <p:nvSpPr>
          <p:cNvPr id="326" name="Oval 325">
            <a:extLst>
              <a:ext uri="{FF2B5EF4-FFF2-40B4-BE49-F238E27FC236}">
                <a16:creationId xmlns:a16="http://schemas.microsoft.com/office/drawing/2014/main" id="{97E48F31-6892-4413-82F9-FC77B285F389}"/>
              </a:ext>
            </a:extLst>
          </p:cNvPr>
          <p:cNvSpPr/>
          <p:nvPr/>
        </p:nvSpPr>
        <p:spPr>
          <a:xfrm>
            <a:off x="6116756" y="2667949"/>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H</a:t>
            </a:r>
          </a:p>
        </p:txBody>
      </p:sp>
      <p:sp>
        <p:nvSpPr>
          <p:cNvPr id="327" name="Oval 326">
            <a:extLst>
              <a:ext uri="{FF2B5EF4-FFF2-40B4-BE49-F238E27FC236}">
                <a16:creationId xmlns:a16="http://schemas.microsoft.com/office/drawing/2014/main" id="{DC3C58AB-9766-4489-91A7-133B802F143D}"/>
              </a:ext>
            </a:extLst>
          </p:cNvPr>
          <p:cNvSpPr/>
          <p:nvPr/>
        </p:nvSpPr>
        <p:spPr>
          <a:xfrm>
            <a:off x="6116756" y="3257274"/>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N</a:t>
            </a:r>
          </a:p>
        </p:txBody>
      </p:sp>
      <p:sp>
        <p:nvSpPr>
          <p:cNvPr id="328" name="Oval 327">
            <a:extLst>
              <a:ext uri="{FF2B5EF4-FFF2-40B4-BE49-F238E27FC236}">
                <a16:creationId xmlns:a16="http://schemas.microsoft.com/office/drawing/2014/main" id="{98762957-F26C-4F9D-85F6-DB0AD0397113}"/>
              </a:ext>
            </a:extLst>
          </p:cNvPr>
          <p:cNvSpPr/>
          <p:nvPr/>
        </p:nvSpPr>
        <p:spPr>
          <a:xfrm>
            <a:off x="6116756" y="3846599"/>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L</a:t>
            </a:r>
          </a:p>
        </p:txBody>
      </p:sp>
      <p:sp>
        <p:nvSpPr>
          <p:cNvPr id="330" name="Oval 329">
            <a:extLst>
              <a:ext uri="{FF2B5EF4-FFF2-40B4-BE49-F238E27FC236}">
                <a16:creationId xmlns:a16="http://schemas.microsoft.com/office/drawing/2014/main" id="{D5BB0951-7CCB-4956-8343-7DB87AC74835}"/>
              </a:ext>
            </a:extLst>
          </p:cNvPr>
          <p:cNvSpPr/>
          <p:nvPr/>
        </p:nvSpPr>
        <p:spPr>
          <a:xfrm>
            <a:off x="6116756" y="5025249"/>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O</a:t>
            </a:r>
          </a:p>
        </p:txBody>
      </p:sp>
      <p:sp>
        <p:nvSpPr>
          <p:cNvPr id="332" name="Oval 331">
            <a:extLst>
              <a:ext uri="{FF2B5EF4-FFF2-40B4-BE49-F238E27FC236}">
                <a16:creationId xmlns:a16="http://schemas.microsoft.com/office/drawing/2014/main" id="{92EE7A56-F532-4A8F-8EDA-FB84A8D7FEEF}"/>
              </a:ext>
            </a:extLst>
          </p:cNvPr>
          <p:cNvSpPr/>
          <p:nvPr/>
        </p:nvSpPr>
        <p:spPr>
          <a:xfrm>
            <a:off x="6654002" y="1506563"/>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T</a:t>
            </a:r>
          </a:p>
        </p:txBody>
      </p:sp>
      <p:sp>
        <p:nvSpPr>
          <p:cNvPr id="333" name="Oval 332">
            <a:extLst>
              <a:ext uri="{FF2B5EF4-FFF2-40B4-BE49-F238E27FC236}">
                <a16:creationId xmlns:a16="http://schemas.microsoft.com/office/drawing/2014/main" id="{57440615-AF93-476B-BF0E-804B765C650B}"/>
              </a:ext>
            </a:extLst>
          </p:cNvPr>
          <p:cNvSpPr/>
          <p:nvPr/>
        </p:nvSpPr>
        <p:spPr>
          <a:xfrm>
            <a:off x="6706170" y="2081371"/>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U</a:t>
            </a:r>
          </a:p>
        </p:txBody>
      </p:sp>
      <p:sp>
        <p:nvSpPr>
          <p:cNvPr id="334" name="Oval 333">
            <a:extLst>
              <a:ext uri="{FF2B5EF4-FFF2-40B4-BE49-F238E27FC236}">
                <a16:creationId xmlns:a16="http://schemas.microsoft.com/office/drawing/2014/main" id="{FD8A33FD-823A-47E2-A1F5-16CA00672B36}"/>
              </a:ext>
            </a:extLst>
          </p:cNvPr>
          <p:cNvSpPr/>
          <p:nvPr/>
        </p:nvSpPr>
        <p:spPr>
          <a:xfrm>
            <a:off x="6653999" y="2667949"/>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I</a:t>
            </a:r>
          </a:p>
        </p:txBody>
      </p:sp>
      <p:sp>
        <p:nvSpPr>
          <p:cNvPr id="335" name="Oval 334">
            <a:extLst>
              <a:ext uri="{FF2B5EF4-FFF2-40B4-BE49-F238E27FC236}">
                <a16:creationId xmlns:a16="http://schemas.microsoft.com/office/drawing/2014/main" id="{CEF95DC6-F31C-402B-B9A8-4920D5A75040}"/>
              </a:ext>
            </a:extLst>
          </p:cNvPr>
          <p:cNvSpPr/>
          <p:nvPr/>
        </p:nvSpPr>
        <p:spPr>
          <a:xfrm>
            <a:off x="6653999" y="3257274"/>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G</a:t>
            </a:r>
          </a:p>
        </p:txBody>
      </p:sp>
      <p:sp>
        <p:nvSpPr>
          <p:cNvPr id="336" name="Oval 335">
            <a:extLst>
              <a:ext uri="{FF2B5EF4-FFF2-40B4-BE49-F238E27FC236}">
                <a16:creationId xmlns:a16="http://schemas.microsoft.com/office/drawing/2014/main" id="{98DC59F7-1EC5-4FAE-BA03-32A5B4569ED0}"/>
              </a:ext>
            </a:extLst>
          </p:cNvPr>
          <p:cNvSpPr/>
          <p:nvPr/>
        </p:nvSpPr>
        <p:spPr>
          <a:xfrm>
            <a:off x="6653999" y="3846599"/>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Ú</a:t>
            </a:r>
          </a:p>
        </p:txBody>
      </p:sp>
      <p:sp>
        <p:nvSpPr>
          <p:cNvPr id="338" name="Oval 337">
            <a:extLst>
              <a:ext uri="{FF2B5EF4-FFF2-40B4-BE49-F238E27FC236}">
                <a16:creationId xmlns:a16="http://schemas.microsoft.com/office/drawing/2014/main" id="{6584AB13-0B91-4C18-AE14-DC4539AEB5BF}"/>
              </a:ext>
            </a:extLst>
          </p:cNvPr>
          <p:cNvSpPr/>
          <p:nvPr/>
        </p:nvSpPr>
        <p:spPr>
          <a:xfrm>
            <a:off x="6653999" y="5025249"/>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N</a:t>
            </a:r>
          </a:p>
        </p:txBody>
      </p:sp>
      <p:sp>
        <p:nvSpPr>
          <p:cNvPr id="348" name="Oval 347">
            <a:extLst>
              <a:ext uri="{FF2B5EF4-FFF2-40B4-BE49-F238E27FC236}">
                <a16:creationId xmlns:a16="http://schemas.microsoft.com/office/drawing/2014/main" id="{B656D7E6-67C8-4163-8DCA-005F12F84D2E}"/>
              </a:ext>
            </a:extLst>
          </p:cNvPr>
          <p:cNvSpPr/>
          <p:nvPr/>
        </p:nvSpPr>
        <p:spPr>
          <a:xfrm>
            <a:off x="7233517" y="1506563"/>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M</a:t>
            </a:r>
          </a:p>
        </p:txBody>
      </p:sp>
      <p:sp>
        <p:nvSpPr>
          <p:cNvPr id="350" name="Oval 349">
            <a:extLst>
              <a:ext uri="{FF2B5EF4-FFF2-40B4-BE49-F238E27FC236}">
                <a16:creationId xmlns:a16="http://schemas.microsoft.com/office/drawing/2014/main" id="{9C7182BB-F5AA-4A7C-A4C6-55707C12D1D6}"/>
              </a:ext>
            </a:extLst>
          </p:cNvPr>
          <p:cNvSpPr/>
          <p:nvPr/>
        </p:nvSpPr>
        <p:spPr>
          <a:xfrm>
            <a:off x="7233514" y="2667949"/>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Ê</a:t>
            </a:r>
          </a:p>
        </p:txBody>
      </p:sp>
      <p:sp>
        <p:nvSpPr>
          <p:cNvPr id="351" name="Oval 350">
            <a:extLst>
              <a:ext uri="{FF2B5EF4-FFF2-40B4-BE49-F238E27FC236}">
                <a16:creationId xmlns:a16="http://schemas.microsoft.com/office/drawing/2014/main" id="{B5E7D7D3-DB50-44D8-99ED-1204965D585E}"/>
              </a:ext>
            </a:extLst>
          </p:cNvPr>
          <p:cNvSpPr/>
          <p:nvPr/>
        </p:nvSpPr>
        <p:spPr>
          <a:xfrm>
            <a:off x="7233514" y="3257274"/>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Ô</a:t>
            </a:r>
          </a:p>
        </p:txBody>
      </p:sp>
      <p:sp>
        <p:nvSpPr>
          <p:cNvPr id="352" name="Oval 351">
            <a:extLst>
              <a:ext uri="{FF2B5EF4-FFF2-40B4-BE49-F238E27FC236}">
                <a16:creationId xmlns:a16="http://schemas.microsoft.com/office/drawing/2014/main" id="{7D3039C0-0316-419C-8DB9-D5ACC3289EC3}"/>
              </a:ext>
            </a:extLst>
          </p:cNvPr>
          <p:cNvSpPr/>
          <p:nvPr/>
        </p:nvSpPr>
        <p:spPr>
          <a:xfrm>
            <a:off x="7233514" y="3846599"/>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a:t>
            </a:r>
          </a:p>
        </p:txBody>
      </p:sp>
      <p:sp>
        <p:nvSpPr>
          <p:cNvPr id="354" name="Oval 353">
            <a:extLst>
              <a:ext uri="{FF2B5EF4-FFF2-40B4-BE49-F238E27FC236}">
                <a16:creationId xmlns:a16="http://schemas.microsoft.com/office/drawing/2014/main" id="{856FF7AD-68D7-4EA6-B262-5FB2875B3C4A}"/>
              </a:ext>
            </a:extLst>
          </p:cNvPr>
          <p:cNvSpPr/>
          <p:nvPr/>
        </p:nvSpPr>
        <p:spPr>
          <a:xfrm>
            <a:off x="7233514" y="5025249"/>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G</a:t>
            </a:r>
          </a:p>
        </p:txBody>
      </p:sp>
      <p:sp>
        <p:nvSpPr>
          <p:cNvPr id="356" name="Oval 355">
            <a:extLst>
              <a:ext uri="{FF2B5EF4-FFF2-40B4-BE49-F238E27FC236}">
                <a16:creationId xmlns:a16="http://schemas.microsoft.com/office/drawing/2014/main" id="{33371403-25D1-476F-B1D2-1A576CD01380}"/>
              </a:ext>
            </a:extLst>
          </p:cNvPr>
          <p:cNvSpPr/>
          <p:nvPr/>
        </p:nvSpPr>
        <p:spPr>
          <a:xfrm>
            <a:off x="7802729" y="1506563"/>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I</a:t>
            </a:r>
          </a:p>
        </p:txBody>
      </p:sp>
      <p:sp>
        <p:nvSpPr>
          <p:cNvPr id="358" name="Oval 357">
            <a:extLst>
              <a:ext uri="{FF2B5EF4-FFF2-40B4-BE49-F238E27FC236}">
                <a16:creationId xmlns:a16="http://schemas.microsoft.com/office/drawing/2014/main" id="{D7B0EA58-A2B3-4700-96C4-B15A990D62F5}"/>
              </a:ext>
            </a:extLst>
          </p:cNvPr>
          <p:cNvSpPr/>
          <p:nvPr/>
        </p:nvSpPr>
        <p:spPr>
          <a:xfrm>
            <a:off x="7802726" y="2667949"/>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N</a:t>
            </a:r>
          </a:p>
        </p:txBody>
      </p:sp>
      <p:sp>
        <p:nvSpPr>
          <p:cNvPr id="359" name="Oval 358">
            <a:extLst>
              <a:ext uri="{FF2B5EF4-FFF2-40B4-BE49-F238E27FC236}">
                <a16:creationId xmlns:a16="http://schemas.microsoft.com/office/drawing/2014/main" id="{488F35CA-D337-4461-8DEB-6C1F0FCAFDC9}"/>
              </a:ext>
            </a:extLst>
          </p:cNvPr>
          <p:cNvSpPr/>
          <p:nvPr/>
        </p:nvSpPr>
        <p:spPr>
          <a:xfrm>
            <a:off x="7802726" y="3257274"/>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N</a:t>
            </a:r>
          </a:p>
        </p:txBody>
      </p:sp>
      <p:sp>
        <p:nvSpPr>
          <p:cNvPr id="364" name="Oval 363">
            <a:extLst>
              <a:ext uri="{FF2B5EF4-FFF2-40B4-BE49-F238E27FC236}">
                <a16:creationId xmlns:a16="http://schemas.microsoft.com/office/drawing/2014/main" id="{0F0A86E3-E6B2-47BE-B7DE-B1021A6204D2}"/>
              </a:ext>
            </a:extLst>
          </p:cNvPr>
          <p:cNvSpPr/>
          <p:nvPr/>
        </p:nvSpPr>
        <p:spPr>
          <a:xfrm>
            <a:off x="8390945" y="1506563"/>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N</a:t>
            </a:r>
          </a:p>
        </p:txBody>
      </p:sp>
      <p:sp>
        <p:nvSpPr>
          <p:cNvPr id="366" name="Oval 365">
            <a:extLst>
              <a:ext uri="{FF2B5EF4-FFF2-40B4-BE49-F238E27FC236}">
                <a16:creationId xmlns:a16="http://schemas.microsoft.com/office/drawing/2014/main" id="{A3873C0F-F923-4C96-8872-992948F2E386}"/>
              </a:ext>
            </a:extLst>
          </p:cNvPr>
          <p:cNvSpPr/>
          <p:nvPr/>
        </p:nvSpPr>
        <p:spPr>
          <a:xfrm>
            <a:off x="8390942" y="2667949"/>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N</a:t>
            </a:r>
          </a:p>
        </p:txBody>
      </p:sp>
      <p:sp>
        <p:nvSpPr>
          <p:cNvPr id="367" name="Oval 366">
            <a:extLst>
              <a:ext uri="{FF2B5EF4-FFF2-40B4-BE49-F238E27FC236}">
                <a16:creationId xmlns:a16="http://schemas.microsoft.com/office/drawing/2014/main" id="{A247FF20-FC26-4DEA-93B5-55E13B64A34E}"/>
              </a:ext>
            </a:extLst>
          </p:cNvPr>
          <p:cNvSpPr/>
          <p:nvPr/>
        </p:nvSpPr>
        <p:spPr>
          <a:xfrm>
            <a:off x="8390942" y="3257274"/>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N</a:t>
            </a:r>
          </a:p>
        </p:txBody>
      </p:sp>
      <p:sp>
        <p:nvSpPr>
          <p:cNvPr id="372" name="Oval 371">
            <a:extLst>
              <a:ext uri="{FF2B5EF4-FFF2-40B4-BE49-F238E27FC236}">
                <a16:creationId xmlns:a16="http://schemas.microsoft.com/office/drawing/2014/main" id="{8AAB0201-6C14-46A7-8B0F-E57E0C9BB4F4}"/>
              </a:ext>
            </a:extLst>
          </p:cNvPr>
          <p:cNvSpPr/>
          <p:nvPr/>
        </p:nvSpPr>
        <p:spPr>
          <a:xfrm>
            <a:off x="8952244" y="1506563"/>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H</a:t>
            </a:r>
          </a:p>
        </p:txBody>
      </p:sp>
      <p:sp>
        <p:nvSpPr>
          <p:cNvPr id="374" name="Oval 373">
            <a:extLst>
              <a:ext uri="{FF2B5EF4-FFF2-40B4-BE49-F238E27FC236}">
                <a16:creationId xmlns:a16="http://schemas.microsoft.com/office/drawing/2014/main" id="{D2B827BC-1ABB-462B-BE1D-A2B9B6D7D87C}"/>
              </a:ext>
            </a:extLst>
          </p:cNvPr>
          <p:cNvSpPr/>
          <p:nvPr/>
        </p:nvSpPr>
        <p:spPr>
          <a:xfrm>
            <a:off x="8952241" y="2667949"/>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H</a:t>
            </a:r>
          </a:p>
        </p:txBody>
      </p:sp>
      <p:sp>
        <p:nvSpPr>
          <p:cNvPr id="375" name="Oval 374">
            <a:extLst>
              <a:ext uri="{FF2B5EF4-FFF2-40B4-BE49-F238E27FC236}">
                <a16:creationId xmlns:a16="http://schemas.microsoft.com/office/drawing/2014/main" id="{F2AA803F-41F3-4C1B-8A00-B8A0D5435ED4}"/>
              </a:ext>
            </a:extLst>
          </p:cNvPr>
          <p:cNvSpPr/>
          <p:nvPr/>
        </p:nvSpPr>
        <p:spPr>
          <a:xfrm>
            <a:off x="8952241" y="3257274"/>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G</a:t>
            </a:r>
          </a:p>
        </p:txBody>
      </p:sp>
      <p:sp>
        <p:nvSpPr>
          <p:cNvPr id="382" name="Oval 381">
            <a:extLst>
              <a:ext uri="{FF2B5EF4-FFF2-40B4-BE49-F238E27FC236}">
                <a16:creationId xmlns:a16="http://schemas.microsoft.com/office/drawing/2014/main" id="{D92B1513-3F5D-41CD-BC92-DCEBE1B05F79}"/>
              </a:ext>
            </a:extLst>
          </p:cNvPr>
          <p:cNvSpPr/>
          <p:nvPr/>
        </p:nvSpPr>
        <p:spPr>
          <a:xfrm>
            <a:off x="9548941" y="2667949"/>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I</a:t>
            </a:r>
          </a:p>
        </p:txBody>
      </p:sp>
      <p:sp>
        <p:nvSpPr>
          <p:cNvPr id="383" name="Oval 382">
            <a:extLst>
              <a:ext uri="{FF2B5EF4-FFF2-40B4-BE49-F238E27FC236}">
                <a16:creationId xmlns:a16="http://schemas.microsoft.com/office/drawing/2014/main" id="{D620B674-E2D8-45F9-B999-FE8134F0AD21}"/>
              </a:ext>
            </a:extLst>
          </p:cNvPr>
          <p:cNvSpPr/>
          <p:nvPr/>
        </p:nvSpPr>
        <p:spPr>
          <a:xfrm>
            <a:off x="9548941" y="3257274"/>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Ữ</a:t>
            </a:r>
          </a:p>
        </p:txBody>
      </p:sp>
      <p:sp>
        <p:nvSpPr>
          <p:cNvPr id="390" name="Oval 389">
            <a:extLst>
              <a:ext uri="{FF2B5EF4-FFF2-40B4-BE49-F238E27FC236}">
                <a16:creationId xmlns:a16="http://schemas.microsoft.com/office/drawing/2014/main" id="{2ABC6DC6-49B1-47F6-A804-98FE53E5C292}"/>
              </a:ext>
            </a:extLst>
          </p:cNvPr>
          <p:cNvSpPr/>
          <p:nvPr/>
        </p:nvSpPr>
        <p:spPr>
          <a:xfrm>
            <a:off x="10138057" y="2667949"/>
            <a:ext cx="572081" cy="578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Ê</a:t>
            </a:r>
          </a:p>
        </p:txBody>
      </p:sp>
      <p:sp>
        <p:nvSpPr>
          <p:cNvPr id="395" name="Rectangle: Rounded Corners 394">
            <a:hlinkClick r:id="rId11" action="ppaction://hlinksldjump"/>
            <a:extLst>
              <a:ext uri="{FF2B5EF4-FFF2-40B4-BE49-F238E27FC236}">
                <a16:creationId xmlns:a16="http://schemas.microsoft.com/office/drawing/2014/main" id="{DF3A6AE8-4926-4E60-B5C0-390FF641E137}"/>
              </a:ext>
            </a:extLst>
          </p:cNvPr>
          <p:cNvSpPr/>
          <p:nvPr/>
        </p:nvSpPr>
        <p:spPr>
          <a:xfrm>
            <a:off x="8708949" y="4979364"/>
            <a:ext cx="2088859" cy="578353"/>
          </a:xfrm>
          <a:prstGeom prst="roundRect">
            <a:avLst/>
          </a:prstGeom>
          <a:blipFill>
            <a:blip r:embed="rId12"/>
            <a:tile tx="0" ty="0" sx="100000" sy="100000" flip="none" algn="tl"/>
          </a:blip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Bài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học</a:t>
            </a: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13648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3">
                                            <p:txEl>
                                              <p:pRg st="0" end="0"/>
                                            </p:txEl>
                                          </p:spTgt>
                                        </p:tgtEl>
                                        <p:attrNameLst>
                                          <p:attrName>style.color</p:attrName>
                                        </p:attrNameLst>
                                      </p:cBhvr>
                                      <p:to>
                                        <a:schemeClr val="bg1"/>
                                      </p:to>
                                    </p:animClr>
                                    <p:animClr clrSpc="rgb" dir="cw">
                                      <p:cBhvr>
                                        <p:cTn id="12" dur="250" autoRev="1" fill="remove"/>
                                        <p:tgtEl>
                                          <p:spTgt spid="3">
                                            <p:txEl>
                                              <p:pRg st="0" end="0"/>
                                            </p:txEl>
                                          </p:spTgt>
                                        </p:tgtEl>
                                        <p:attrNameLst>
                                          <p:attrName>fillcolor</p:attrName>
                                        </p:attrNameLst>
                                      </p:cBhvr>
                                      <p:to>
                                        <a:schemeClr val="bg1"/>
                                      </p:to>
                                    </p:animClr>
                                    <p:set>
                                      <p:cBhvr>
                                        <p:cTn id="13" dur="250" autoRev="1" fill="remove"/>
                                        <p:tgtEl>
                                          <p:spTgt spid="3">
                                            <p:txEl>
                                              <p:pRg st="0" end="0"/>
                                            </p:txEl>
                                          </p:spTgt>
                                        </p:tgtEl>
                                        <p:attrNameLst>
                                          <p:attrName>fill.type</p:attrName>
                                        </p:attrNameLst>
                                      </p:cBhvr>
                                      <p:to>
                                        <p:strVal val="solid"/>
                                      </p:to>
                                    </p:set>
                                    <p:set>
                                      <p:cBhvr>
                                        <p:cTn id="14" dur="250" autoRev="1" fill="remove"/>
                                        <p:tgtEl>
                                          <p:spTgt spid="3">
                                            <p:txEl>
                                              <p:pRg st="0" end="0"/>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7" presetClass="emph" presetSubtype="0" fill="remove" grpId="1" nodeType="clickEffect">
                                  <p:stCondLst>
                                    <p:cond delay="0"/>
                                  </p:stCondLst>
                                  <p:childTnLst>
                                    <p:animClr clrSpc="rgb" dir="cw">
                                      <p:cBhvr override="childStyle">
                                        <p:cTn id="18" dur="250" autoRev="1" fill="remove"/>
                                        <p:tgtEl>
                                          <p:spTgt spid="3">
                                            <p:txEl>
                                              <p:pRg st="0" end="0"/>
                                            </p:txEl>
                                          </p:spTgt>
                                        </p:tgtEl>
                                        <p:attrNameLst>
                                          <p:attrName>style.color</p:attrName>
                                        </p:attrNameLst>
                                      </p:cBhvr>
                                      <p:to>
                                        <a:schemeClr val="bg1"/>
                                      </p:to>
                                    </p:animClr>
                                    <p:animClr clrSpc="rgb" dir="cw">
                                      <p:cBhvr>
                                        <p:cTn id="19" dur="250" autoRev="1" fill="remove"/>
                                        <p:tgtEl>
                                          <p:spTgt spid="3">
                                            <p:txEl>
                                              <p:pRg st="0" end="0"/>
                                            </p:txEl>
                                          </p:spTgt>
                                        </p:tgtEl>
                                        <p:attrNameLst>
                                          <p:attrName>fillcolor</p:attrName>
                                        </p:attrNameLst>
                                      </p:cBhvr>
                                      <p:to>
                                        <a:schemeClr val="bg1"/>
                                      </p:to>
                                    </p:animClr>
                                    <p:set>
                                      <p:cBhvr>
                                        <p:cTn id="20" dur="250" autoRev="1" fill="remove"/>
                                        <p:tgtEl>
                                          <p:spTgt spid="3">
                                            <p:txEl>
                                              <p:pRg st="0" end="0"/>
                                            </p:txEl>
                                          </p:spTgt>
                                        </p:tgtEl>
                                        <p:attrNameLst>
                                          <p:attrName>fill.type</p:attrName>
                                        </p:attrNameLst>
                                      </p:cBhvr>
                                      <p:to>
                                        <p:strVal val="solid"/>
                                      </p:to>
                                    </p:set>
                                    <p:set>
                                      <p:cBhvr>
                                        <p:cTn id="21" dur="250" autoRev="1" fill="remove"/>
                                        <p:tgtEl>
                                          <p:spTgt spid="3">
                                            <p:txEl>
                                              <p:pRg st="0" end="0"/>
                                            </p:txEl>
                                          </p:spTgt>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39"/>
                                        </p:tgtEl>
                                        <p:attrNameLst>
                                          <p:attrName>style.visibility</p:attrName>
                                        </p:attrNameLst>
                                      </p:cBhvr>
                                      <p:to>
                                        <p:strVal val="visible"/>
                                      </p:to>
                                    </p:set>
                                    <p:animEffect transition="in" filter="barn(inVertical)">
                                      <p:cBhvr>
                                        <p:cTn id="50" dur="500"/>
                                        <p:tgtEl>
                                          <p:spTgt spid="139"/>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40"/>
                                        </p:tgtEl>
                                        <p:attrNameLst>
                                          <p:attrName>style.visibility</p:attrName>
                                        </p:attrNameLst>
                                      </p:cBhvr>
                                      <p:to>
                                        <p:strVal val="visible"/>
                                      </p:to>
                                    </p:set>
                                    <p:animEffect transition="in" filter="barn(inVertical)">
                                      <p:cBhvr>
                                        <p:cTn id="53" dur="500"/>
                                        <p:tgtEl>
                                          <p:spTgt spid="14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41"/>
                                        </p:tgtEl>
                                        <p:attrNameLst>
                                          <p:attrName>style.visibility</p:attrName>
                                        </p:attrNameLst>
                                      </p:cBhvr>
                                      <p:to>
                                        <p:strVal val="visible"/>
                                      </p:to>
                                    </p:set>
                                    <p:animEffect transition="in" filter="barn(inVertical)">
                                      <p:cBhvr>
                                        <p:cTn id="56" dur="500"/>
                                        <p:tgtEl>
                                          <p:spTgt spid="141"/>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142"/>
                                        </p:tgtEl>
                                        <p:attrNameLst>
                                          <p:attrName>style.visibility</p:attrName>
                                        </p:attrNameLst>
                                      </p:cBhvr>
                                      <p:to>
                                        <p:strVal val="visible"/>
                                      </p:to>
                                    </p:set>
                                    <p:animEffect transition="in" filter="barn(inVertical)">
                                      <p:cBhvr>
                                        <p:cTn id="59" dur="500"/>
                                        <p:tgtEl>
                                          <p:spTgt spid="142"/>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143"/>
                                        </p:tgtEl>
                                        <p:attrNameLst>
                                          <p:attrName>style.visibility</p:attrName>
                                        </p:attrNameLst>
                                      </p:cBhvr>
                                      <p:to>
                                        <p:strVal val="visible"/>
                                      </p:to>
                                    </p:set>
                                    <p:animEffect transition="in" filter="barn(inVertical)">
                                      <p:cBhvr>
                                        <p:cTn id="62" dur="500"/>
                                        <p:tgtEl>
                                          <p:spTgt spid="143"/>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44"/>
                                        </p:tgtEl>
                                        <p:attrNameLst>
                                          <p:attrName>style.visibility</p:attrName>
                                        </p:attrNameLst>
                                      </p:cBhvr>
                                      <p:to>
                                        <p:strVal val="visible"/>
                                      </p:to>
                                    </p:set>
                                    <p:animEffect transition="in" filter="barn(inVertical)">
                                      <p:cBhvr>
                                        <p:cTn id="65" dur="500"/>
                                        <p:tgtEl>
                                          <p:spTgt spid="144"/>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45"/>
                                        </p:tgtEl>
                                        <p:attrNameLst>
                                          <p:attrName>style.visibility</p:attrName>
                                        </p:attrNameLst>
                                      </p:cBhvr>
                                      <p:to>
                                        <p:strVal val="visible"/>
                                      </p:to>
                                    </p:set>
                                    <p:animEffect transition="in" filter="barn(inVertical)">
                                      <p:cBhvr>
                                        <p:cTn id="68" dur="500"/>
                                        <p:tgtEl>
                                          <p:spTgt spid="145"/>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barn(inVertical)">
                                      <p:cBhvr>
                                        <p:cTn id="71" dur="500"/>
                                        <p:tgtEl>
                                          <p:spTgt spid="146"/>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47"/>
                                        </p:tgtEl>
                                        <p:attrNameLst>
                                          <p:attrName>style.visibility</p:attrName>
                                        </p:attrNameLst>
                                      </p:cBhvr>
                                      <p:to>
                                        <p:strVal val="visible"/>
                                      </p:to>
                                    </p:set>
                                    <p:animEffect transition="in" filter="barn(inVertical)">
                                      <p:cBhvr>
                                        <p:cTn id="74" dur="500"/>
                                        <p:tgtEl>
                                          <p:spTgt spid="147"/>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153"/>
                                        </p:tgtEl>
                                        <p:attrNameLst>
                                          <p:attrName>style.visibility</p:attrName>
                                        </p:attrNameLst>
                                      </p:cBhvr>
                                      <p:to>
                                        <p:strVal val="visible"/>
                                      </p:to>
                                    </p:set>
                                    <p:animEffect transition="in" filter="barn(inVertical)">
                                      <p:cBhvr>
                                        <p:cTn id="77" dur="500"/>
                                        <p:tgtEl>
                                          <p:spTgt spid="153"/>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155"/>
                                        </p:tgtEl>
                                        <p:attrNameLst>
                                          <p:attrName>style.visibility</p:attrName>
                                        </p:attrNameLst>
                                      </p:cBhvr>
                                      <p:to>
                                        <p:strVal val="visible"/>
                                      </p:to>
                                    </p:set>
                                    <p:animEffect transition="in" filter="barn(inVertical)">
                                      <p:cBhvr>
                                        <p:cTn id="80" dur="500"/>
                                        <p:tgtEl>
                                          <p:spTgt spid="155"/>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161"/>
                                        </p:tgtEl>
                                        <p:attrNameLst>
                                          <p:attrName>style.visibility</p:attrName>
                                        </p:attrNameLst>
                                      </p:cBhvr>
                                      <p:to>
                                        <p:strVal val="visible"/>
                                      </p:to>
                                    </p:set>
                                    <p:animEffect transition="in" filter="barn(inVertical)">
                                      <p:cBhvr>
                                        <p:cTn id="83" dur="500"/>
                                        <p:tgtEl>
                                          <p:spTgt spid="161"/>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163"/>
                                        </p:tgtEl>
                                        <p:attrNameLst>
                                          <p:attrName>style.visibility</p:attrName>
                                        </p:attrNameLst>
                                      </p:cBhvr>
                                      <p:to>
                                        <p:strVal val="visible"/>
                                      </p:to>
                                    </p:set>
                                    <p:animEffect transition="in" filter="barn(inVertical)">
                                      <p:cBhvr>
                                        <p:cTn id="86" dur="500"/>
                                        <p:tgtEl>
                                          <p:spTgt spid="163"/>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169"/>
                                        </p:tgtEl>
                                        <p:attrNameLst>
                                          <p:attrName>style.visibility</p:attrName>
                                        </p:attrNameLst>
                                      </p:cBhvr>
                                      <p:to>
                                        <p:strVal val="visible"/>
                                      </p:to>
                                    </p:set>
                                    <p:animEffect transition="in" filter="barn(inVertical)">
                                      <p:cBhvr>
                                        <p:cTn id="89" dur="500"/>
                                        <p:tgtEl>
                                          <p:spTgt spid="169"/>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170"/>
                                        </p:tgtEl>
                                        <p:attrNameLst>
                                          <p:attrName>style.visibility</p:attrName>
                                        </p:attrNameLst>
                                      </p:cBhvr>
                                      <p:to>
                                        <p:strVal val="visible"/>
                                      </p:to>
                                    </p:set>
                                    <p:animEffect transition="in" filter="barn(inVertical)">
                                      <p:cBhvr>
                                        <p:cTn id="92" dur="500"/>
                                        <p:tgtEl>
                                          <p:spTgt spid="170"/>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171"/>
                                        </p:tgtEl>
                                        <p:attrNameLst>
                                          <p:attrName>style.visibility</p:attrName>
                                        </p:attrNameLst>
                                      </p:cBhvr>
                                      <p:to>
                                        <p:strVal val="visible"/>
                                      </p:to>
                                    </p:set>
                                    <p:animEffect transition="in" filter="barn(inVertical)">
                                      <p:cBhvr>
                                        <p:cTn id="95" dur="500"/>
                                        <p:tgtEl>
                                          <p:spTgt spid="171"/>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172"/>
                                        </p:tgtEl>
                                        <p:attrNameLst>
                                          <p:attrName>style.visibility</p:attrName>
                                        </p:attrNameLst>
                                      </p:cBhvr>
                                      <p:to>
                                        <p:strVal val="visible"/>
                                      </p:to>
                                    </p:set>
                                    <p:animEffect transition="in" filter="barn(inVertical)">
                                      <p:cBhvr>
                                        <p:cTn id="98" dur="500"/>
                                        <p:tgtEl>
                                          <p:spTgt spid="172"/>
                                        </p:tgtEl>
                                      </p:cBhvr>
                                    </p:animEffect>
                                  </p:childTnLst>
                                </p:cTn>
                              </p:par>
                              <p:par>
                                <p:cTn id="99" presetID="16" presetClass="entr" presetSubtype="21" fill="hold" grpId="0" nodeType="withEffect">
                                  <p:stCondLst>
                                    <p:cond delay="0"/>
                                  </p:stCondLst>
                                  <p:childTnLst>
                                    <p:set>
                                      <p:cBhvr>
                                        <p:cTn id="100" dur="1" fill="hold">
                                          <p:stCondLst>
                                            <p:cond delay="0"/>
                                          </p:stCondLst>
                                        </p:cTn>
                                        <p:tgtEl>
                                          <p:spTgt spid="173"/>
                                        </p:tgtEl>
                                        <p:attrNameLst>
                                          <p:attrName>style.visibility</p:attrName>
                                        </p:attrNameLst>
                                      </p:cBhvr>
                                      <p:to>
                                        <p:strVal val="visible"/>
                                      </p:to>
                                    </p:set>
                                    <p:animEffect transition="in" filter="barn(inVertical)">
                                      <p:cBhvr>
                                        <p:cTn id="101" dur="500"/>
                                        <p:tgtEl>
                                          <p:spTgt spid="173"/>
                                        </p:tgtEl>
                                      </p:cBhvr>
                                    </p:animEffect>
                                  </p:childTnLst>
                                </p:cTn>
                              </p:par>
                              <p:par>
                                <p:cTn id="102" presetID="16" presetClass="entr" presetSubtype="21" fill="hold" grpId="0" nodeType="withEffect">
                                  <p:stCondLst>
                                    <p:cond delay="0"/>
                                  </p:stCondLst>
                                  <p:childTnLst>
                                    <p:set>
                                      <p:cBhvr>
                                        <p:cTn id="103" dur="1" fill="hold">
                                          <p:stCondLst>
                                            <p:cond delay="0"/>
                                          </p:stCondLst>
                                        </p:cTn>
                                        <p:tgtEl>
                                          <p:spTgt spid="174"/>
                                        </p:tgtEl>
                                        <p:attrNameLst>
                                          <p:attrName>style.visibility</p:attrName>
                                        </p:attrNameLst>
                                      </p:cBhvr>
                                      <p:to>
                                        <p:strVal val="visible"/>
                                      </p:to>
                                    </p:set>
                                    <p:animEffect transition="in" filter="barn(inVertical)">
                                      <p:cBhvr>
                                        <p:cTn id="104" dur="500"/>
                                        <p:tgtEl>
                                          <p:spTgt spid="174"/>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176"/>
                                        </p:tgtEl>
                                        <p:attrNameLst>
                                          <p:attrName>style.visibility</p:attrName>
                                        </p:attrNameLst>
                                      </p:cBhvr>
                                      <p:to>
                                        <p:strVal val="visible"/>
                                      </p:to>
                                    </p:set>
                                    <p:animEffect transition="in" filter="barn(inVertical)">
                                      <p:cBhvr>
                                        <p:cTn id="107" dur="500"/>
                                        <p:tgtEl>
                                          <p:spTgt spid="176"/>
                                        </p:tgtEl>
                                      </p:cBhvr>
                                    </p:animEffect>
                                  </p:childTnLst>
                                </p:cTn>
                              </p:par>
                              <p:par>
                                <p:cTn id="108" presetID="16" presetClass="entr" presetSubtype="21" fill="hold" grpId="0" nodeType="withEffect">
                                  <p:stCondLst>
                                    <p:cond delay="0"/>
                                  </p:stCondLst>
                                  <p:childTnLst>
                                    <p:set>
                                      <p:cBhvr>
                                        <p:cTn id="109" dur="1" fill="hold">
                                          <p:stCondLst>
                                            <p:cond delay="0"/>
                                          </p:stCondLst>
                                        </p:cTn>
                                        <p:tgtEl>
                                          <p:spTgt spid="177"/>
                                        </p:tgtEl>
                                        <p:attrNameLst>
                                          <p:attrName>style.visibility</p:attrName>
                                        </p:attrNameLst>
                                      </p:cBhvr>
                                      <p:to>
                                        <p:strVal val="visible"/>
                                      </p:to>
                                    </p:set>
                                    <p:animEffect transition="in" filter="barn(inVertical)">
                                      <p:cBhvr>
                                        <p:cTn id="110" dur="500"/>
                                        <p:tgtEl>
                                          <p:spTgt spid="177"/>
                                        </p:tgtEl>
                                      </p:cBhvr>
                                    </p:animEffect>
                                  </p:childTnLst>
                                </p:cTn>
                              </p:par>
                              <p:par>
                                <p:cTn id="111" presetID="16" presetClass="entr" presetSubtype="21" fill="hold" grpId="0" nodeType="withEffect">
                                  <p:stCondLst>
                                    <p:cond delay="0"/>
                                  </p:stCondLst>
                                  <p:childTnLst>
                                    <p:set>
                                      <p:cBhvr>
                                        <p:cTn id="112" dur="1" fill="hold">
                                          <p:stCondLst>
                                            <p:cond delay="0"/>
                                          </p:stCondLst>
                                        </p:cTn>
                                        <p:tgtEl>
                                          <p:spTgt spid="178"/>
                                        </p:tgtEl>
                                        <p:attrNameLst>
                                          <p:attrName>style.visibility</p:attrName>
                                        </p:attrNameLst>
                                      </p:cBhvr>
                                      <p:to>
                                        <p:strVal val="visible"/>
                                      </p:to>
                                    </p:set>
                                    <p:animEffect transition="in" filter="barn(inVertical)">
                                      <p:cBhvr>
                                        <p:cTn id="113" dur="500"/>
                                        <p:tgtEl>
                                          <p:spTgt spid="178"/>
                                        </p:tgtEl>
                                      </p:cBhvr>
                                    </p:animEffect>
                                  </p:childTnLst>
                                </p:cTn>
                              </p:par>
                              <p:par>
                                <p:cTn id="114" presetID="16" presetClass="entr" presetSubtype="21" fill="hold" grpId="0" nodeType="withEffect">
                                  <p:stCondLst>
                                    <p:cond delay="0"/>
                                  </p:stCondLst>
                                  <p:childTnLst>
                                    <p:set>
                                      <p:cBhvr>
                                        <p:cTn id="115" dur="1" fill="hold">
                                          <p:stCondLst>
                                            <p:cond delay="0"/>
                                          </p:stCondLst>
                                        </p:cTn>
                                        <p:tgtEl>
                                          <p:spTgt spid="179"/>
                                        </p:tgtEl>
                                        <p:attrNameLst>
                                          <p:attrName>style.visibility</p:attrName>
                                        </p:attrNameLst>
                                      </p:cBhvr>
                                      <p:to>
                                        <p:strVal val="visible"/>
                                      </p:to>
                                    </p:set>
                                    <p:animEffect transition="in" filter="barn(inVertical)">
                                      <p:cBhvr>
                                        <p:cTn id="116" dur="500"/>
                                        <p:tgtEl>
                                          <p:spTgt spid="179"/>
                                        </p:tgtEl>
                                      </p:cBhvr>
                                    </p:animEffect>
                                  </p:childTnLst>
                                </p:cTn>
                              </p:par>
                              <p:par>
                                <p:cTn id="117" presetID="16" presetClass="entr" presetSubtype="21" fill="hold" grpId="0" nodeType="withEffect">
                                  <p:stCondLst>
                                    <p:cond delay="0"/>
                                  </p:stCondLst>
                                  <p:childTnLst>
                                    <p:set>
                                      <p:cBhvr>
                                        <p:cTn id="118" dur="1" fill="hold">
                                          <p:stCondLst>
                                            <p:cond delay="0"/>
                                          </p:stCondLst>
                                        </p:cTn>
                                        <p:tgtEl>
                                          <p:spTgt spid="180"/>
                                        </p:tgtEl>
                                        <p:attrNameLst>
                                          <p:attrName>style.visibility</p:attrName>
                                        </p:attrNameLst>
                                      </p:cBhvr>
                                      <p:to>
                                        <p:strVal val="visible"/>
                                      </p:to>
                                    </p:set>
                                    <p:animEffect transition="in" filter="barn(inVertical)">
                                      <p:cBhvr>
                                        <p:cTn id="119" dur="500"/>
                                        <p:tgtEl>
                                          <p:spTgt spid="180"/>
                                        </p:tgtEl>
                                      </p:cBhvr>
                                    </p:animEffect>
                                  </p:childTnLst>
                                </p:cTn>
                              </p:par>
                              <p:par>
                                <p:cTn id="120" presetID="16" presetClass="entr" presetSubtype="21" fill="hold" grpId="0" nodeType="withEffect">
                                  <p:stCondLst>
                                    <p:cond delay="0"/>
                                  </p:stCondLst>
                                  <p:childTnLst>
                                    <p:set>
                                      <p:cBhvr>
                                        <p:cTn id="121" dur="1" fill="hold">
                                          <p:stCondLst>
                                            <p:cond delay="0"/>
                                          </p:stCondLst>
                                        </p:cTn>
                                        <p:tgtEl>
                                          <p:spTgt spid="181"/>
                                        </p:tgtEl>
                                        <p:attrNameLst>
                                          <p:attrName>style.visibility</p:attrName>
                                        </p:attrNameLst>
                                      </p:cBhvr>
                                      <p:to>
                                        <p:strVal val="visible"/>
                                      </p:to>
                                    </p:set>
                                    <p:animEffect transition="in" filter="barn(inVertical)">
                                      <p:cBhvr>
                                        <p:cTn id="122" dur="500"/>
                                        <p:tgtEl>
                                          <p:spTgt spid="181"/>
                                        </p:tgtEl>
                                      </p:cBhvr>
                                    </p:animEffect>
                                  </p:childTnLst>
                                </p:cTn>
                              </p:par>
                              <p:par>
                                <p:cTn id="123" presetID="16" presetClass="entr" presetSubtype="21" fill="hold" grpId="0" nodeType="withEffect">
                                  <p:stCondLst>
                                    <p:cond delay="0"/>
                                  </p:stCondLst>
                                  <p:childTnLst>
                                    <p:set>
                                      <p:cBhvr>
                                        <p:cTn id="124" dur="1" fill="hold">
                                          <p:stCondLst>
                                            <p:cond delay="0"/>
                                          </p:stCondLst>
                                        </p:cTn>
                                        <p:tgtEl>
                                          <p:spTgt spid="182"/>
                                        </p:tgtEl>
                                        <p:attrNameLst>
                                          <p:attrName>style.visibility</p:attrName>
                                        </p:attrNameLst>
                                      </p:cBhvr>
                                      <p:to>
                                        <p:strVal val="visible"/>
                                      </p:to>
                                    </p:set>
                                    <p:animEffect transition="in" filter="barn(inVertical)">
                                      <p:cBhvr>
                                        <p:cTn id="125" dur="500"/>
                                        <p:tgtEl>
                                          <p:spTgt spid="182"/>
                                        </p:tgtEl>
                                      </p:cBhvr>
                                    </p:animEffect>
                                  </p:childTnLst>
                                </p:cTn>
                              </p:par>
                              <p:par>
                                <p:cTn id="126" presetID="16" presetClass="entr" presetSubtype="21" fill="hold" grpId="0" nodeType="withEffect">
                                  <p:stCondLst>
                                    <p:cond delay="0"/>
                                  </p:stCondLst>
                                  <p:childTnLst>
                                    <p:set>
                                      <p:cBhvr>
                                        <p:cTn id="127" dur="1" fill="hold">
                                          <p:stCondLst>
                                            <p:cond delay="0"/>
                                          </p:stCondLst>
                                        </p:cTn>
                                        <p:tgtEl>
                                          <p:spTgt spid="183"/>
                                        </p:tgtEl>
                                        <p:attrNameLst>
                                          <p:attrName>style.visibility</p:attrName>
                                        </p:attrNameLst>
                                      </p:cBhvr>
                                      <p:to>
                                        <p:strVal val="visible"/>
                                      </p:to>
                                    </p:set>
                                    <p:animEffect transition="in" filter="barn(inVertical)">
                                      <p:cBhvr>
                                        <p:cTn id="128" dur="500"/>
                                        <p:tgtEl>
                                          <p:spTgt spid="183"/>
                                        </p:tgtEl>
                                      </p:cBhvr>
                                    </p:animEffect>
                                  </p:childTnLst>
                                </p:cTn>
                              </p:par>
                              <p:par>
                                <p:cTn id="129" presetID="16" presetClass="entr" presetSubtype="21" fill="hold" grpId="0" nodeType="withEffect">
                                  <p:stCondLst>
                                    <p:cond delay="0"/>
                                  </p:stCondLst>
                                  <p:childTnLst>
                                    <p:set>
                                      <p:cBhvr>
                                        <p:cTn id="130" dur="1" fill="hold">
                                          <p:stCondLst>
                                            <p:cond delay="0"/>
                                          </p:stCondLst>
                                        </p:cTn>
                                        <p:tgtEl>
                                          <p:spTgt spid="184"/>
                                        </p:tgtEl>
                                        <p:attrNameLst>
                                          <p:attrName>style.visibility</p:attrName>
                                        </p:attrNameLst>
                                      </p:cBhvr>
                                      <p:to>
                                        <p:strVal val="visible"/>
                                      </p:to>
                                    </p:set>
                                    <p:animEffect transition="in" filter="barn(inVertical)">
                                      <p:cBhvr>
                                        <p:cTn id="131" dur="500"/>
                                        <p:tgtEl>
                                          <p:spTgt spid="184"/>
                                        </p:tgtEl>
                                      </p:cBhvr>
                                    </p:animEffect>
                                  </p:childTnLst>
                                </p:cTn>
                              </p:par>
                              <p:par>
                                <p:cTn id="132" presetID="16" presetClass="entr" presetSubtype="21" fill="hold" grpId="0" nodeType="withEffect">
                                  <p:stCondLst>
                                    <p:cond delay="0"/>
                                  </p:stCondLst>
                                  <p:childTnLst>
                                    <p:set>
                                      <p:cBhvr>
                                        <p:cTn id="133" dur="1" fill="hold">
                                          <p:stCondLst>
                                            <p:cond delay="0"/>
                                          </p:stCondLst>
                                        </p:cTn>
                                        <p:tgtEl>
                                          <p:spTgt spid="185"/>
                                        </p:tgtEl>
                                        <p:attrNameLst>
                                          <p:attrName>style.visibility</p:attrName>
                                        </p:attrNameLst>
                                      </p:cBhvr>
                                      <p:to>
                                        <p:strVal val="visible"/>
                                      </p:to>
                                    </p:set>
                                    <p:animEffect transition="in" filter="barn(inVertical)">
                                      <p:cBhvr>
                                        <p:cTn id="134" dur="500"/>
                                        <p:tgtEl>
                                          <p:spTgt spid="185"/>
                                        </p:tgtEl>
                                      </p:cBhvr>
                                    </p:animEffect>
                                  </p:childTnLst>
                                </p:cTn>
                              </p:par>
                              <p:par>
                                <p:cTn id="135" presetID="16" presetClass="entr" presetSubtype="21" fill="hold" grpId="0" nodeType="withEffect">
                                  <p:stCondLst>
                                    <p:cond delay="0"/>
                                  </p:stCondLst>
                                  <p:childTnLst>
                                    <p:set>
                                      <p:cBhvr>
                                        <p:cTn id="136" dur="1" fill="hold">
                                          <p:stCondLst>
                                            <p:cond delay="0"/>
                                          </p:stCondLst>
                                        </p:cTn>
                                        <p:tgtEl>
                                          <p:spTgt spid="186"/>
                                        </p:tgtEl>
                                        <p:attrNameLst>
                                          <p:attrName>style.visibility</p:attrName>
                                        </p:attrNameLst>
                                      </p:cBhvr>
                                      <p:to>
                                        <p:strVal val="visible"/>
                                      </p:to>
                                    </p:set>
                                    <p:animEffect transition="in" filter="barn(inVertical)">
                                      <p:cBhvr>
                                        <p:cTn id="137" dur="500"/>
                                        <p:tgtEl>
                                          <p:spTgt spid="186"/>
                                        </p:tgtEl>
                                      </p:cBhvr>
                                    </p:animEffect>
                                  </p:childTnLst>
                                </p:cTn>
                              </p:par>
                              <p:par>
                                <p:cTn id="138" presetID="16" presetClass="entr" presetSubtype="21" fill="hold" grpId="0" nodeType="withEffect">
                                  <p:stCondLst>
                                    <p:cond delay="0"/>
                                  </p:stCondLst>
                                  <p:childTnLst>
                                    <p:set>
                                      <p:cBhvr>
                                        <p:cTn id="139" dur="1" fill="hold">
                                          <p:stCondLst>
                                            <p:cond delay="0"/>
                                          </p:stCondLst>
                                        </p:cTn>
                                        <p:tgtEl>
                                          <p:spTgt spid="187"/>
                                        </p:tgtEl>
                                        <p:attrNameLst>
                                          <p:attrName>style.visibility</p:attrName>
                                        </p:attrNameLst>
                                      </p:cBhvr>
                                      <p:to>
                                        <p:strVal val="visible"/>
                                      </p:to>
                                    </p:set>
                                    <p:animEffect transition="in" filter="barn(inVertical)">
                                      <p:cBhvr>
                                        <p:cTn id="140" dur="500"/>
                                        <p:tgtEl>
                                          <p:spTgt spid="187"/>
                                        </p:tgtEl>
                                      </p:cBhvr>
                                    </p:animEffect>
                                  </p:childTnLst>
                                </p:cTn>
                              </p:par>
                              <p:par>
                                <p:cTn id="141" presetID="16" presetClass="entr" presetSubtype="21" fill="hold" grpId="0" nodeType="withEffect">
                                  <p:stCondLst>
                                    <p:cond delay="0"/>
                                  </p:stCondLst>
                                  <p:childTnLst>
                                    <p:set>
                                      <p:cBhvr>
                                        <p:cTn id="142" dur="1" fill="hold">
                                          <p:stCondLst>
                                            <p:cond delay="0"/>
                                          </p:stCondLst>
                                        </p:cTn>
                                        <p:tgtEl>
                                          <p:spTgt spid="188"/>
                                        </p:tgtEl>
                                        <p:attrNameLst>
                                          <p:attrName>style.visibility</p:attrName>
                                        </p:attrNameLst>
                                      </p:cBhvr>
                                      <p:to>
                                        <p:strVal val="visible"/>
                                      </p:to>
                                    </p:set>
                                    <p:animEffect transition="in" filter="barn(inVertical)">
                                      <p:cBhvr>
                                        <p:cTn id="143" dur="500"/>
                                        <p:tgtEl>
                                          <p:spTgt spid="188"/>
                                        </p:tgtEl>
                                      </p:cBhvr>
                                    </p:animEffect>
                                  </p:childTnLst>
                                </p:cTn>
                              </p:par>
                              <p:par>
                                <p:cTn id="144" presetID="16" presetClass="entr" presetSubtype="21" fill="hold" grpId="0" nodeType="withEffect">
                                  <p:stCondLst>
                                    <p:cond delay="0"/>
                                  </p:stCondLst>
                                  <p:childTnLst>
                                    <p:set>
                                      <p:cBhvr>
                                        <p:cTn id="145" dur="1" fill="hold">
                                          <p:stCondLst>
                                            <p:cond delay="0"/>
                                          </p:stCondLst>
                                        </p:cTn>
                                        <p:tgtEl>
                                          <p:spTgt spid="189"/>
                                        </p:tgtEl>
                                        <p:attrNameLst>
                                          <p:attrName>style.visibility</p:attrName>
                                        </p:attrNameLst>
                                      </p:cBhvr>
                                      <p:to>
                                        <p:strVal val="visible"/>
                                      </p:to>
                                    </p:set>
                                    <p:animEffect transition="in" filter="barn(inVertical)">
                                      <p:cBhvr>
                                        <p:cTn id="146" dur="500"/>
                                        <p:tgtEl>
                                          <p:spTgt spid="189"/>
                                        </p:tgtEl>
                                      </p:cBhvr>
                                    </p:animEffect>
                                  </p:childTnLst>
                                </p:cTn>
                              </p:par>
                              <p:par>
                                <p:cTn id="147" presetID="16" presetClass="entr" presetSubtype="21" fill="hold" grpId="0" nodeType="withEffect">
                                  <p:stCondLst>
                                    <p:cond delay="0"/>
                                  </p:stCondLst>
                                  <p:childTnLst>
                                    <p:set>
                                      <p:cBhvr>
                                        <p:cTn id="148" dur="1" fill="hold">
                                          <p:stCondLst>
                                            <p:cond delay="0"/>
                                          </p:stCondLst>
                                        </p:cTn>
                                        <p:tgtEl>
                                          <p:spTgt spid="190"/>
                                        </p:tgtEl>
                                        <p:attrNameLst>
                                          <p:attrName>style.visibility</p:attrName>
                                        </p:attrNameLst>
                                      </p:cBhvr>
                                      <p:to>
                                        <p:strVal val="visible"/>
                                      </p:to>
                                    </p:set>
                                    <p:animEffect transition="in" filter="barn(inVertical)">
                                      <p:cBhvr>
                                        <p:cTn id="149" dur="500"/>
                                        <p:tgtEl>
                                          <p:spTgt spid="190"/>
                                        </p:tgtEl>
                                      </p:cBhvr>
                                    </p:animEffect>
                                  </p:childTnLst>
                                </p:cTn>
                              </p:par>
                              <p:par>
                                <p:cTn id="150" presetID="16" presetClass="entr" presetSubtype="21" fill="hold" grpId="0" nodeType="withEffect">
                                  <p:stCondLst>
                                    <p:cond delay="0"/>
                                  </p:stCondLst>
                                  <p:childTnLst>
                                    <p:set>
                                      <p:cBhvr>
                                        <p:cTn id="151" dur="1" fill="hold">
                                          <p:stCondLst>
                                            <p:cond delay="0"/>
                                          </p:stCondLst>
                                        </p:cTn>
                                        <p:tgtEl>
                                          <p:spTgt spid="191"/>
                                        </p:tgtEl>
                                        <p:attrNameLst>
                                          <p:attrName>style.visibility</p:attrName>
                                        </p:attrNameLst>
                                      </p:cBhvr>
                                      <p:to>
                                        <p:strVal val="visible"/>
                                      </p:to>
                                    </p:set>
                                    <p:animEffect transition="in" filter="barn(inVertical)">
                                      <p:cBhvr>
                                        <p:cTn id="152" dur="500"/>
                                        <p:tgtEl>
                                          <p:spTgt spid="191"/>
                                        </p:tgtEl>
                                      </p:cBhvr>
                                    </p:animEffect>
                                  </p:childTnLst>
                                </p:cTn>
                              </p:par>
                              <p:par>
                                <p:cTn id="153" presetID="16" presetClass="entr" presetSubtype="21" fill="hold" grpId="0" nodeType="withEffect">
                                  <p:stCondLst>
                                    <p:cond delay="0"/>
                                  </p:stCondLst>
                                  <p:childTnLst>
                                    <p:set>
                                      <p:cBhvr>
                                        <p:cTn id="154" dur="1" fill="hold">
                                          <p:stCondLst>
                                            <p:cond delay="0"/>
                                          </p:stCondLst>
                                        </p:cTn>
                                        <p:tgtEl>
                                          <p:spTgt spid="192"/>
                                        </p:tgtEl>
                                        <p:attrNameLst>
                                          <p:attrName>style.visibility</p:attrName>
                                        </p:attrNameLst>
                                      </p:cBhvr>
                                      <p:to>
                                        <p:strVal val="visible"/>
                                      </p:to>
                                    </p:set>
                                    <p:animEffect transition="in" filter="barn(inVertical)">
                                      <p:cBhvr>
                                        <p:cTn id="155" dur="500"/>
                                        <p:tgtEl>
                                          <p:spTgt spid="192"/>
                                        </p:tgtEl>
                                      </p:cBhvr>
                                    </p:animEffect>
                                  </p:childTnLst>
                                </p:cTn>
                              </p:par>
                              <p:par>
                                <p:cTn id="156" presetID="16" presetClass="entr" presetSubtype="21" fill="hold" grpId="0" nodeType="withEffect">
                                  <p:stCondLst>
                                    <p:cond delay="0"/>
                                  </p:stCondLst>
                                  <p:childTnLst>
                                    <p:set>
                                      <p:cBhvr>
                                        <p:cTn id="157" dur="1" fill="hold">
                                          <p:stCondLst>
                                            <p:cond delay="0"/>
                                          </p:stCondLst>
                                        </p:cTn>
                                        <p:tgtEl>
                                          <p:spTgt spid="193"/>
                                        </p:tgtEl>
                                        <p:attrNameLst>
                                          <p:attrName>style.visibility</p:attrName>
                                        </p:attrNameLst>
                                      </p:cBhvr>
                                      <p:to>
                                        <p:strVal val="visible"/>
                                      </p:to>
                                    </p:set>
                                    <p:animEffect transition="in" filter="barn(inVertical)">
                                      <p:cBhvr>
                                        <p:cTn id="158" dur="500"/>
                                        <p:tgtEl>
                                          <p:spTgt spid="193"/>
                                        </p:tgtEl>
                                      </p:cBhvr>
                                    </p:animEffect>
                                  </p:childTnLst>
                                </p:cTn>
                              </p:par>
                              <p:par>
                                <p:cTn id="159" presetID="16" presetClass="entr" presetSubtype="21" fill="hold" grpId="0" nodeType="withEffect">
                                  <p:stCondLst>
                                    <p:cond delay="0"/>
                                  </p:stCondLst>
                                  <p:childTnLst>
                                    <p:set>
                                      <p:cBhvr>
                                        <p:cTn id="160" dur="1" fill="hold">
                                          <p:stCondLst>
                                            <p:cond delay="0"/>
                                          </p:stCondLst>
                                        </p:cTn>
                                        <p:tgtEl>
                                          <p:spTgt spid="194"/>
                                        </p:tgtEl>
                                        <p:attrNameLst>
                                          <p:attrName>style.visibility</p:attrName>
                                        </p:attrNameLst>
                                      </p:cBhvr>
                                      <p:to>
                                        <p:strVal val="visible"/>
                                      </p:to>
                                    </p:set>
                                    <p:animEffect transition="in" filter="barn(inVertical)">
                                      <p:cBhvr>
                                        <p:cTn id="161" dur="500"/>
                                        <p:tgtEl>
                                          <p:spTgt spid="194"/>
                                        </p:tgtEl>
                                      </p:cBhvr>
                                    </p:animEffect>
                                  </p:childTnLst>
                                </p:cTn>
                              </p:par>
                              <p:par>
                                <p:cTn id="162" presetID="16" presetClass="entr" presetSubtype="21" fill="hold" grpId="0" nodeType="withEffect">
                                  <p:stCondLst>
                                    <p:cond delay="0"/>
                                  </p:stCondLst>
                                  <p:childTnLst>
                                    <p:set>
                                      <p:cBhvr>
                                        <p:cTn id="163" dur="1" fill="hold">
                                          <p:stCondLst>
                                            <p:cond delay="0"/>
                                          </p:stCondLst>
                                        </p:cTn>
                                        <p:tgtEl>
                                          <p:spTgt spid="195"/>
                                        </p:tgtEl>
                                        <p:attrNameLst>
                                          <p:attrName>style.visibility</p:attrName>
                                        </p:attrNameLst>
                                      </p:cBhvr>
                                      <p:to>
                                        <p:strVal val="visible"/>
                                      </p:to>
                                    </p:set>
                                    <p:animEffect transition="in" filter="barn(inVertical)">
                                      <p:cBhvr>
                                        <p:cTn id="164" dur="500"/>
                                        <p:tgtEl>
                                          <p:spTgt spid="195"/>
                                        </p:tgtEl>
                                      </p:cBhvr>
                                    </p:animEffect>
                                  </p:childTnLst>
                                </p:cTn>
                              </p:par>
                              <p:par>
                                <p:cTn id="165" presetID="16" presetClass="entr" presetSubtype="21" fill="hold" grpId="0" nodeType="withEffect">
                                  <p:stCondLst>
                                    <p:cond delay="0"/>
                                  </p:stCondLst>
                                  <p:childTnLst>
                                    <p:set>
                                      <p:cBhvr>
                                        <p:cTn id="166" dur="1" fill="hold">
                                          <p:stCondLst>
                                            <p:cond delay="0"/>
                                          </p:stCondLst>
                                        </p:cTn>
                                        <p:tgtEl>
                                          <p:spTgt spid="196"/>
                                        </p:tgtEl>
                                        <p:attrNameLst>
                                          <p:attrName>style.visibility</p:attrName>
                                        </p:attrNameLst>
                                      </p:cBhvr>
                                      <p:to>
                                        <p:strVal val="visible"/>
                                      </p:to>
                                    </p:set>
                                    <p:animEffect transition="in" filter="barn(inVertical)">
                                      <p:cBhvr>
                                        <p:cTn id="167" dur="500"/>
                                        <p:tgtEl>
                                          <p:spTgt spid="196"/>
                                        </p:tgtEl>
                                      </p:cBhvr>
                                    </p:animEffect>
                                  </p:childTnLst>
                                </p:cTn>
                              </p:par>
                              <p:par>
                                <p:cTn id="168" presetID="16" presetClass="entr" presetSubtype="21" fill="hold" grpId="0" nodeType="withEffect">
                                  <p:stCondLst>
                                    <p:cond delay="0"/>
                                  </p:stCondLst>
                                  <p:childTnLst>
                                    <p:set>
                                      <p:cBhvr>
                                        <p:cTn id="169" dur="1" fill="hold">
                                          <p:stCondLst>
                                            <p:cond delay="0"/>
                                          </p:stCondLst>
                                        </p:cTn>
                                        <p:tgtEl>
                                          <p:spTgt spid="197"/>
                                        </p:tgtEl>
                                        <p:attrNameLst>
                                          <p:attrName>style.visibility</p:attrName>
                                        </p:attrNameLst>
                                      </p:cBhvr>
                                      <p:to>
                                        <p:strVal val="visible"/>
                                      </p:to>
                                    </p:set>
                                    <p:animEffect transition="in" filter="barn(inVertical)">
                                      <p:cBhvr>
                                        <p:cTn id="170" dur="500"/>
                                        <p:tgtEl>
                                          <p:spTgt spid="197"/>
                                        </p:tgtEl>
                                      </p:cBhvr>
                                    </p:animEffect>
                                  </p:childTnLst>
                                </p:cTn>
                              </p:par>
                              <p:par>
                                <p:cTn id="171" presetID="16" presetClass="entr" presetSubtype="21" fill="hold" grpId="0" nodeType="withEffect">
                                  <p:stCondLst>
                                    <p:cond delay="0"/>
                                  </p:stCondLst>
                                  <p:childTnLst>
                                    <p:set>
                                      <p:cBhvr>
                                        <p:cTn id="172" dur="1" fill="hold">
                                          <p:stCondLst>
                                            <p:cond delay="0"/>
                                          </p:stCondLst>
                                        </p:cTn>
                                        <p:tgtEl>
                                          <p:spTgt spid="198"/>
                                        </p:tgtEl>
                                        <p:attrNameLst>
                                          <p:attrName>style.visibility</p:attrName>
                                        </p:attrNameLst>
                                      </p:cBhvr>
                                      <p:to>
                                        <p:strVal val="visible"/>
                                      </p:to>
                                    </p:set>
                                    <p:animEffect transition="in" filter="barn(inVertical)">
                                      <p:cBhvr>
                                        <p:cTn id="173" dur="500"/>
                                        <p:tgtEl>
                                          <p:spTgt spid="198"/>
                                        </p:tgtEl>
                                      </p:cBhvr>
                                    </p:animEffect>
                                  </p:childTnLst>
                                </p:cTn>
                              </p:par>
                              <p:par>
                                <p:cTn id="174" presetID="16" presetClass="entr" presetSubtype="21" fill="hold" grpId="0" nodeType="withEffect">
                                  <p:stCondLst>
                                    <p:cond delay="0"/>
                                  </p:stCondLst>
                                  <p:childTnLst>
                                    <p:set>
                                      <p:cBhvr>
                                        <p:cTn id="175" dur="1" fill="hold">
                                          <p:stCondLst>
                                            <p:cond delay="0"/>
                                          </p:stCondLst>
                                        </p:cTn>
                                        <p:tgtEl>
                                          <p:spTgt spid="199"/>
                                        </p:tgtEl>
                                        <p:attrNameLst>
                                          <p:attrName>style.visibility</p:attrName>
                                        </p:attrNameLst>
                                      </p:cBhvr>
                                      <p:to>
                                        <p:strVal val="visible"/>
                                      </p:to>
                                    </p:set>
                                    <p:animEffect transition="in" filter="barn(inVertical)">
                                      <p:cBhvr>
                                        <p:cTn id="176" dur="500"/>
                                        <p:tgtEl>
                                          <p:spTgt spid="199"/>
                                        </p:tgtEl>
                                      </p:cBhvr>
                                    </p:animEffect>
                                  </p:childTnLst>
                                </p:cTn>
                              </p:par>
                              <p:par>
                                <p:cTn id="177" presetID="16" presetClass="entr" presetSubtype="21" fill="hold" grpId="0" nodeType="withEffect">
                                  <p:stCondLst>
                                    <p:cond delay="0"/>
                                  </p:stCondLst>
                                  <p:childTnLst>
                                    <p:set>
                                      <p:cBhvr>
                                        <p:cTn id="178" dur="1" fill="hold">
                                          <p:stCondLst>
                                            <p:cond delay="0"/>
                                          </p:stCondLst>
                                        </p:cTn>
                                        <p:tgtEl>
                                          <p:spTgt spid="200"/>
                                        </p:tgtEl>
                                        <p:attrNameLst>
                                          <p:attrName>style.visibility</p:attrName>
                                        </p:attrNameLst>
                                      </p:cBhvr>
                                      <p:to>
                                        <p:strVal val="visible"/>
                                      </p:to>
                                    </p:set>
                                    <p:animEffect transition="in" filter="barn(inVertical)">
                                      <p:cBhvr>
                                        <p:cTn id="179" dur="500"/>
                                        <p:tgtEl>
                                          <p:spTgt spid="200"/>
                                        </p:tgtEl>
                                      </p:cBhvr>
                                    </p:animEffect>
                                  </p:childTnLst>
                                </p:cTn>
                              </p:par>
                              <p:par>
                                <p:cTn id="180" presetID="16" presetClass="entr" presetSubtype="21" fill="hold" grpId="0" nodeType="withEffect">
                                  <p:stCondLst>
                                    <p:cond delay="0"/>
                                  </p:stCondLst>
                                  <p:childTnLst>
                                    <p:set>
                                      <p:cBhvr>
                                        <p:cTn id="181" dur="1" fill="hold">
                                          <p:stCondLst>
                                            <p:cond delay="0"/>
                                          </p:stCondLst>
                                        </p:cTn>
                                        <p:tgtEl>
                                          <p:spTgt spid="202"/>
                                        </p:tgtEl>
                                        <p:attrNameLst>
                                          <p:attrName>style.visibility</p:attrName>
                                        </p:attrNameLst>
                                      </p:cBhvr>
                                      <p:to>
                                        <p:strVal val="visible"/>
                                      </p:to>
                                    </p:set>
                                    <p:animEffect transition="in" filter="barn(inVertical)">
                                      <p:cBhvr>
                                        <p:cTn id="182" dur="500"/>
                                        <p:tgtEl>
                                          <p:spTgt spid="202"/>
                                        </p:tgtEl>
                                      </p:cBhvr>
                                    </p:animEffect>
                                  </p:childTnLst>
                                </p:cTn>
                              </p:par>
                              <p:par>
                                <p:cTn id="183" presetID="16" presetClass="entr" presetSubtype="21" fill="hold" grpId="0" nodeType="withEffect">
                                  <p:stCondLst>
                                    <p:cond delay="0"/>
                                  </p:stCondLst>
                                  <p:childTnLst>
                                    <p:set>
                                      <p:cBhvr>
                                        <p:cTn id="184" dur="1" fill="hold">
                                          <p:stCondLst>
                                            <p:cond delay="0"/>
                                          </p:stCondLst>
                                        </p:cTn>
                                        <p:tgtEl>
                                          <p:spTgt spid="203"/>
                                        </p:tgtEl>
                                        <p:attrNameLst>
                                          <p:attrName>style.visibility</p:attrName>
                                        </p:attrNameLst>
                                      </p:cBhvr>
                                      <p:to>
                                        <p:strVal val="visible"/>
                                      </p:to>
                                    </p:set>
                                    <p:animEffect transition="in" filter="barn(inVertical)">
                                      <p:cBhvr>
                                        <p:cTn id="185" dur="500"/>
                                        <p:tgtEl>
                                          <p:spTgt spid="203"/>
                                        </p:tgtEl>
                                      </p:cBhvr>
                                    </p:animEffect>
                                  </p:childTnLst>
                                </p:cTn>
                              </p:par>
                              <p:par>
                                <p:cTn id="186" presetID="16" presetClass="entr" presetSubtype="21" fill="hold" grpId="0" nodeType="withEffect">
                                  <p:stCondLst>
                                    <p:cond delay="0"/>
                                  </p:stCondLst>
                                  <p:childTnLst>
                                    <p:set>
                                      <p:cBhvr>
                                        <p:cTn id="187" dur="1" fill="hold">
                                          <p:stCondLst>
                                            <p:cond delay="0"/>
                                          </p:stCondLst>
                                        </p:cTn>
                                        <p:tgtEl>
                                          <p:spTgt spid="204"/>
                                        </p:tgtEl>
                                        <p:attrNameLst>
                                          <p:attrName>style.visibility</p:attrName>
                                        </p:attrNameLst>
                                      </p:cBhvr>
                                      <p:to>
                                        <p:strVal val="visible"/>
                                      </p:to>
                                    </p:set>
                                    <p:animEffect transition="in" filter="barn(inVertical)">
                                      <p:cBhvr>
                                        <p:cTn id="188" dur="500"/>
                                        <p:tgtEl>
                                          <p:spTgt spid="204"/>
                                        </p:tgtEl>
                                      </p:cBhvr>
                                    </p:animEffect>
                                  </p:childTnLst>
                                </p:cTn>
                              </p:par>
                              <p:par>
                                <p:cTn id="189" presetID="16" presetClass="entr" presetSubtype="21" fill="hold" grpId="0" nodeType="withEffect">
                                  <p:stCondLst>
                                    <p:cond delay="0"/>
                                  </p:stCondLst>
                                  <p:childTnLst>
                                    <p:set>
                                      <p:cBhvr>
                                        <p:cTn id="190" dur="1" fill="hold">
                                          <p:stCondLst>
                                            <p:cond delay="0"/>
                                          </p:stCondLst>
                                        </p:cTn>
                                        <p:tgtEl>
                                          <p:spTgt spid="205"/>
                                        </p:tgtEl>
                                        <p:attrNameLst>
                                          <p:attrName>style.visibility</p:attrName>
                                        </p:attrNameLst>
                                      </p:cBhvr>
                                      <p:to>
                                        <p:strVal val="visible"/>
                                      </p:to>
                                    </p:set>
                                    <p:animEffect transition="in" filter="barn(inVertical)">
                                      <p:cBhvr>
                                        <p:cTn id="191" dur="500"/>
                                        <p:tgtEl>
                                          <p:spTgt spid="205"/>
                                        </p:tgtEl>
                                      </p:cBhvr>
                                    </p:animEffect>
                                  </p:childTnLst>
                                </p:cTn>
                              </p:par>
                              <p:par>
                                <p:cTn id="192" presetID="16" presetClass="entr" presetSubtype="21" fill="hold" grpId="0" nodeType="withEffect">
                                  <p:stCondLst>
                                    <p:cond delay="0"/>
                                  </p:stCondLst>
                                  <p:childTnLst>
                                    <p:set>
                                      <p:cBhvr>
                                        <p:cTn id="193" dur="1" fill="hold">
                                          <p:stCondLst>
                                            <p:cond delay="0"/>
                                          </p:stCondLst>
                                        </p:cTn>
                                        <p:tgtEl>
                                          <p:spTgt spid="206"/>
                                        </p:tgtEl>
                                        <p:attrNameLst>
                                          <p:attrName>style.visibility</p:attrName>
                                        </p:attrNameLst>
                                      </p:cBhvr>
                                      <p:to>
                                        <p:strVal val="visible"/>
                                      </p:to>
                                    </p:set>
                                    <p:animEffect transition="in" filter="barn(inVertical)">
                                      <p:cBhvr>
                                        <p:cTn id="194" dur="500"/>
                                        <p:tgtEl>
                                          <p:spTgt spid="206"/>
                                        </p:tgtEl>
                                      </p:cBhvr>
                                    </p:animEffect>
                                  </p:childTnLst>
                                </p:cTn>
                              </p:par>
                              <p:par>
                                <p:cTn id="195" presetID="16" presetClass="entr" presetSubtype="21" fill="hold" grpId="0" nodeType="withEffect">
                                  <p:stCondLst>
                                    <p:cond delay="0"/>
                                  </p:stCondLst>
                                  <p:childTnLst>
                                    <p:set>
                                      <p:cBhvr>
                                        <p:cTn id="196" dur="1" fill="hold">
                                          <p:stCondLst>
                                            <p:cond delay="0"/>
                                          </p:stCondLst>
                                        </p:cTn>
                                        <p:tgtEl>
                                          <p:spTgt spid="207"/>
                                        </p:tgtEl>
                                        <p:attrNameLst>
                                          <p:attrName>style.visibility</p:attrName>
                                        </p:attrNameLst>
                                      </p:cBhvr>
                                      <p:to>
                                        <p:strVal val="visible"/>
                                      </p:to>
                                    </p:set>
                                    <p:animEffect transition="in" filter="barn(inVertical)">
                                      <p:cBhvr>
                                        <p:cTn id="197" dur="500"/>
                                        <p:tgtEl>
                                          <p:spTgt spid="207"/>
                                        </p:tgtEl>
                                      </p:cBhvr>
                                    </p:animEffect>
                                  </p:childTnLst>
                                </p:cTn>
                              </p:par>
                              <p:par>
                                <p:cTn id="198" presetID="16" presetClass="entr" presetSubtype="21" fill="hold" grpId="0" nodeType="withEffect">
                                  <p:stCondLst>
                                    <p:cond delay="0"/>
                                  </p:stCondLst>
                                  <p:childTnLst>
                                    <p:set>
                                      <p:cBhvr>
                                        <p:cTn id="199" dur="1" fill="hold">
                                          <p:stCondLst>
                                            <p:cond delay="0"/>
                                          </p:stCondLst>
                                        </p:cTn>
                                        <p:tgtEl>
                                          <p:spTgt spid="208"/>
                                        </p:tgtEl>
                                        <p:attrNameLst>
                                          <p:attrName>style.visibility</p:attrName>
                                        </p:attrNameLst>
                                      </p:cBhvr>
                                      <p:to>
                                        <p:strVal val="visible"/>
                                      </p:to>
                                    </p:set>
                                    <p:animEffect transition="in" filter="barn(inVertical)">
                                      <p:cBhvr>
                                        <p:cTn id="200" dur="500"/>
                                        <p:tgtEl>
                                          <p:spTgt spid="208"/>
                                        </p:tgtEl>
                                      </p:cBhvr>
                                    </p:animEffect>
                                  </p:childTnLst>
                                </p:cTn>
                              </p:par>
                              <p:par>
                                <p:cTn id="201" presetID="16" presetClass="entr" presetSubtype="21" fill="hold" grpId="0" nodeType="withEffect">
                                  <p:stCondLst>
                                    <p:cond delay="0"/>
                                  </p:stCondLst>
                                  <p:childTnLst>
                                    <p:set>
                                      <p:cBhvr>
                                        <p:cTn id="202" dur="1" fill="hold">
                                          <p:stCondLst>
                                            <p:cond delay="0"/>
                                          </p:stCondLst>
                                        </p:cTn>
                                        <p:tgtEl>
                                          <p:spTgt spid="210"/>
                                        </p:tgtEl>
                                        <p:attrNameLst>
                                          <p:attrName>style.visibility</p:attrName>
                                        </p:attrNameLst>
                                      </p:cBhvr>
                                      <p:to>
                                        <p:strVal val="visible"/>
                                      </p:to>
                                    </p:set>
                                    <p:animEffect transition="in" filter="barn(inVertical)">
                                      <p:cBhvr>
                                        <p:cTn id="203" dur="500"/>
                                        <p:tgtEl>
                                          <p:spTgt spid="210"/>
                                        </p:tgtEl>
                                      </p:cBhvr>
                                    </p:animEffect>
                                  </p:childTnLst>
                                </p:cTn>
                              </p:par>
                              <p:par>
                                <p:cTn id="204" presetID="16" presetClass="entr" presetSubtype="21" fill="hold" grpId="0" nodeType="withEffect">
                                  <p:stCondLst>
                                    <p:cond delay="0"/>
                                  </p:stCondLst>
                                  <p:childTnLst>
                                    <p:set>
                                      <p:cBhvr>
                                        <p:cTn id="205" dur="1" fill="hold">
                                          <p:stCondLst>
                                            <p:cond delay="0"/>
                                          </p:stCondLst>
                                        </p:cTn>
                                        <p:tgtEl>
                                          <p:spTgt spid="212"/>
                                        </p:tgtEl>
                                        <p:attrNameLst>
                                          <p:attrName>style.visibility</p:attrName>
                                        </p:attrNameLst>
                                      </p:cBhvr>
                                      <p:to>
                                        <p:strVal val="visible"/>
                                      </p:to>
                                    </p:set>
                                    <p:animEffect transition="in" filter="barn(inVertical)">
                                      <p:cBhvr>
                                        <p:cTn id="206" dur="500"/>
                                        <p:tgtEl>
                                          <p:spTgt spid="212"/>
                                        </p:tgtEl>
                                      </p:cBhvr>
                                    </p:animEffect>
                                  </p:childTnLst>
                                </p:cTn>
                              </p:par>
                              <p:par>
                                <p:cTn id="207" presetID="16" presetClass="entr" presetSubtype="21" fill="hold" grpId="0" nodeType="withEffect">
                                  <p:stCondLst>
                                    <p:cond delay="0"/>
                                  </p:stCondLst>
                                  <p:childTnLst>
                                    <p:set>
                                      <p:cBhvr>
                                        <p:cTn id="208" dur="1" fill="hold">
                                          <p:stCondLst>
                                            <p:cond delay="0"/>
                                          </p:stCondLst>
                                        </p:cTn>
                                        <p:tgtEl>
                                          <p:spTgt spid="213"/>
                                        </p:tgtEl>
                                        <p:attrNameLst>
                                          <p:attrName>style.visibility</p:attrName>
                                        </p:attrNameLst>
                                      </p:cBhvr>
                                      <p:to>
                                        <p:strVal val="visible"/>
                                      </p:to>
                                    </p:set>
                                    <p:animEffect transition="in" filter="barn(inVertical)">
                                      <p:cBhvr>
                                        <p:cTn id="209" dur="500"/>
                                        <p:tgtEl>
                                          <p:spTgt spid="213"/>
                                        </p:tgtEl>
                                      </p:cBhvr>
                                    </p:animEffect>
                                  </p:childTnLst>
                                </p:cTn>
                              </p:par>
                              <p:par>
                                <p:cTn id="210" presetID="16" presetClass="entr" presetSubtype="21" fill="hold" grpId="0" nodeType="withEffect">
                                  <p:stCondLst>
                                    <p:cond delay="0"/>
                                  </p:stCondLst>
                                  <p:childTnLst>
                                    <p:set>
                                      <p:cBhvr>
                                        <p:cTn id="211" dur="1" fill="hold">
                                          <p:stCondLst>
                                            <p:cond delay="0"/>
                                          </p:stCondLst>
                                        </p:cTn>
                                        <p:tgtEl>
                                          <p:spTgt spid="214"/>
                                        </p:tgtEl>
                                        <p:attrNameLst>
                                          <p:attrName>style.visibility</p:attrName>
                                        </p:attrNameLst>
                                      </p:cBhvr>
                                      <p:to>
                                        <p:strVal val="visible"/>
                                      </p:to>
                                    </p:set>
                                    <p:animEffect transition="in" filter="barn(inVertical)">
                                      <p:cBhvr>
                                        <p:cTn id="212" dur="500"/>
                                        <p:tgtEl>
                                          <p:spTgt spid="214"/>
                                        </p:tgtEl>
                                      </p:cBhvr>
                                    </p:animEffect>
                                  </p:childTnLst>
                                </p:cTn>
                              </p:par>
                              <p:par>
                                <p:cTn id="213" presetID="16" presetClass="entr" presetSubtype="21" fill="hold" grpId="0" nodeType="withEffect">
                                  <p:stCondLst>
                                    <p:cond delay="0"/>
                                  </p:stCondLst>
                                  <p:childTnLst>
                                    <p:set>
                                      <p:cBhvr>
                                        <p:cTn id="214" dur="1" fill="hold">
                                          <p:stCondLst>
                                            <p:cond delay="0"/>
                                          </p:stCondLst>
                                        </p:cTn>
                                        <p:tgtEl>
                                          <p:spTgt spid="215"/>
                                        </p:tgtEl>
                                        <p:attrNameLst>
                                          <p:attrName>style.visibility</p:attrName>
                                        </p:attrNameLst>
                                      </p:cBhvr>
                                      <p:to>
                                        <p:strVal val="visible"/>
                                      </p:to>
                                    </p:set>
                                    <p:animEffect transition="in" filter="barn(inVertical)">
                                      <p:cBhvr>
                                        <p:cTn id="215" dur="500"/>
                                        <p:tgtEl>
                                          <p:spTgt spid="215"/>
                                        </p:tgtEl>
                                      </p:cBhvr>
                                    </p:animEffect>
                                  </p:childTnLst>
                                </p:cTn>
                              </p:par>
                              <p:par>
                                <p:cTn id="216" presetID="16" presetClass="entr" presetSubtype="21" fill="hold" grpId="0" nodeType="withEffect">
                                  <p:stCondLst>
                                    <p:cond delay="0"/>
                                  </p:stCondLst>
                                  <p:childTnLst>
                                    <p:set>
                                      <p:cBhvr>
                                        <p:cTn id="217" dur="1" fill="hold">
                                          <p:stCondLst>
                                            <p:cond delay="0"/>
                                          </p:stCondLst>
                                        </p:cTn>
                                        <p:tgtEl>
                                          <p:spTgt spid="216"/>
                                        </p:tgtEl>
                                        <p:attrNameLst>
                                          <p:attrName>style.visibility</p:attrName>
                                        </p:attrNameLst>
                                      </p:cBhvr>
                                      <p:to>
                                        <p:strVal val="visible"/>
                                      </p:to>
                                    </p:set>
                                    <p:animEffect transition="in" filter="barn(inVertical)">
                                      <p:cBhvr>
                                        <p:cTn id="218" dur="500"/>
                                        <p:tgtEl>
                                          <p:spTgt spid="216"/>
                                        </p:tgtEl>
                                      </p:cBhvr>
                                    </p:animEffect>
                                  </p:childTnLst>
                                </p:cTn>
                              </p:par>
                              <p:par>
                                <p:cTn id="219" presetID="16" presetClass="entr" presetSubtype="21" fill="hold" grpId="0" nodeType="withEffect">
                                  <p:stCondLst>
                                    <p:cond delay="0"/>
                                  </p:stCondLst>
                                  <p:childTnLst>
                                    <p:set>
                                      <p:cBhvr>
                                        <p:cTn id="220" dur="1" fill="hold">
                                          <p:stCondLst>
                                            <p:cond delay="0"/>
                                          </p:stCondLst>
                                        </p:cTn>
                                        <p:tgtEl>
                                          <p:spTgt spid="218"/>
                                        </p:tgtEl>
                                        <p:attrNameLst>
                                          <p:attrName>style.visibility</p:attrName>
                                        </p:attrNameLst>
                                      </p:cBhvr>
                                      <p:to>
                                        <p:strVal val="visible"/>
                                      </p:to>
                                    </p:set>
                                    <p:animEffect transition="in" filter="barn(inVertical)">
                                      <p:cBhvr>
                                        <p:cTn id="221" dur="500"/>
                                        <p:tgtEl>
                                          <p:spTgt spid="218"/>
                                        </p:tgtEl>
                                      </p:cBhvr>
                                    </p:animEffect>
                                  </p:childTnLst>
                                </p:cTn>
                              </p:par>
                              <p:par>
                                <p:cTn id="222" presetID="16" presetClass="entr" presetSubtype="21" fill="hold" grpId="0" nodeType="withEffect">
                                  <p:stCondLst>
                                    <p:cond delay="0"/>
                                  </p:stCondLst>
                                  <p:childTnLst>
                                    <p:set>
                                      <p:cBhvr>
                                        <p:cTn id="223" dur="1" fill="hold">
                                          <p:stCondLst>
                                            <p:cond delay="0"/>
                                          </p:stCondLst>
                                        </p:cTn>
                                        <p:tgtEl>
                                          <p:spTgt spid="220"/>
                                        </p:tgtEl>
                                        <p:attrNameLst>
                                          <p:attrName>style.visibility</p:attrName>
                                        </p:attrNameLst>
                                      </p:cBhvr>
                                      <p:to>
                                        <p:strVal val="visible"/>
                                      </p:to>
                                    </p:set>
                                    <p:animEffect transition="in" filter="barn(inVertical)">
                                      <p:cBhvr>
                                        <p:cTn id="224" dur="500"/>
                                        <p:tgtEl>
                                          <p:spTgt spid="220"/>
                                        </p:tgtEl>
                                      </p:cBhvr>
                                    </p:animEffect>
                                  </p:childTnLst>
                                </p:cTn>
                              </p:par>
                              <p:par>
                                <p:cTn id="225" presetID="16" presetClass="entr" presetSubtype="21" fill="hold" grpId="0" nodeType="withEffect">
                                  <p:stCondLst>
                                    <p:cond delay="0"/>
                                  </p:stCondLst>
                                  <p:childTnLst>
                                    <p:set>
                                      <p:cBhvr>
                                        <p:cTn id="226" dur="1" fill="hold">
                                          <p:stCondLst>
                                            <p:cond delay="0"/>
                                          </p:stCondLst>
                                        </p:cTn>
                                        <p:tgtEl>
                                          <p:spTgt spid="222"/>
                                        </p:tgtEl>
                                        <p:attrNameLst>
                                          <p:attrName>style.visibility</p:attrName>
                                        </p:attrNameLst>
                                      </p:cBhvr>
                                      <p:to>
                                        <p:strVal val="visible"/>
                                      </p:to>
                                    </p:set>
                                    <p:animEffect transition="in" filter="barn(inVertical)">
                                      <p:cBhvr>
                                        <p:cTn id="227" dur="500"/>
                                        <p:tgtEl>
                                          <p:spTgt spid="222"/>
                                        </p:tgtEl>
                                      </p:cBhvr>
                                    </p:animEffect>
                                  </p:childTnLst>
                                </p:cTn>
                              </p:par>
                              <p:par>
                                <p:cTn id="228" presetID="16" presetClass="entr" presetSubtype="21" fill="hold" grpId="0" nodeType="withEffect">
                                  <p:stCondLst>
                                    <p:cond delay="0"/>
                                  </p:stCondLst>
                                  <p:childTnLst>
                                    <p:set>
                                      <p:cBhvr>
                                        <p:cTn id="229" dur="1" fill="hold">
                                          <p:stCondLst>
                                            <p:cond delay="0"/>
                                          </p:stCondLst>
                                        </p:cTn>
                                        <p:tgtEl>
                                          <p:spTgt spid="223"/>
                                        </p:tgtEl>
                                        <p:attrNameLst>
                                          <p:attrName>style.visibility</p:attrName>
                                        </p:attrNameLst>
                                      </p:cBhvr>
                                      <p:to>
                                        <p:strVal val="visible"/>
                                      </p:to>
                                    </p:set>
                                    <p:animEffect transition="in" filter="barn(inVertical)">
                                      <p:cBhvr>
                                        <p:cTn id="230" dur="500"/>
                                        <p:tgtEl>
                                          <p:spTgt spid="223"/>
                                        </p:tgtEl>
                                      </p:cBhvr>
                                    </p:animEffect>
                                  </p:childTnLst>
                                </p:cTn>
                              </p:par>
                              <p:par>
                                <p:cTn id="231" presetID="16" presetClass="entr" presetSubtype="21" fill="hold" grpId="0" nodeType="withEffect">
                                  <p:stCondLst>
                                    <p:cond delay="0"/>
                                  </p:stCondLst>
                                  <p:childTnLst>
                                    <p:set>
                                      <p:cBhvr>
                                        <p:cTn id="232" dur="1" fill="hold">
                                          <p:stCondLst>
                                            <p:cond delay="0"/>
                                          </p:stCondLst>
                                        </p:cTn>
                                        <p:tgtEl>
                                          <p:spTgt spid="224"/>
                                        </p:tgtEl>
                                        <p:attrNameLst>
                                          <p:attrName>style.visibility</p:attrName>
                                        </p:attrNameLst>
                                      </p:cBhvr>
                                      <p:to>
                                        <p:strVal val="visible"/>
                                      </p:to>
                                    </p:set>
                                    <p:animEffect transition="in" filter="barn(inVertical)">
                                      <p:cBhvr>
                                        <p:cTn id="233" dur="500"/>
                                        <p:tgtEl>
                                          <p:spTgt spid="224"/>
                                        </p:tgtEl>
                                      </p:cBhvr>
                                    </p:animEffect>
                                  </p:childTnLst>
                                </p:cTn>
                              </p:par>
                              <p:par>
                                <p:cTn id="234" presetID="16" presetClass="entr" presetSubtype="21" fill="hold" grpId="0" nodeType="withEffect">
                                  <p:stCondLst>
                                    <p:cond delay="0"/>
                                  </p:stCondLst>
                                  <p:childTnLst>
                                    <p:set>
                                      <p:cBhvr>
                                        <p:cTn id="235" dur="1" fill="hold">
                                          <p:stCondLst>
                                            <p:cond delay="0"/>
                                          </p:stCondLst>
                                        </p:cTn>
                                        <p:tgtEl>
                                          <p:spTgt spid="226"/>
                                        </p:tgtEl>
                                        <p:attrNameLst>
                                          <p:attrName>style.visibility</p:attrName>
                                        </p:attrNameLst>
                                      </p:cBhvr>
                                      <p:to>
                                        <p:strVal val="visible"/>
                                      </p:to>
                                    </p:set>
                                    <p:animEffect transition="in" filter="barn(inVertical)">
                                      <p:cBhvr>
                                        <p:cTn id="236" dur="500"/>
                                        <p:tgtEl>
                                          <p:spTgt spid="226"/>
                                        </p:tgtEl>
                                      </p:cBhvr>
                                    </p:animEffect>
                                  </p:childTnLst>
                                </p:cTn>
                              </p:par>
                              <p:par>
                                <p:cTn id="237" presetID="16" presetClass="entr" presetSubtype="21" fill="hold" grpId="0" nodeType="withEffect">
                                  <p:stCondLst>
                                    <p:cond delay="0"/>
                                  </p:stCondLst>
                                  <p:childTnLst>
                                    <p:set>
                                      <p:cBhvr>
                                        <p:cTn id="238" dur="1" fill="hold">
                                          <p:stCondLst>
                                            <p:cond delay="0"/>
                                          </p:stCondLst>
                                        </p:cTn>
                                        <p:tgtEl>
                                          <p:spTgt spid="228"/>
                                        </p:tgtEl>
                                        <p:attrNameLst>
                                          <p:attrName>style.visibility</p:attrName>
                                        </p:attrNameLst>
                                      </p:cBhvr>
                                      <p:to>
                                        <p:strVal val="visible"/>
                                      </p:to>
                                    </p:set>
                                    <p:animEffect transition="in" filter="barn(inVertical)">
                                      <p:cBhvr>
                                        <p:cTn id="239" dur="500"/>
                                        <p:tgtEl>
                                          <p:spTgt spid="228"/>
                                        </p:tgtEl>
                                      </p:cBhvr>
                                    </p:animEffect>
                                  </p:childTnLst>
                                </p:cTn>
                              </p:par>
                              <p:par>
                                <p:cTn id="240" presetID="16" presetClass="entr" presetSubtype="21" fill="hold" grpId="0" nodeType="withEffect">
                                  <p:stCondLst>
                                    <p:cond delay="0"/>
                                  </p:stCondLst>
                                  <p:childTnLst>
                                    <p:set>
                                      <p:cBhvr>
                                        <p:cTn id="241" dur="1" fill="hold">
                                          <p:stCondLst>
                                            <p:cond delay="0"/>
                                          </p:stCondLst>
                                        </p:cTn>
                                        <p:tgtEl>
                                          <p:spTgt spid="230"/>
                                        </p:tgtEl>
                                        <p:attrNameLst>
                                          <p:attrName>style.visibility</p:attrName>
                                        </p:attrNameLst>
                                      </p:cBhvr>
                                      <p:to>
                                        <p:strVal val="visible"/>
                                      </p:to>
                                    </p:set>
                                    <p:animEffect transition="in" filter="barn(inVertical)">
                                      <p:cBhvr>
                                        <p:cTn id="242" dur="500"/>
                                        <p:tgtEl>
                                          <p:spTgt spid="230"/>
                                        </p:tgtEl>
                                      </p:cBhvr>
                                    </p:animEffect>
                                  </p:childTnLst>
                                </p:cTn>
                              </p:par>
                              <p:par>
                                <p:cTn id="243" presetID="16" presetClass="entr" presetSubtype="21" fill="hold" grpId="0" nodeType="withEffect">
                                  <p:stCondLst>
                                    <p:cond delay="0"/>
                                  </p:stCondLst>
                                  <p:childTnLst>
                                    <p:set>
                                      <p:cBhvr>
                                        <p:cTn id="244" dur="1" fill="hold">
                                          <p:stCondLst>
                                            <p:cond delay="0"/>
                                          </p:stCondLst>
                                        </p:cTn>
                                        <p:tgtEl>
                                          <p:spTgt spid="231"/>
                                        </p:tgtEl>
                                        <p:attrNameLst>
                                          <p:attrName>style.visibility</p:attrName>
                                        </p:attrNameLst>
                                      </p:cBhvr>
                                      <p:to>
                                        <p:strVal val="visible"/>
                                      </p:to>
                                    </p:set>
                                    <p:animEffect transition="in" filter="barn(inVertical)">
                                      <p:cBhvr>
                                        <p:cTn id="245" dur="500"/>
                                        <p:tgtEl>
                                          <p:spTgt spid="231"/>
                                        </p:tgtEl>
                                      </p:cBhvr>
                                    </p:animEffect>
                                  </p:childTnLst>
                                </p:cTn>
                              </p:par>
                              <p:par>
                                <p:cTn id="246" presetID="16" presetClass="entr" presetSubtype="21" fill="hold" grpId="0" nodeType="withEffect">
                                  <p:stCondLst>
                                    <p:cond delay="0"/>
                                  </p:stCondLst>
                                  <p:childTnLst>
                                    <p:set>
                                      <p:cBhvr>
                                        <p:cTn id="247" dur="1" fill="hold">
                                          <p:stCondLst>
                                            <p:cond delay="0"/>
                                          </p:stCondLst>
                                        </p:cTn>
                                        <p:tgtEl>
                                          <p:spTgt spid="236"/>
                                        </p:tgtEl>
                                        <p:attrNameLst>
                                          <p:attrName>style.visibility</p:attrName>
                                        </p:attrNameLst>
                                      </p:cBhvr>
                                      <p:to>
                                        <p:strVal val="visible"/>
                                      </p:to>
                                    </p:set>
                                    <p:animEffect transition="in" filter="barn(inVertical)">
                                      <p:cBhvr>
                                        <p:cTn id="248" dur="500"/>
                                        <p:tgtEl>
                                          <p:spTgt spid="236"/>
                                        </p:tgtEl>
                                      </p:cBhvr>
                                    </p:animEffect>
                                  </p:childTnLst>
                                </p:cTn>
                              </p:par>
                              <p:par>
                                <p:cTn id="249" presetID="16" presetClass="entr" presetSubtype="21" fill="hold" grpId="0" nodeType="withEffect">
                                  <p:stCondLst>
                                    <p:cond delay="0"/>
                                  </p:stCondLst>
                                  <p:childTnLst>
                                    <p:set>
                                      <p:cBhvr>
                                        <p:cTn id="250" dur="1" fill="hold">
                                          <p:stCondLst>
                                            <p:cond delay="0"/>
                                          </p:stCondLst>
                                        </p:cTn>
                                        <p:tgtEl>
                                          <p:spTgt spid="238"/>
                                        </p:tgtEl>
                                        <p:attrNameLst>
                                          <p:attrName>style.visibility</p:attrName>
                                        </p:attrNameLst>
                                      </p:cBhvr>
                                      <p:to>
                                        <p:strVal val="visible"/>
                                      </p:to>
                                    </p:set>
                                    <p:animEffect transition="in" filter="barn(inVertical)">
                                      <p:cBhvr>
                                        <p:cTn id="251" dur="500"/>
                                        <p:tgtEl>
                                          <p:spTgt spid="238"/>
                                        </p:tgtEl>
                                      </p:cBhvr>
                                    </p:animEffect>
                                  </p:childTnLst>
                                </p:cTn>
                              </p:par>
                              <p:par>
                                <p:cTn id="252" presetID="16" presetClass="entr" presetSubtype="21" fill="hold" grpId="0" nodeType="withEffect">
                                  <p:stCondLst>
                                    <p:cond delay="0"/>
                                  </p:stCondLst>
                                  <p:childTnLst>
                                    <p:set>
                                      <p:cBhvr>
                                        <p:cTn id="253" dur="1" fill="hold">
                                          <p:stCondLst>
                                            <p:cond delay="0"/>
                                          </p:stCondLst>
                                        </p:cTn>
                                        <p:tgtEl>
                                          <p:spTgt spid="239"/>
                                        </p:tgtEl>
                                        <p:attrNameLst>
                                          <p:attrName>style.visibility</p:attrName>
                                        </p:attrNameLst>
                                      </p:cBhvr>
                                      <p:to>
                                        <p:strVal val="visible"/>
                                      </p:to>
                                    </p:set>
                                    <p:animEffect transition="in" filter="barn(inVertical)">
                                      <p:cBhvr>
                                        <p:cTn id="254" dur="500"/>
                                        <p:tgtEl>
                                          <p:spTgt spid="239"/>
                                        </p:tgtEl>
                                      </p:cBhvr>
                                    </p:animEffect>
                                  </p:childTnLst>
                                </p:cTn>
                              </p:par>
                              <p:par>
                                <p:cTn id="255" presetID="16" presetClass="entr" presetSubtype="21" fill="hold" grpId="0" nodeType="withEffect">
                                  <p:stCondLst>
                                    <p:cond delay="0"/>
                                  </p:stCondLst>
                                  <p:childTnLst>
                                    <p:set>
                                      <p:cBhvr>
                                        <p:cTn id="256" dur="1" fill="hold">
                                          <p:stCondLst>
                                            <p:cond delay="0"/>
                                          </p:stCondLst>
                                        </p:cTn>
                                        <p:tgtEl>
                                          <p:spTgt spid="244"/>
                                        </p:tgtEl>
                                        <p:attrNameLst>
                                          <p:attrName>style.visibility</p:attrName>
                                        </p:attrNameLst>
                                      </p:cBhvr>
                                      <p:to>
                                        <p:strVal val="visible"/>
                                      </p:to>
                                    </p:set>
                                    <p:animEffect transition="in" filter="barn(inVertical)">
                                      <p:cBhvr>
                                        <p:cTn id="257" dur="500"/>
                                        <p:tgtEl>
                                          <p:spTgt spid="244"/>
                                        </p:tgtEl>
                                      </p:cBhvr>
                                    </p:animEffect>
                                  </p:childTnLst>
                                </p:cTn>
                              </p:par>
                              <p:par>
                                <p:cTn id="258" presetID="16" presetClass="entr" presetSubtype="21" fill="hold" grpId="0" nodeType="withEffect">
                                  <p:stCondLst>
                                    <p:cond delay="0"/>
                                  </p:stCondLst>
                                  <p:childTnLst>
                                    <p:set>
                                      <p:cBhvr>
                                        <p:cTn id="259" dur="1" fill="hold">
                                          <p:stCondLst>
                                            <p:cond delay="0"/>
                                          </p:stCondLst>
                                        </p:cTn>
                                        <p:tgtEl>
                                          <p:spTgt spid="246"/>
                                        </p:tgtEl>
                                        <p:attrNameLst>
                                          <p:attrName>style.visibility</p:attrName>
                                        </p:attrNameLst>
                                      </p:cBhvr>
                                      <p:to>
                                        <p:strVal val="visible"/>
                                      </p:to>
                                    </p:set>
                                    <p:animEffect transition="in" filter="barn(inVertical)">
                                      <p:cBhvr>
                                        <p:cTn id="260" dur="500"/>
                                        <p:tgtEl>
                                          <p:spTgt spid="246"/>
                                        </p:tgtEl>
                                      </p:cBhvr>
                                    </p:animEffect>
                                  </p:childTnLst>
                                </p:cTn>
                              </p:par>
                              <p:par>
                                <p:cTn id="261" presetID="16" presetClass="entr" presetSubtype="21" fill="hold" grpId="0" nodeType="withEffect">
                                  <p:stCondLst>
                                    <p:cond delay="0"/>
                                  </p:stCondLst>
                                  <p:childTnLst>
                                    <p:set>
                                      <p:cBhvr>
                                        <p:cTn id="262" dur="1" fill="hold">
                                          <p:stCondLst>
                                            <p:cond delay="0"/>
                                          </p:stCondLst>
                                        </p:cTn>
                                        <p:tgtEl>
                                          <p:spTgt spid="247"/>
                                        </p:tgtEl>
                                        <p:attrNameLst>
                                          <p:attrName>style.visibility</p:attrName>
                                        </p:attrNameLst>
                                      </p:cBhvr>
                                      <p:to>
                                        <p:strVal val="visible"/>
                                      </p:to>
                                    </p:set>
                                    <p:animEffect transition="in" filter="barn(inVertical)">
                                      <p:cBhvr>
                                        <p:cTn id="263" dur="500"/>
                                        <p:tgtEl>
                                          <p:spTgt spid="247"/>
                                        </p:tgtEl>
                                      </p:cBhvr>
                                    </p:animEffect>
                                  </p:childTnLst>
                                </p:cTn>
                              </p:par>
                              <p:par>
                                <p:cTn id="264" presetID="16" presetClass="entr" presetSubtype="21" fill="hold" grpId="0" nodeType="withEffect">
                                  <p:stCondLst>
                                    <p:cond delay="0"/>
                                  </p:stCondLst>
                                  <p:childTnLst>
                                    <p:set>
                                      <p:cBhvr>
                                        <p:cTn id="265" dur="1" fill="hold">
                                          <p:stCondLst>
                                            <p:cond delay="0"/>
                                          </p:stCondLst>
                                        </p:cTn>
                                        <p:tgtEl>
                                          <p:spTgt spid="254"/>
                                        </p:tgtEl>
                                        <p:attrNameLst>
                                          <p:attrName>style.visibility</p:attrName>
                                        </p:attrNameLst>
                                      </p:cBhvr>
                                      <p:to>
                                        <p:strVal val="visible"/>
                                      </p:to>
                                    </p:set>
                                    <p:animEffect transition="in" filter="barn(inVertical)">
                                      <p:cBhvr>
                                        <p:cTn id="266" dur="500"/>
                                        <p:tgtEl>
                                          <p:spTgt spid="254"/>
                                        </p:tgtEl>
                                      </p:cBhvr>
                                    </p:animEffect>
                                  </p:childTnLst>
                                </p:cTn>
                              </p:par>
                              <p:par>
                                <p:cTn id="267" presetID="16" presetClass="entr" presetSubtype="21" fill="hold" grpId="0" nodeType="withEffect">
                                  <p:stCondLst>
                                    <p:cond delay="0"/>
                                  </p:stCondLst>
                                  <p:childTnLst>
                                    <p:set>
                                      <p:cBhvr>
                                        <p:cTn id="268" dur="1" fill="hold">
                                          <p:stCondLst>
                                            <p:cond delay="0"/>
                                          </p:stCondLst>
                                        </p:cTn>
                                        <p:tgtEl>
                                          <p:spTgt spid="255"/>
                                        </p:tgtEl>
                                        <p:attrNameLst>
                                          <p:attrName>style.visibility</p:attrName>
                                        </p:attrNameLst>
                                      </p:cBhvr>
                                      <p:to>
                                        <p:strVal val="visible"/>
                                      </p:to>
                                    </p:set>
                                    <p:animEffect transition="in" filter="barn(inVertical)">
                                      <p:cBhvr>
                                        <p:cTn id="269" dur="500"/>
                                        <p:tgtEl>
                                          <p:spTgt spid="255"/>
                                        </p:tgtEl>
                                      </p:cBhvr>
                                    </p:animEffect>
                                  </p:childTnLst>
                                </p:cTn>
                              </p:par>
                              <p:par>
                                <p:cTn id="270" presetID="16" presetClass="entr" presetSubtype="21" fill="hold" grpId="0" nodeType="withEffect">
                                  <p:stCondLst>
                                    <p:cond delay="0"/>
                                  </p:stCondLst>
                                  <p:childTnLst>
                                    <p:set>
                                      <p:cBhvr>
                                        <p:cTn id="271" dur="1" fill="hold">
                                          <p:stCondLst>
                                            <p:cond delay="0"/>
                                          </p:stCondLst>
                                        </p:cTn>
                                        <p:tgtEl>
                                          <p:spTgt spid="262"/>
                                        </p:tgtEl>
                                        <p:attrNameLst>
                                          <p:attrName>style.visibility</p:attrName>
                                        </p:attrNameLst>
                                      </p:cBhvr>
                                      <p:to>
                                        <p:strVal val="visible"/>
                                      </p:to>
                                    </p:set>
                                    <p:animEffect transition="in" filter="barn(inVertical)">
                                      <p:cBhvr>
                                        <p:cTn id="272"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3" restart="whenNotActive" fill="hold" evtFilter="cancelBubble" nodeType="interactiveSeq">
                <p:stCondLst>
                  <p:cond evt="onClick" delay="0">
                    <p:tgtEl>
                      <p:spTgt spid="139"/>
                    </p:tgtEl>
                  </p:cond>
                </p:stCondLst>
                <p:endSync evt="end" delay="0">
                  <p:rtn val="all"/>
                </p:endSync>
                <p:childTnLst>
                  <p:par>
                    <p:cTn id="274" fill="hold">
                      <p:stCondLst>
                        <p:cond delay="0"/>
                      </p:stCondLst>
                      <p:childTnLst>
                        <p:par>
                          <p:cTn id="275" fill="hold">
                            <p:stCondLst>
                              <p:cond delay="0"/>
                            </p:stCondLst>
                            <p:childTnLst>
                              <p:par>
                                <p:cTn id="276" presetID="16" presetClass="entr" presetSubtype="21" fill="hold" grpId="0" nodeType="clickEffect">
                                  <p:stCondLst>
                                    <p:cond delay="0"/>
                                  </p:stCondLst>
                                  <p:childTnLst>
                                    <p:set>
                                      <p:cBhvr>
                                        <p:cTn id="277" dur="1" fill="hold">
                                          <p:stCondLst>
                                            <p:cond delay="0"/>
                                          </p:stCondLst>
                                        </p:cTn>
                                        <p:tgtEl>
                                          <p:spTgt spid="267"/>
                                        </p:tgtEl>
                                        <p:attrNameLst>
                                          <p:attrName>style.visibility</p:attrName>
                                        </p:attrNameLst>
                                      </p:cBhvr>
                                      <p:to>
                                        <p:strVal val="visible"/>
                                      </p:to>
                                    </p:set>
                                    <p:animEffect transition="in" filter="barn(inVertical)">
                                      <p:cBhvr>
                                        <p:cTn id="278" dur="500"/>
                                        <p:tgtEl>
                                          <p:spTgt spid="267"/>
                                        </p:tgtEl>
                                      </p:cBhvr>
                                    </p:animEffect>
                                  </p:childTnLst>
                                  <p:subTnLst>
                                    <p:audio>
                                      <p:cMediaNode>
                                        <p:cTn display="0" masterRel="sameClick">
                                          <p:stCondLst>
                                            <p:cond evt="begin" delay="0">
                                              <p:tn val="276"/>
                                            </p:cond>
                                          </p:stCondLst>
                                          <p:endCondLst>
                                            <p:cond evt="onStopAudio" delay="0">
                                              <p:tgtEl>
                                                <p:sldTgt/>
                                              </p:tgtEl>
                                            </p:cond>
                                          </p:endCondLst>
                                        </p:cTn>
                                        <p:tgtEl>
                                          <p:sndTgt r:embed="rId2" name="applause.wav"/>
                                        </p:tgtEl>
                                      </p:cMediaNode>
                                    </p:audio>
                                  </p:subTnLst>
                                </p:cTn>
                              </p:par>
                              <p:par>
                                <p:cTn id="279" presetID="16" presetClass="entr" presetSubtype="21" fill="hold" grpId="0" nodeType="withEffect">
                                  <p:stCondLst>
                                    <p:cond delay="0"/>
                                  </p:stCondLst>
                                  <p:childTnLst>
                                    <p:set>
                                      <p:cBhvr>
                                        <p:cTn id="280" dur="1" fill="hold">
                                          <p:stCondLst>
                                            <p:cond delay="0"/>
                                          </p:stCondLst>
                                        </p:cTn>
                                        <p:tgtEl>
                                          <p:spTgt spid="275"/>
                                        </p:tgtEl>
                                        <p:attrNameLst>
                                          <p:attrName>style.visibility</p:attrName>
                                        </p:attrNameLst>
                                      </p:cBhvr>
                                      <p:to>
                                        <p:strVal val="visible"/>
                                      </p:to>
                                    </p:set>
                                    <p:animEffect transition="in" filter="barn(inVertical)">
                                      <p:cBhvr>
                                        <p:cTn id="281" dur="500"/>
                                        <p:tgtEl>
                                          <p:spTgt spid="275"/>
                                        </p:tgtEl>
                                      </p:cBhvr>
                                    </p:animEffect>
                                  </p:childTnLst>
                                  <p:subTnLst>
                                    <p:audio>
                                      <p:cMediaNode>
                                        <p:cTn display="0" masterRel="sameClick">
                                          <p:stCondLst>
                                            <p:cond evt="begin" delay="0">
                                              <p:tn val="279"/>
                                            </p:cond>
                                          </p:stCondLst>
                                          <p:endCondLst>
                                            <p:cond evt="onStopAudio" delay="0">
                                              <p:tgtEl>
                                                <p:sldTgt/>
                                              </p:tgtEl>
                                            </p:cond>
                                          </p:endCondLst>
                                        </p:cTn>
                                        <p:tgtEl>
                                          <p:sndTgt r:embed="rId2" name="applause.wav"/>
                                        </p:tgtEl>
                                      </p:cMediaNode>
                                    </p:audio>
                                  </p:subTnLst>
                                </p:cTn>
                              </p:par>
                              <p:par>
                                <p:cTn id="282" presetID="16" presetClass="entr" presetSubtype="21" fill="hold" grpId="0" nodeType="withEffect">
                                  <p:stCondLst>
                                    <p:cond delay="0"/>
                                  </p:stCondLst>
                                  <p:childTnLst>
                                    <p:set>
                                      <p:cBhvr>
                                        <p:cTn id="283" dur="1" fill="hold">
                                          <p:stCondLst>
                                            <p:cond delay="0"/>
                                          </p:stCondLst>
                                        </p:cTn>
                                        <p:tgtEl>
                                          <p:spTgt spid="283"/>
                                        </p:tgtEl>
                                        <p:attrNameLst>
                                          <p:attrName>style.visibility</p:attrName>
                                        </p:attrNameLst>
                                      </p:cBhvr>
                                      <p:to>
                                        <p:strVal val="visible"/>
                                      </p:to>
                                    </p:set>
                                    <p:animEffect transition="in" filter="barn(inVertical)">
                                      <p:cBhvr>
                                        <p:cTn id="284" dur="500"/>
                                        <p:tgtEl>
                                          <p:spTgt spid="283"/>
                                        </p:tgtEl>
                                      </p:cBhvr>
                                    </p:animEffect>
                                  </p:childTnLst>
                                  <p:subTnLst>
                                    <p:audio>
                                      <p:cMediaNode>
                                        <p:cTn display="0" masterRel="sameClick">
                                          <p:stCondLst>
                                            <p:cond evt="begin" delay="0">
                                              <p:tn val="282"/>
                                            </p:cond>
                                          </p:stCondLst>
                                          <p:endCondLst>
                                            <p:cond evt="onStopAudio" delay="0">
                                              <p:tgtEl>
                                                <p:sldTgt/>
                                              </p:tgtEl>
                                            </p:cond>
                                          </p:endCondLst>
                                        </p:cTn>
                                        <p:tgtEl>
                                          <p:sndTgt r:embed="rId2" name="applause.wav"/>
                                        </p:tgtEl>
                                      </p:cMediaNode>
                                    </p:audio>
                                  </p:subTnLst>
                                </p:cTn>
                              </p:par>
                              <p:par>
                                <p:cTn id="285" presetID="16" presetClass="entr" presetSubtype="21" fill="hold" grpId="0" nodeType="withEffect">
                                  <p:stCondLst>
                                    <p:cond delay="0"/>
                                  </p:stCondLst>
                                  <p:childTnLst>
                                    <p:set>
                                      <p:cBhvr>
                                        <p:cTn id="286" dur="1" fill="hold">
                                          <p:stCondLst>
                                            <p:cond delay="0"/>
                                          </p:stCondLst>
                                        </p:cTn>
                                        <p:tgtEl>
                                          <p:spTgt spid="291"/>
                                        </p:tgtEl>
                                        <p:attrNameLst>
                                          <p:attrName>style.visibility</p:attrName>
                                        </p:attrNameLst>
                                      </p:cBhvr>
                                      <p:to>
                                        <p:strVal val="visible"/>
                                      </p:to>
                                    </p:set>
                                    <p:animEffect transition="in" filter="barn(inVertical)">
                                      <p:cBhvr>
                                        <p:cTn id="287" dur="500"/>
                                        <p:tgtEl>
                                          <p:spTgt spid="291"/>
                                        </p:tgtEl>
                                      </p:cBhvr>
                                    </p:animEffect>
                                  </p:childTnLst>
                                  <p:subTnLst>
                                    <p:audio>
                                      <p:cMediaNode>
                                        <p:cTn display="0" masterRel="sameClick">
                                          <p:stCondLst>
                                            <p:cond evt="begin" delay="0">
                                              <p:tn val="285"/>
                                            </p:cond>
                                          </p:stCondLst>
                                          <p:endCondLst>
                                            <p:cond evt="onStopAudio" delay="0">
                                              <p:tgtEl>
                                                <p:sldTgt/>
                                              </p:tgtEl>
                                            </p:cond>
                                          </p:endCondLst>
                                        </p:cTn>
                                        <p:tgtEl>
                                          <p:sndTgt r:embed="rId2" name="applause.wav"/>
                                        </p:tgtEl>
                                      </p:cMediaNode>
                                    </p:audio>
                                  </p:subTnLst>
                                </p:cTn>
                              </p:par>
                              <p:par>
                                <p:cTn id="288" presetID="16" presetClass="entr" presetSubtype="21" fill="hold" grpId="0" nodeType="withEffect">
                                  <p:stCondLst>
                                    <p:cond delay="0"/>
                                  </p:stCondLst>
                                  <p:childTnLst>
                                    <p:set>
                                      <p:cBhvr>
                                        <p:cTn id="289" dur="1" fill="hold">
                                          <p:stCondLst>
                                            <p:cond delay="0"/>
                                          </p:stCondLst>
                                        </p:cTn>
                                        <p:tgtEl>
                                          <p:spTgt spid="299"/>
                                        </p:tgtEl>
                                        <p:attrNameLst>
                                          <p:attrName>style.visibility</p:attrName>
                                        </p:attrNameLst>
                                      </p:cBhvr>
                                      <p:to>
                                        <p:strVal val="visible"/>
                                      </p:to>
                                    </p:set>
                                    <p:animEffect transition="in" filter="barn(inVertical)">
                                      <p:cBhvr>
                                        <p:cTn id="290" dur="500"/>
                                        <p:tgtEl>
                                          <p:spTgt spid="299"/>
                                        </p:tgtEl>
                                      </p:cBhvr>
                                    </p:animEffect>
                                  </p:childTnLst>
                                  <p:subTnLst>
                                    <p:audio>
                                      <p:cMediaNode>
                                        <p:cTn display="0" masterRel="sameClick">
                                          <p:stCondLst>
                                            <p:cond evt="begin" delay="0">
                                              <p:tn val="288"/>
                                            </p:cond>
                                          </p:stCondLst>
                                          <p:endCondLst>
                                            <p:cond evt="onStopAudio" delay="0">
                                              <p:tgtEl>
                                                <p:sldTgt/>
                                              </p:tgtEl>
                                            </p:cond>
                                          </p:endCondLst>
                                        </p:cTn>
                                        <p:tgtEl>
                                          <p:sndTgt r:embed="rId2" name="applause.wav"/>
                                        </p:tgtEl>
                                      </p:cMediaNode>
                                    </p:audio>
                                  </p:subTnLst>
                                </p:cTn>
                              </p:par>
                              <p:par>
                                <p:cTn id="291" presetID="16" presetClass="entr" presetSubtype="21" fill="hold" grpId="0" nodeType="withEffect">
                                  <p:stCondLst>
                                    <p:cond delay="0"/>
                                  </p:stCondLst>
                                  <p:childTnLst>
                                    <p:set>
                                      <p:cBhvr>
                                        <p:cTn id="292" dur="1" fill="hold">
                                          <p:stCondLst>
                                            <p:cond delay="0"/>
                                          </p:stCondLst>
                                        </p:cTn>
                                        <p:tgtEl>
                                          <p:spTgt spid="307"/>
                                        </p:tgtEl>
                                        <p:attrNameLst>
                                          <p:attrName>style.visibility</p:attrName>
                                        </p:attrNameLst>
                                      </p:cBhvr>
                                      <p:to>
                                        <p:strVal val="visible"/>
                                      </p:to>
                                    </p:set>
                                    <p:animEffect transition="in" filter="barn(inVertical)">
                                      <p:cBhvr>
                                        <p:cTn id="293" dur="500"/>
                                        <p:tgtEl>
                                          <p:spTgt spid="307"/>
                                        </p:tgtEl>
                                      </p:cBhvr>
                                    </p:animEffect>
                                  </p:childTnLst>
                                  <p:subTnLst>
                                    <p:audio>
                                      <p:cMediaNode>
                                        <p:cTn display="0" masterRel="sameClick">
                                          <p:stCondLst>
                                            <p:cond evt="begin" delay="0">
                                              <p:tn val="291"/>
                                            </p:cond>
                                          </p:stCondLst>
                                          <p:endCondLst>
                                            <p:cond evt="onStopAudio" delay="0">
                                              <p:tgtEl>
                                                <p:sldTgt/>
                                              </p:tgtEl>
                                            </p:cond>
                                          </p:endCondLst>
                                        </p:cTn>
                                        <p:tgtEl>
                                          <p:sndTgt r:embed="rId2" name="applause.wav"/>
                                        </p:tgtEl>
                                      </p:cMediaNode>
                                    </p:audio>
                                  </p:subTnLst>
                                </p:cTn>
                              </p:par>
                              <p:par>
                                <p:cTn id="294" presetID="16" presetClass="entr" presetSubtype="21" fill="hold" grpId="0" nodeType="withEffect">
                                  <p:stCondLst>
                                    <p:cond delay="0"/>
                                  </p:stCondLst>
                                  <p:childTnLst>
                                    <p:set>
                                      <p:cBhvr>
                                        <p:cTn id="295" dur="1" fill="hold">
                                          <p:stCondLst>
                                            <p:cond delay="0"/>
                                          </p:stCondLst>
                                        </p:cTn>
                                        <p:tgtEl>
                                          <p:spTgt spid="323"/>
                                        </p:tgtEl>
                                        <p:attrNameLst>
                                          <p:attrName>style.visibility</p:attrName>
                                        </p:attrNameLst>
                                      </p:cBhvr>
                                      <p:to>
                                        <p:strVal val="visible"/>
                                      </p:to>
                                    </p:set>
                                    <p:animEffect transition="in" filter="barn(inVertical)">
                                      <p:cBhvr>
                                        <p:cTn id="296" dur="500"/>
                                        <p:tgtEl>
                                          <p:spTgt spid="323"/>
                                        </p:tgtEl>
                                      </p:cBhvr>
                                    </p:animEffect>
                                  </p:childTnLst>
                                  <p:subTnLst>
                                    <p:audio>
                                      <p:cMediaNode>
                                        <p:cTn display="0" masterRel="sameClick">
                                          <p:stCondLst>
                                            <p:cond evt="begin" delay="0">
                                              <p:tn val="294"/>
                                            </p:cond>
                                          </p:stCondLst>
                                          <p:endCondLst>
                                            <p:cond evt="onStopAudio" delay="0">
                                              <p:tgtEl>
                                                <p:sldTgt/>
                                              </p:tgtEl>
                                            </p:cond>
                                          </p:endCondLst>
                                        </p:cTn>
                                        <p:tgtEl>
                                          <p:sndTgt r:embed="rId2" name="applause.wav"/>
                                        </p:tgtEl>
                                      </p:cMediaNode>
                                    </p:audio>
                                  </p:subTnLst>
                                </p:cTn>
                              </p:par>
                              <p:par>
                                <p:cTn id="297" presetID="16" presetClass="entr" presetSubtype="21" fill="hold" grpId="0" nodeType="withEffect">
                                  <p:stCondLst>
                                    <p:cond delay="0"/>
                                  </p:stCondLst>
                                  <p:childTnLst>
                                    <p:set>
                                      <p:cBhvr>
                                        <p:cTn id="298" dur="1" fill="hold">
                                          <p:stCondLst>
                                            <p:cond delay="0"/>
                                          </p:stCondLst>
                                        </p:cTn>
                                        <p:tgtEl>
                                          <p:spTgt spid="315"/>
                                        </p:tgtEl>
                                        <p:attrNameLst>
                                          <p:attrName>style.visibility</p:attrName>
                                        </p:attrNameLst>
                                      </p:cBhvr>
                                      <p:to>
                                        <p:strVal val="visible"/>
                                      </p:to>
                                    </p:set>
                                    <p:animEffect transition="in" filter="barn(inVertical)">
                                      <p:cBhvr>
                                        <p:cTn id="299" dur="500"/>
                                        <p:tgtEl>
                                          <p:spTgt spid="315"/>
                                        </p:tgtEl>
                                      </p:cBhvr>
                                    </p:animEffect>
                                  </p:childTnLst>
                                  <p:subTnLst>
                                    <p:audio>
                                      <p:cMediaNode>
                                        <p:cTn display="0" masterRel="sameClick">
                                          <p:stCondLst>
                                            <p:cond evt="begin" delay="0">
                                              <p:tn val="29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9"/>
                  </p:tgtEl>
                </p:cond>
              </p:nextCondLst>
            </p:seq>
            <p:seq concurrent="1" nextAc="seek">
              <p:cTn id="300" restart="whenNotActive" fill="hold" evtFilter="cancelBubble" nodeType="interactiveSeq">
                <p:stCondLst>
                  <p:cond evt="onClick" delay="0">
                    <p:tgtEl>
                      <p:spTgt spid="140"/>
                    </p:tgtEl>
                  </p:cond>
                </p:stCondLst>
                <p:endSync evt="end" delay="0">
                  <p:rtn val="all"/>
                </p:endSync>
                <p:childTnLst>
                  <p:par>
                    <p:cTn id="301" fill="hold">
                      <p:stCondLst>
                        <p:cond delay="0"/>
                      </p:stCondLst>
                      <p:childTnLst>
                        <p:par>
                          <p:cTn id="302" fill="hold">
                            <p:stCondLst>
                              <p:cond delay="0"/>
                            </p:stCondLst>
                            <p:childTnLst>
                              <p:par>
                                <p:cTn id="303" presetID="16" presetClass="entr" presetSubtype="21" fill="hold" grpId="0" nodeType="clickEffect">
                                  <p:stCondLst>
                                    <p:cond delay="0"/>
                                  </p:stCondLst>
                                  <p:childTnLst>
                                    <p:set>
                                      <p:cBhvr>
                                        <p:cTn id="304" dur="1" fill="hold">
                                          <p:stCondLst>
                                            <p:cond delay="0"/>
                                          </p:stCondLst>
                                        </p:cTn>
                                        <p:tgtEl>
                                          <p:spTgt spid="292"/>
                                        </p:tgtEl>
                                        <p:attrNameLst>
                                          <p:attrName>style.visibility</p:attrName>
                                        </p:attrNameLst>
                                      </p:cBhvr>
                                      <p:to>
                                        <p:strVal val="visible"/>
                                      </p:to>
                                    </p:set>
                                    <p:animEffect transition="in" filter="barn(inVertical)">
                                      <p:cBhvr>
                                        <p:cTn id="305" dur="500"/>
                                        <p:tgtEl>
                                          <p:spTgt spid="292"/>
                                        </p:tgtEl>
                                      </p:cBhvr>
                                    </p:animEffect>
                                  </p:childTnLst>
                                  <p:subTnLst>
                                    <p:audio>
                                      <p:cMediaNode>
                                        <p:cTn display="0" masterRel="sameClick">
                                          <p:stCondLst>
                                            <p:cond evt="begin" delay="0">
                                              <p:tn val="303"/>
                                            </p:cond>
                                          </p:stCondLst>
                                          <p:endCondLst>
                                            <p:cond evt="onStopAudio" delay="0">
                                              <p:tgtEl>
                                                <p:sldTgt/>
                                              </p:tgtEl>
                                            </p:cond>
                                          </p:endCondLst>
                                        </p:cTn>
                                        <p:tgtEl>
                                          <p:sndTgt r:embed="rId2" name="applause.wav"/>
                                        </p:tgtEl>
                                      </p:cMediaNode>
                                    </p:audio>
                                  </p:subTnLst>
                                </p:cTn>
                              </p:par>
                              <p:par>
                                <p:cTn id="306" presetID="16" presetClass="entr" presetSubtype="21" fill="hold" grpId="0" nodeType="withEffect">
                                  <p:stCondLst>
                                    <p:cond delay="0"/>
                                  </p:stCondLst>
                                  <p:childTnLst>
                                    <p:set>
                                      <p:cBhvr>
                                        <p:cTn id="307" dur="1" fill="hold">
                                          <p:stCondLst>
                                            <p:cond delay="0"/>
                                          </p:stCondLst>
                                        </p:cTn>
                                        <p:tgtEl>
                                          <p:spTgt spid="300"/>
                                        </p:tgtEl>
                                        <p:attrNameLst>
                                          <p:attrName>style.visibility</p:attrName>
                                        </p:attrNameLst>
                                      </p:cBhvr>
                                      <p:to>
                                        <p:strVal val="visible"/>
                                      </p:to>
                                    </p:set>
                                    <p:animEffect transition="in" filter="barn(inVertical)">
                                      <p:cBhvr>
                                        <p:cTn id="308" dur="500"/>
                                        <p:tgtEl>
                                          <p:spTgt spid="300"/>
                                        </p:tgtEl>
                                      </p:cBhvr>
                                    </p:animEffect>
                                  </p:childTnLst>
                                  <p:subTnLst>
                                    <p:audio>
                                      <p:cMediaNode>
                                        <p:cTn display="0" masterRel="sameClick">
                                          <p:stCondLst>
                                            <p:cond evt="begin" delay="0">
                                              <p:tn val="306"/>
                                            </p:cond>
                                          </p:stCondLst>
                                          <p:endCondLst>
                                            <p:cond evt="onStopAudio" delay="0">
                                              <p:tgtEl>
                                                <p:sldTgt/>
                                              </p:tgtEl>
                                            </p:cond>
                                          </p:endCondLst>
                                        </p:cTn>
                                        <p:tgtEl>
                                          <p:sndTgt r:embed="rId2" name="applause.wav"/>
                                        </p:tgtEl>
                                      </p:cMediaNode>
                                    </p:audio>
                                  </p:subTnLst>
                                </p:cTn>
                              </p:par>
                              <p:par>
                                <p:cTn id="309" presetID="16" presetClass="entr" presetSubtype="21" fill="hold" grpId="0" nodeType="withEffect">
                                  <p:stCondLst>
                                    <p:cond delay="0"/>
                                  </p:stCondLst>
                                  <p:childTnLst>
                                    <p:set>
                                      <p:cBhvr>
                                        <p:cTn id="310" dur="1" fill="hold">
                                          <p:stCondLst>
                                            <p:cond delay="0"/>
                                          </p:stCondLst>
                                        </p:cTn>
                                        <p:tgtEl>
                                          <p:spTgt spid="308"/>
                                        </p:tgtEl>
                                        <p:attrNameLst>
                                          <p:attrName>style.visibility</p:attrName>
                                        </p:attrNameLst>
                                      </p:cBhvr>
                                      <p:to>
                                        <p:strVal val="visible"/>
                                      </p:to>
                                    </p:set>
                                    <p:animEffect transition="in" filter="barn(inVertical)">
                                      <p:cBhvr>
                                        <p:cTn id="311" dur="500"/>
                                        <p:tgtEl>
                                          <p:spTgt spid="308"/>
                                        </p:tgtEl>
                                      </p:cBhvr>
                                    </p:animEffect>
                                  </p:childTnLst>
                                  <p:subTnLst>
                                    <p:audio>
                                      <p:cMediaNode>
                                        <p:cTn display="0" masterRel="sameClick">
                                          <p:stCondLst>
                                            <p:cond evt="begin" delay="0">
                                              <p:tn val="309"/>
                                            </p:cond>
                                          </p:stCondLst>
                                          <p:endCondLst>
                                            <p:cond evt="onStopAudio" delay="0">
                                              <p:tgtEl>
                                                <p:sldTgt/>
                                              </p:tgtEl>
                                            </p:cond>
                                          </p:endCondLst>
                                        </p:cTn>
                                        <p:tgtEl>
                                          <p:sndTgt r:embed="rId2" name="applause.wav"/>
                                        </p:tgtEl>
                                      </p:cMediaNode>
                                    </p:audio>
                                  </p:subTnLst>
                                </p:cTn>
                              </p:par>
                              <p:par>
                                <p:cTn id="312" presetID="16" presetClass="entr" presetSubtype="21" fill="hold" grpId="0" nodeType="withEffect">
                                  <p:stCondLst>
                                    <p:cond delay="0"/>
                                  </p:stCondLst>
                                  <p:childTnLst>
                                    <p:set>
                                      <p:cBhvr>
                                        <p:cTn id="313" dur="1" fill="hold">
                                          <p:stCondLst>
                                            <p:cond delay="0"/>
                                          </p:stCondLst>
                                        </p:cTn>
                                        <p:tgtEl>
                                          <p:spTgt spid="316"/>
                                        </p:tgtEl>
                                        <p:attrNameLst>
                                          <p:attrName>style.visibility</p:attrName>
                                        </p:attrNameLst>
                                      </p:cBhvr>
                                      <p:to>
                                        <p:strVal val="visible"/>
                                      </p:to>
                                    </p:set>
                                    <p:animEffect transition="in" filter="barn(inVertical)">
                                      <p:cBhvr>
                                        <p:cTn id="314" dur="500"/>
                                        <p:tgtEl>
                                          <p:spTgt spid="316"/>
                                        </p:tgtEl>
                                      </p:cBhvr>
                                    </p:animEffect>
                                  </p:childTnLst>
                                  <p:subTnLst>
                                    <p:audio>
                                      <p:cMediaNode>
                                        <p:cTn display="0" masterRel="sameClick">
                                          <p:stCondLst>
                                            <p:cond evt="begin" delay="0">
                                              <p:tn val="312"/>
                                            </p:cond>
                                          </p:stCondLst>
                                          <p:endCondLst>
                                            <p:cond evt="onStopAudio" delay="0">
                                              <p:tgtEl>
                                                <p:sldTgt/>
                                              </p:tgtEl>
                                            </p:cond>
                                          </p:endCondLst>
                                        </p:cTn>
                                        <p:tgtEl>
                                          <p:sndTgt r:embed="rId2" name="applause.wav"/>
                                        </p:tgtEl>
                                      </p:cMediaNode>
                                    </p:audio>
                                  </p:subTnLst>
                                </p:cTn>
                              </p:par>
                              <p:par>
                                <p:cTn id="315" presetID="16" presetClass="entr" presetSubtype="21" fill="hold" grpId="0" nodeType="withEffect">
                                  <p:stCondLst>
                                    <p:cond delay="0"/>
                                  </p:stCondLst>
                                  <p:childTnLst>
                                    <p:set>
                                      <p:cBhvr>
                                        <p:cTn id="316" dur="1" fill="hold">
                                          <p:stCondLst>
                                            <p:cond delay="0"/>
                                          </p:stCondLst>
                                        </p:cTn>
                                        <p:tgtEl>
                                          <p:spTgt spid="324"/>
                                        </p:tgtEl>
                                        <p:attrNameLst>
                                          <p:attrName>style.visibility</p:attrName>
                                        </p:attrNameLst>
                                      </p:cBhvr>
                                      <p:to>
                                        <p:strVal val="visible"/>
                                      </p:to>
                                    </p:set>
                                    <p:animEffect transition="in" filter="barn(inVertical)">
                                      <p:cBhvr>
                                        <p:cTn id="317" dur="500"/>
                                        <p:tgtEl>
                                          <p:spTgt spid="324"/>
                                        </p:tgtEl>
                                      </p:cBhvr>
                                    </p:animEffect>
                                  </p:childTnLst>
                                  <p:subTnLst>
                                    <p:audio>
                                      <p:cMediaNode>
                                        <p:cTn display="0" masterRel="sameClick">
                                          <p:stCondLst>
                                            <p:cond evt="begin" delay="0">
                                              <p:tn val="315"/>
                                            </p:cond>
                                          </p:stCondLst>
                                          <p:endCondLst>
                                            <p:cond evt="onStopAudio" delay="0">
                                              <p:tgtEl>
                                                <p:sldTgt/>
                                              </p:tgtEl>
                                            </p:cond>
                                          </p:endCondLst>
                                        </p:cTn>
                                        <p:tgtEl>
                                          <p:sndTgt r:embed="rId2" name="applause.wav"/>
                                        </p:tgtEl>
                                      </p:cMediaNode>
                                    </p:audio>
                                  </p:subTnLst>
                                </p:cTn>
                              </p:par>
                              <p:par>
                                <p:cTn id="318" presetID="16" presetClass="entr" presetSubtype="21" fill="hold" grpId="0" nodeType="withEffect">
                                  <p:stCondLst>
                                    <p:cond delay="0"/>
                                  </p:stCondLst>
                                  <p:childTnLst>
                                    <p:set>
                                      <p:cBhvr>
                                        <p:cTn id="319" dur="1" fill="hold">
                                          <p:stCondLst>
                                            <p:cond delay="0"/>
                                          </p:stCondLst>
                                        </p:cTn>
                                        <p:tgtEl>
                                          <p:spTgt spid="332"/>
                                        </p:tgtEl>
                                        <p:attrNameLst>
                                          <p:attrName>style.visibility</p:attrName>
                                        </p:attrNameLst>
                                      </p:cBhvr>
                                      <p:to>
                                        <p:strVal val="visible"/>
                                      </p:to>
                                    </p:set>
                                    <p:animEffect transition="in" filter="barn(inVertical)">
                                      <p:cBhvr>
                                        <p:cTn id="320" dur="500"/>
                                        <p:tgtEl>
                                          <p:spTgt spid="332"/>
                                        </p:tgtEl>
                                      </p:cBhvr>
                                    </p:animEffect>
                                  </p:childTnLst>
                                  <p:subTnLst>
                                    <p:audio>
                                      <p:cMediaNode>
                                        <p:cTn display="0" masterRel="sameClick">
                                          <p:stCondLst>
                                            <p:cond evt="begin" delay="0">
                                              <p:tn val="318"/>
                                            </p:cond>
                                          </p:stCondLst>
                                          <p:endCondLst>
                                            <p:cond evt="onStopAudio" delay="0">
                                              <p:tgtEl>
                                                <p:sldTgt/>
                                              </p:tgtEl>
                                            </p:cond>
                                          </p:endCondLst>
                                        </p:cTn>
                                        <p:tgtEl>
                                          <p:sndTgt r:embed="rId2" name="applause.wav"/>
                                        </p:tgtEl>
                                      </p:cMediaNode>
                                    </p:audio>
                                  </p:subTnLst>
                                </p:cTn>
                              </p:par>
                              <p:par>
                                <p:cTn id="321" presetID="16" presetClass="entr" presetSubtype="21" fill="hold" grpId="0" nodeType="withEffect">
                                  <p:stCondLst>
                                    <p:cond delay="0"/>
                                  </p:stCondLst>
                                  <p:childTnLst>
                                    <p:set>
                                      <p:cBhvr>
                                        <p:cTn id="322" dur="1" fill="hold">
                                          <p:stCondLst>
                                            <p:cond delay="0"/>
                                          </p:stCondLst>
                                        </p:cTn>
                                        <p:tgtEl>
                                          <p:spTgt spid="348"/>
                                        </p:tgtEl>
                                        <p:attrNameLst>
                                          <p:attrName>style.visibility</p:attrName>
                                        </p:attrNameLst>
                                      </p:cBhvr>
                                      <p:to>
                                        <p:strVal val="visible"/>
                                      </p:to>
                                    </p:set>
                                    <p:animEffect transition="in" filter="barn(inVertical)">
                                      <p:cBhvr>
                                        <p:cTn id="323" dur="500"/>
                                        <p:tgtEl>
                                          <p:spTgt spid="348"/>
                                        </p:tgtEl>
                                      </p:cBhvr>
                                    </p:animEffect>
                                  </p:childTnLst>
                                  <p:subTnLst>
                                    <p:audio>
                                      <p:cMediaNode>
                                        <p:cTn display="0" masterRel="sameClick">
                                          <p:stCondLst>
                                            <p:cond evt="begin" delay="0">
                                              <p:tn val="321"/>
                                            </p:cond>
                                          </p:stCondLst>
                                          <p:endCondLst>
                                            <p:cond evt="onStopAudio" delay="0">
                                              <p:tgtEl>
                                                <p:sldTgt/>
                                              </p:tgtEl>
                                            </p:cond>
                                          </p:endCondLst>
                                        </p:cTn>
                                        <p:tgtEl>
                                          <p:sndTgt r:embed="rId2" name="applause.wav"/>
                                        </p:tgtEl>
                                      </p:cMediaNode>
                                    </p:audio>
                                  </p:subTnLst>
                                </p:cTn>
                              </p:par>
                              <p:par>
                                <p:cTn id="324" presetID="16" presetClass="entr" presetSubtype="21" fill="hold" grpId="0" nodeType="withEffect">
                                  <p:stCondLst>
                                    <p:cond delay="0"/>
                                  </p:stCondLst>
                                  <p:childTnLst>
                                    <p:set>
                                      <p:cBhvr>
                                        <p:cTn id="325" dur="1" fill="hold">
                                          <p:stCondLst>
                                            <p:cond delay="0"/>
                                          </p:stCondLst>
                                        </p:cTn>
                                        <p:tgtEl>
                                          <p:spTgt spid="356"/>
                                        </p:tgtEl>
                                        <p:attrNameLst>
                                          <p:attrName>style.visibility</p:attrName>
                                        </p:attrNameLst>
                                      </p:cBhvr>
                                      <p:to>
                                        <p:strVal val="visible"/>
                                      </p:to>
                                    </p:set>
                                    <p:animEffect transition="in" filter="barn(inVertical)">
                                      <p:cBhvr>
                                        <p:cTn id="326" dur="500"/>
                                        <p:tgtEl>
                                          <p:spTgt spid="356"/>
                                        </p:tgtEl>
                                      </p:cBhvr>
                                    </p:animEffect>
                                  </p:childTnLst>
                                  <p:subTnLst>
                                    <p:audio>
                                      <p:cMediaNode>
                                        <p:cTn display="0" masterRel="sameClick">
                                          <p:stCondLst>
                                            <p:cond evt="begin" delay="0">
                                              <p:tn val="324"/>
                                            </p:cond>
                                          </p:stCondLst>
                                          <p:endCondLst>
                                            <p:cond evt="onStopAudio" delay="0">
                                              <p:tgtEl>
                                                <p:sldTgt/>
                                              </p:tgtEl>
                                            </p:cond>
                                          </p:endCondLst>
                                        </p:cTn>
                                        <p:tgtEl>
                                          <p:sndTgt r:embed="rId2" name="applause.wav"/>
                                        </p:tgtEl>
                                      </p:cMediaNode>
                                    </p:audio>
                                  </p:subTnLst>
                                </p:cTn>
                              </p:par>
                              <p:par>
                                <p:cTn id="327" presetID="16" presetClass="entr" presetSubtype="21" fill="hold" grpId="0" nodeType="withEffect">
                                  <p:stCondLst>
                                    <p:cond delay="0"/>
                                  </p:stCondLst>
                                  <p:childTnLst>
                                    <p:set>
                                      <p:cBhvr>
                                        <p:cTn id="328" dur="1" fill="hold">
                                          <p:stCondLst>
                                            <p:cond delay="0"/>
                                          </p:stCondLst>
                                        </p:cTn>
                                        <p:tgtEl>
                                          <p:spTgt spid="364"/>
                                        </p:tgtEl>
                                        <p:attrNameLst>
                                          <p:attrName>style.visibility</p:attrName>
                                        </p:attrNameLst>
                                      </p:cBhvr>
                                      <p:to>
                                        <p:strVal val="visible"/>
                                      </p:to>
                                    </p:set>
                                    <p:animEffect transition="in" filter="barn(inVertical)">
                                      <p:cBhvr>
                                        <p:cTn id="329" dur="500"/>
                                        <p:tgtEl>
                                          <p:spTgt spid="364"/>
                                        </p:tgtEl>
                                      </p:cBhvr>
                                    </p:animEffect>
                                  </p:childTnLst>
                                  <p:subTnLst>
                                    <p:audio>
                                      <p:cMediaNode>
                                        <p:cTn display="0" masterRel="sameClick">
                                          <p:stCondLst>
                                            <p:cond evt="begin" delay="0">
                                              <p:tn val="327"/>
                                            </p:cond>
                                          </p:stCondLst>
                                          <p:endCondLst>
                                            <p:cond evt="onStopAudio" delay="0">
                                              <p:tgtEl>
                                                <p:sldTgt/>
                                              </p:tgtEl>
                                            </p:cond>
                                          </p:endCondLst>
                                        </p:cTn>
                                        <p:tgtEl>
                                          <p:sndTgt r:embed="rId2" name="applause.wav"/>
                                        </p:tgtEl>
                                      </p:cMediaNode>
                                    </p:audio>
                                  </p:subTnLst>
                                </p:cTn>
                              </p:par>
                              <p:par>
                                <p:cTn id="330" presetID="16" presetClass="entr" presetSubtype="21" fill="hold" grpId="0" nodeType="withEffect">
                                  <p:stCondLst>
                                    <p:cond delay="0"/>
                                  </p:stCondLst>
                                  <p:childTnLst>
                                    <p:set>
                                      <p:cBhvr>
                                        <p:cTn id="331" dur="1" fill="hold">
                                          <p:stCondLst>
                                            <p:cond delay="0"/>
                                          </p:stCondLst>
                                        </p:cTn>
                                        <p:tgtEl>
                                          <p:spTgt spid="372"/>
                                        </p:tgtEl>
                                        <p:attrNameLst>
                                          <p:attrName>style.visibility</p:attrName>
                                        </p:attrNameLst>
                                      </p:cBhvr>
                                      <p:to>
                                        <p:strVal val="visible"/>
                                      </p:to>
                                    </p:set>
                                    <p:animEffect transition="in" filter="barn(inVertical)">
                                      <p:cBhvr>
                                        <p:cTn id="332" dur="500"/>
                                        <p:tgtEl>
                                          <p:spTgt spid="372"/>
                                        </p:tgtEl>
                                      </p:cBhvr>
                                    </p:animEffect>
                                  </p:childTnLst>
                                  <p:subTnLst>
                                    <p:audio>
                                      <p:cMediaNode>
                                        <p:cTn display="0" masterRel="sameClick">
                                          <p:stCondLst>
                                            <p:cond evt="begin" delay="0">
                                              <p:tn val="33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0"/>
                  </p:tgtEl>
                </p:cond>
              </p:nextCondLst>
            </p:seq>
            <p:seq concurrent="1" nextAc="seek">
              <p:cTn id="333" restart="whenNotActive" fill="hold" evtFilter="cancelBubble" nodeType="interactiveSeq">
                <p:stCondLst>
                  <p:cond evt="onClick" delay="0">
                    <p:tgtEl>
                      <p:spTgt spid="141"/>
                    </p:tgtEl>
                  </p:cond>
                </p:stCondLst>
                <p:endSync evt="end" delay="0">
                  <p:rtn val="all"/>
                </p:endSync>
                <p:childTnLst>
                  <p:par>
                    <p:cTn id="334" fill="hold">
                      <p:stCondLst>
                        <p:cond delay="0"/>
                      </p:stCondLst>
                      <p:childTnLst>
                        <p:par>
                          <p:cTn id="335" fill="hold">
                            <p:stCondLst>
                              <p:cond delay="0"/>
                            </p:stCondLst>
                            <p:childTnLst>
                              <p:par>
                                <p:cTn id="336" presetID="16" presetClass="entr" presetSubtype="21" fill="hold" grpId="0" nodeType="clickEffect">
                                  <p:stCondLst>
                                    <p:cond delay="0"/>
                                  </p:stCondLst>
                                  <p:childTnLst>
                                    <p:set>
                                      <p:cBhvr>
                                        <p:cTn id="337" dur="1" fill="hold">
                                          <p:stCondLst>
                                            <p:cond delay="0"/>
                                          </p:stCondLst>
                                        </p:cTn>
                                        <p:tgtEl>
                                          <p:spTgt spid="293"/>
                                        </p:tgtEl>
                                        <p:attrNameLst>
                                          <p:attrName>style.visibility</p:attrName>
                                        </p:attrNameLst>
                                      </p:cBhvr>
                                      <p:to>
                                        <p:strVal val="visible"/>
                                      </p:to>
                                    </p:set>
                                    <p:animEffect transition="in" filter="barn(inVertical)">
                                      <p:cBhvr>
                                        <p:cTn id="338" dur="500"/>
                                        <p:tgtEl>
                                          <p:spTgt spid="293"/>
                                        </p:tgtEl>
                                      </p:cBhvr>
                                    </p:animEffect>
                                  </p:childTnLst>
                                  <p:subTnLst>
                                    <p:audio>
                                      <p:cMediaNode>
                                        <p:cTn display="0" masterRel="sameClick">
                                          <p:stCondLst>
                                            <p:cond evt="begin" delay="0">
                                              <p:tn val="336"/>
                                            </p:cond>
                                          </p:stCondLst>
                                          <p:endCondLst>
                                            <p:cond evt="onStopAudio" delay="0">
                                              <p:tgtEl>
                                                <p:sldTgt/>
                                              </p:tgtEl>
                                            </p:cond>
                                          </p:endCondLst>
                                        </p:cTn>
                                        <p:tgtEl>
                                          <p:sndTgt r:embed="rId2" name="applause.wav"/>
                                        </p:tgtEl>
                                      </p:cMediaNode>
                                    </p:audio>
                                  </p:subTnLst>
                                </p:cTn>
                              </p:par>
                              <p:par>
                                <p:cTn id="339" presetID="16" presetClass="entr" presetSubtype="21" fill="hold" grpId="0" nodeType="withEffect">
                                  <p:stCondLst>
                                    <p:cond delay="0"/>
                                  </p:stCondLst>
                                  <p:childTnLst>
                                    <p:set>
                                      <p:cBhvr>
                                        <p:cTn id="340" dur="1" fill="hold">
                                          <p:stCondLst>
                                            <p:cond delay="0"/>
                                          </p:stCondLst>
                                        </p:cTn>
                                        <p:tgtEl>
                                          <p:spTgt spid="301"/>
                                        </p:tgtEl>
                                        <p:attrNameLst>
                                          <p:attrName>style.visibility</p:attrName>
                                        </p:attrNameLst>
                                      </p:cBhvr>
                                      <p:to>
                                        <p:strVal val="visible"/>
                                      </p:to>
                                    </p:set>
                                    <p:animEffect transition="in" filter="barn(inVertical)">
                                      <p:cBhvr>
                                        <p:cTn id="341" dur="500"/>
                                        <p:tgtEl>
                                          <p:spTgt spid="301"/>
                                        </p:tgtEl>
                                      </p:cBhvr>
                                    </p:animEffect>
                                  </p:childTnLst>
                                  <p:subTnLst>
                                    <p:audio>
                                      <p:cMediaNode>
                                        <p:cTn display="0" masterRel="sameClick">
                                          <p:stCondLst>
                                            <p:cond evt="begin" delay="0">
                                              <p:tn val="339"/>
                                            </p:cond>
                                          </p:stCondLst>
                                          <p:endCondLst>
                                            <p:cond evt="onStopAudio" delay="0">
                                              <p:tgtEl>
                                                <p:sldTgt/>
                                              </p:tgtEl>
                                            </p:cond>
                                          </p:endCondLst>
                                        </p:cTn>
                                        <p:tgtEl>
                                          <p:sndTgt r:embed="rId2" name="applause.wav"/>
                                        </p:tgtEl>
                                      </p:cMediaNode>
                                    </p:audio>
                                  </p:subTnLst>
                                </p:cTn>
                              </p:par>
                              <p:par>
                                <p:cTn id="342" presetID="16" presetClass="entr" presetSubtype="21" fill="hold" grpId="0" nodeType="withEffect">
                                  <p:stCondLst>
                                    <p:cond delay="0"/>
                                  </p:stCondLst>
                                  <p:childTnLst>
                                    <p:set>
                                      <p:cBhvr>
                                        <p:cTn id="343" dur="1" fill="hold">
                                          <p:stCondLst>
                                            <p:cond delay="0"/>
                                          </p:stCondLst>
                                        </p:cTn>
                                        <p:tgtEl>
                                          <p:spTgt spid="309"/>
                                        </p:tgtEl>
                                        <p:attrNameLst>
                                          <p:attrName>style.visibility</p:attrName>
                                        </p:attrNameLst>
                                      </p:cBhvr>
                                      <p:to>
                                        <p:strVal val="visible"/>
                                      </p:to>
                                    </p:set>
                                    <p:animEffect transition="in" filter="barn(inVertical)">
                                      <p:cBhvr>
                                        <p:cTn id="344" dur="500"/>
                                        <p:tgtEl>
                                          <p:spTgt spid="309"/>
                                        </p:tgtEl>
                                      </p:cBhvr>
                                    </p:animEffect>
                                  </p:childTnLst>
                                  <p:subTnLst>
                                    <p:audio>
                                      <p:cMediaNode>
                                        <p:cTn display="0" masterRel="sameClick">
                                          <p:stCondLst>
                                            <p:cond evt="begin" delay="0">
                                              <p:tn val="342"/>
                                            </p:cond>
                                          </p:stCondLst>
                                          <p:endCondLst>
                                            <p:cond evt="onStopAudio" delay="0">
                                              <p:tgtEl>
                                                <p:sldTgt/>
                                              </p:tgtEl>
                                            </p:cond>
                                          </p:endCondLst>
                                        </p:cTn>
                                        <p:tgtEl>
                                          <p:sndTgt r:embed="rId2" name="applause.wav"/>
                                        </p:tgtEl>
                                      </p:cMediaNode>
                                    </p:audio>
                                  </p:subTnLst>
                                </p:cTn>
                              </p:par>
                              <p:par>
                                <p:cTn id="345" presetID="16" presetClass="entr" presetSubtype="21" fill="hold" grpId="0" nodeType="withEffect">
                                  <p:stCondLst>
                                    <p:cond delay="0"/>
                                  </p:stCondLst>
                                  <p:childTnLst>
                                    <p:set>
                                      <p:cBhvr>
                                        <p:cTn id="346" dur="1" fill="hold">
                                          <p:stCondLst>
                                            <p:cond delay="0"/>
                                          </p:stCondLst>
                                        </p:cTn>
                                        <p:tgtEl>
                                          <p:spTgt spid="317"/>
                                        </p:tgtEl>
                                        <p:attrNameLst>
                                          <p:attrName>style.visibility</p:attrName>
                                        </p:attrNameLst>
                                      </p:cBhvr>
                                      <p:to>
                                        <p:strVal val="visible"/>
                                      </p:to>
                                    </p:set>
                                    <p:animEffect transition="in" filter="barn(inVertical)">
                                      <p:cBhvr>
                                        <p:cTn id="347" dur="500"/>
                                        <p:tgtEl>
                                          <p:spTgt spid="317"/>
                                        </p:tgtEl>
                                      </p:cBhvr>
                                    </p:animEffect>
                                  </p:childTnLst>
                                  <p:subTnLst>
                                    <p:audio>
                                      <p:cMediaNode>
                                        <p:cTn display="0" masterRel="sameClick">
                                          <p:stCondLst>
                                            <p:cond evt="begin" delay="0">
                                              <p:tn val="345"/>
                                            </p:cond>
                                          </p:stCondLst>
                                          <p:endCondLst>
                                            <p:cond evt="onStopAudio" delay="0">
                                              <p:tgtEl>
                                                <p:sldTgt/>
                                              </p:tgtEl>
                                            </p:cond>
                                          </p:endCondLst>
                                        </p:cTn>
                                        <p:tgtEl>
                                          <p:sndTgt r:embed="rId2" name="applause.wav"/>
                                        </p:tgtEl>
                                      </p:cMediaNode>
                                    </p:audio>
                                  </p:subTnLst>
                                </p:cTn>
                              </p:par>
                              <p:par>
                                <p:cTn id="348" presetID="16" presetClass="entr" presetSubtype="21" fill="hold" grpId="0" nodeType="withEffect">
                                  <p:stCondLst>
                                    <p:cond delay="0"/>
                                  </p:stCondLst>
                                  <p:childTnLst>
                                    <p:set>
                                      <p:cBhvr>
                                        <p:cTn id="349" dur="1" fill="hold">
                                          <p:stCondLst>
                                            <p:cond delay="0"/>
                                          </p:stCondLst>
                                        </p:cTn>
                                        <p:tgtEl>
                                          <p:spTgt spid="325"/>
                                        </p:tgtEl>
                                        <p:attrNameLst>
                                          <p:attrName>style.visibility</p:attrName>
                                        </p:attrNameLst>
                                      </p:cBhvr>
                                      <p:to>
                                        <p:strVal val="visible"/>
                                      </p:to>
                                    </p:set>
                                    <p:animEffect transition="in" filter="barn(inVertical)">
                                      <p:cBhvr>
                                        <p:cTn id="350" dur="500"/>
                                        <p:tgtEl>
                                          <p:spTgt spid="325"/>
                                        </p:tgtEl>
                                      </p:cBhvr>
                                    </p:animEffect>
                                  </p:childTnLst>
                                  <p:subTnLst>
                                    <p:audio>
                                      <p:cMediaNode>
                                        <p:cTn display="0" masterRel="sameClick">
                                          <p:stCondLst>
                                            <p:cond evt="begin" delay="0">
                                              <p:tn val="348"/>
                                            </p:cond>
                                          </p:stCondLst>
                                          <p:endCondLst>
                                            <p:cond evt="onStopAudio" delay="0">
                                              <p:tgtEl>
                                                <p:sldTgt/>
                                              </p:tgtEl>
                                            </p:cond>
                                          </p:endCondLst>
                                        </p:cTn>
                                        <p:tgtEl>
                                          <p:sndTgt r:embed="rId2" name="applause.wav"/>
                                        </p:tgtEl>
                                      </p:cMediaNode>
                                    </p:audio>
                                  </p:subTnLst>
                                </p:cTn>
                              </p:par>
                              <p:par>
                                <p:cTn id="351" presetID="16" presetClass="entr" presetSubtype="21" fill="hold" grpId="0" nodeType="withEffect">
                                  <p:stCondLst>
                                    <p:cond delay="0"/>
                                  </p:stCondLst>
                                  <p:childTnLst>
                                    <p:set>
                                      <p:cBhvr>
                                        <p:cTn id="352" dur="1" fill="hold">
                                          <p:stCondLst>
                                            <p:cond delay="0"/>
                                          </p:stCondLst>
                                        </p:cTn>
                                        <p:tgtEl>
                                          <p:spTgt spid="333"/>
                                        </p:tgtEl>
                                        <p:attrNameLst>
                                          <p:attrName>style.visibility</p:attrName>
                                        </p:attrNameLst>
                                      </p:cBhvr>
                                      <p:to>
                                        <p:strVal val="visible"/>
                                      </p:to>
                                    </p:set>
                                    <p:animEffect transition="in" filter="barn(inVertical)">
                                      <p:cBhvr>
                                        <p:cTn id="353" dur="500"/>
                                        <p:tgtEl>
                                          <p:spTgt spid="333"/>
                                        </p:tgtEl>
                                      </p:cBhvr>
                                    </p:animEffect>
                                  </p:childTnLst>
                                  <p:subTnLst>
                                    <p:audio>
                                      <p:cMediaNode>
                                        <p:cTn display="0" masterRel="sameClick">
                                          <p:stCondLst>
                                            <p:cond evt="begin" delay="0">
                                              <p:tn val="35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1"/>
                  </p:tgtEl>
                </p:cond>
              </p:nextCondLst>
            </p:seq>
            <p:seq concurrent="1" nextAc="seek">
              <p:cTn id="354" restart="whenNotActive" fill="hold" evtFilter="cancelBubble" nodeType="interactiveSeq">
                <p:stCondLst>
                  <p:cond evt="onClick" delay="0">
                    <p:tgtEl>
                      <p:spTgt spid="142"/>
                    </p:tgtEl>
                  </p:cond>
                </p:stCondLst>
                <p:endSync evt="end" delay="0">
                  <p:rtn val="all"/>
                </p:endSync>
                <p:childTnLst>
                  <p:par>
                    <p:cTn id="355" fill="hold">
                      <p:stCondLst>
                        <p:cond delay="0"/>
                      </p:stCondLst>
                      <p:childTnLst>
                        <p:par>
                          <p:cTn id="356" fill="hold">
                            <p:stCondLst>
                              <p:cond delay="0"/>
                            </p:stCondLst>
                            <p:childTnLst>
                              <p:par>
                                <p:cTn id="357" presetID="16" presetClass="entr" presetSubtype="21" fill="hold" grpId="0" nodeType="clickEffect">
                                  <p:stCondLst>
                                    <p:cond delay="0"/>
                                  </p:stCondLst>
                                  <p:childTnLst>
                                    <p:set>
                                      <p:cBhvr>
                                        <p:cTn id="358" dur="1" fill="hold">
                                          <p:stCondLst>
                                            <p:cond delay="0"/>
                                          </p:stCondLst>
                                        </p:cTn>
                                        <p:tgtEl>
                                          <p:spTgt spid="302"/>
                                        </p:tgtEl>
                                        <p:attrNameLst>
                                          <p:attrName>style.visibility</p:attrName>
                                        </p:attrNameLst>
                                      </p:cBhvr>
                                      <p:to>
                                        <p:strVal val="visible"/>
                                      </p:to>
                                    </p:set>
                                    <p:animEffect transition="in" filter="barn(inVertical)">
                                      <p:cBhvr>
                                        <p:cTn id="359" dur="500"/>
                                        <p:tgtEl>
                                          <p:spTgt spid="302"/>
                                        </p:tgtEl>
                                      </p:cBhvr>
                                    </p:animEffect>
                                  </p:childTnLst>
                                  <p:subTnLst>
                                    <p:audio>
                                      <p:cMediaNode>
                                        <p:cTn display="0" masterRel="sameClick">
                                          <p:stCondLst>
                                            <p:cond evt="begin" delay="0">
                                              <p:tn val="357"/>
                                            </p:cond>
                                          </p:stCondLst>
                                          <p:endCondLst>
                                            <p:cond evt="onStopAudio" delay="0">
                                              <p:tgtEl>
                                                <p:sldTgt/>
                                              </p:tgtEl>
                                            </p:cond>
                                          </p:endCondLst>
                                        </p:cTn>
                                        <p:tgtEl>
                                          <p:sndTgt r:embed="rId2" name="applause.wav"/>
                                        </p:tgtEl>
                                      </p:cMediaNode>
                                    </p:audio>
                                  </p:subTnLst>
                                </p:cTn>
                              </p:par>
                              <p:par>
                                <p:cTn id="360" presetID="16" presetClass="entr" presetSubtype="21" fill="hold" grpId="0" nodeType="withEffect">
                                  <p:stCondLst>
                                    <p:cond delay="0"/>
                                  </p:stCondLst>
                                  <p:childTnLst>
                                    <p:set>
                                      <p:cBhvr>
                                        <p:cTn id="361" dur="1" fill="hold">
                                          <p:stCondLst>
                                            <p:cond delay="0"/>
                                          </p:stCondLst>
                                        </p:cTn>
                                        <p:tgtEl>
                                          <p:spTgt spid="310"/>
                                        </p:tgtEl>
                                        <p:attrNameLst>
                                          <p:attrName>style.visibility</p:attrName>
                                        </p:attrNameLst>
                                      </p:cBhvr>
                                      <p:to>
                                        <p:strVal val="visible"/>
                                      </p:to>
                                    </p:set>
                                    <p:animEffect transition="in" filter="barn(inVertical)">
                                      <p:cBhvr>
                                        <p:cTn id="362" dur="500"/>
                                        <p:tgtEl>
                                          <p:spTgt spid="310"/>
                                        </p:tgtEl>
                                      </p:cBhvr>
                                    </p:animEffect>
                                  </p:childTnLst>
                                  <p:subTnLst>
                                    <p:audio>
                                      <p:cMediaNode>
                                        <p:cTn display="0" masterRel="sameClick">
                                          <p:stCondLst>
                                            <p:cond evt="begin" delay="0">
                                              <p:tn val="360"/>
                                            </p:cond>
                                          </p:stCondLst>
                                          <p:endCondLst>
                                            <p:cond evt="onStopAudio" delay="0">
                                              <p:tgtEl>
                                                <p:sldTgt/>
                                              </p:tgtEl>
                                            </p:cond>
                                          </p:endCondLst>
                                        </p:cTn>
                                        <p:tgtEl>
                                          <p:sndTgt r:embed="rId2" name="applause.wav"/>
                                        </p:tgtEl>
                                      </p:cMediaNode>
                                    </p:audio>
                                  </p:subTnLst>
                                </p:cTn>
                              </p:par>
                              <p:par>
                                <p:cTn id="363" presetID="16" presetClass="entr" presetSubtype="21" fill="hold" grpId="0" nodeType="withEffect">
                                  <p:stCondLst>
                                    <p:cond delay="0"/>
                                  </p:stCondLst>
                                  <p:childTnLst>
                                    <p:set>
                                      <p:cBhvr>
                                        <p:cTn id="364" dur="1" fill="hold">
                                          <p:stCondLst>
                                            <p:cond delay="0"/>
                                          </p:stCondLst>
                                        </p:cTn>
                                        <p:tgtEl>
                                          <p:spTgt spid="318"/>
                                        </p:tgtEl>
                                        <p:attrNameLst>
                                          <p:attrName>style.visibility</p:attrName>
                                        </p:attrNameLst>
                                      </p:cBhvr>
                                      <p:to>
                                        <p:strVal val="visible"/>
                                      </p:to>
                                    </p:set>
                                    <p:animEffect transition="in" filter="barn(inVertical)">
                                      <p:cBhvr>
                                        <p:cTn id="365" dur="500"/>
                                        <p:tgtEl>
                                          <p:spTgt spid="318"/>
                                        </p:tgtEl>
                                      </p:cBhvr>
                                    </p:animEffect>
                                  </p:childTnLst>
                                  <p:subTnLst>
                                    <p:audio>
                                      <p:cMediaNode>
                                        <p:cTn display="0" masterRel="sameClick">
                                          <p:stCondLst>
                                            <p:cond evt="begin" delay="0">
                                              <p:tn val="363"/>
                                            </p:cond>
                                          </p:stCondLst>
                                          <p:endCondLst>
                                            <p:cond evt="onStopAudio" delay="0">
                                              <p:tgtEl>
                                                <p:sldTgt/>
                                              </p:tgtEl>
                                            </p:cond>
                                          </p:endCondLst>
                                        </p:cTn>
                                        <p:tgtEl>
                                          <p:sndTgt r:embed="rId2" name="applause.wav"/>
                                        </p:tgtEl>
                                      </p:cMediaNode>
                                    </p:audio>
                                  </p:subTnLst>
                                </p:cTn>
                              </p:par>
                              <p:par>
                                <p:cTn id="366" presetID="16" presetClass="entr" presetSubtype="21" fill="hold" grpId="0" nodeType="withEffect">
                                  <p:stCondLst>
                                    <p:cond delay="0"/>
                                  </p:stCondLst>
                                  <p:childTnLst>
                                    <p:set>
                                      <p:cBhvr>
                                        <p:cTn id="367" dur="1" fill="hold">
                                          <p:stCondLst>
                                            <p:cond delay="0"/>
                                          </p:stCondLst>
                                        </p:cTn>
                                        <p:tgtEl>
                                          <p:spTgt spid="326"/>
                                        </p:tgtEl>
                                        <p:attrNameLst>
                                          <p:attrName>style.visibility</p:attrName>
                                        </p:attrNameLst>
                                      </p:cBhvr>
                                      <p:to>
                                        <p:strVal val="visible"/>
                                      </p:to>
                                    </p:set>
                                    <p:animEffect transition="in" filter="barn(inVertical)">
                                      <p:cBhvr>
                                        <p:cTn id="368" dur="500"/>
                                        <p:tgtEl>
                                          <p:spTgt spid="326"/>
                                        </p:tgtEl>
                                      </p:cBhvr>
                                    </p:animEffect>
                                  </p:childTnLst>
                                  <p:subTnLst>
                                    <p:audio>
                                      <p:cMediaNode>
                                        <p:cTn display="0" masterRel="sameClick">
                                          <p:stCondLst>
                                            <p:cond evt="begin" delay="0">
                                              <p:tn val="366"/>
                                            </p:cond>
                                          </p:stCondLst>
                                          <p:endCondLst>
                                            <p:cond evt="onStopAudio" delay="0">
                                              <p:tgtEl>
                                                <p:sldTgt/>
                                              </p:tgtEl>
                                            </p:cond>
                                          </p:endCondLst>
                                        </p:cTn>
                                        <p:tgtEl>
                                          <p:sndTgt r:embed="rId2" name="applause.wav"/>
                                        </p:tgtEl>
                                      </p:cMediaNode>
                                    </p:audio>
                                  </p:subTnLst>
                                </p:cTn>
                              </p:par>
                              <p:par>
                                <p:cTn id="369" presetID="16" presetClass="entr" presetSubtype="21" fill="hold" grpId="0" nodeType="withEffect">
                                  <p:stCondLst>
                                    <p:cond delay="0"/>
                                  </p:stCondLst>
                                  <p:childTnLst>
                                    <p:set>
                                      <p:cBhvr>
                                        <p:cTn id="370" dur="1" fill="hold">
                                          <p:stCondLst>
                                            <p:cond delay="0"/>
                                          </p:stCondLst>
                                        </p:cTn>
                                        <p:tgtEl>
                                          <p:spTgt spid="334"/>
                                        </p:tgtEl>
                                        <p:attrNameLst>
                                          <p:attrName>style.visibility</p:attrName>
                                        </p:attrNameLst>
                                      </p:cBhvr>
                                      <p:to>
                                        <p:strVal val="visible"/>
                                      </p:to>
                                    </p:set>
                                    <p:animEffect transition="in" filter="barn(inVertical)">
                                      <p:cBhvr>
                                        <p:cTn id="371" dur="500"/>
                                        <p:tgtEl>
                                          <p:spTgt spid="334"/>
                                        </p:tgtEl>
                                      </p:cBhvr>
                                    </p:animEffect>
                                  </p:childTnLst>
                                  <p:subTnLst>
                                    <p:audio>
                                      <p:cMediaNode>
                                        <p:cTn display="0" masterRel="sameClick">
                                          <p:stCondLst>
                                            <p:cond evt="begin" delay="0">
                                              <p:tn val="369"/>
                                            </p:cond>
                                          </p:stCondLst>
                                          <p:endCondLst>
                                            <p:cond evt="onStopAudio" delay="0">
                                              <p:tgtEl>
                                                <p:sldTgt/>
                                              </p:tgtEl>
                                            </p:cond>
                                          </p:endCondLst>
                                        </p:cTn>
                                        <p:tgtEl>
                                          <p:sndTgt r:embed="rId2" name="applause.wav"/>
                                        </p:tgtEl>
                                      </p:cMediaNode>
                                    </p:audio>
                                  </p:subTnLst>
                                </p:cTn>
                              </p:par>
                              <p:par>
                                <p:cTn id="372" presetID="16" presetClass="entr" presetSubtype="21" fill="hold" grpId="0" nodeType="withEffect">
                                  <p:stCondLst>
                                    <p:cond delay="0"/>
                                  </p:stCondLst>
                                  <p:childTnLst>
                                    <p:set>
                                      <p:cBhvr>
                                        <p:cTn id="373" dur="1" fill="hold">
                                          <p:stCondLst>
                                            <p:cond delay="0"/>
                                          </p:stCondLst>
                                        </p:cTn>
                                        <p:tgtEl>
                                          <p:spTgt spid="350"/>
                                        </p:tgtEl>
                                        <p:attrNameLst>
                                          <p:attrName>style.visibility</p:attrName>
                                        </p:attrNameLst>
                                      </p:cBhvr>
                                      <p:to>
                                        <p:strVal val="visible"/>
                                      </p:to>
                                    </p:set>
                                    <p:animEffect transition="in" filter="barn(inVertical)">
                                      <p:cBhvr>
                                        <p:cTn id="374" dur="500"/>
                                        <p:tgtEl>
                                          <p:spTgt spid="350"/>
                                        </p:tgtEl>
                                      </p:cBhvr>
                                    </p:animEffect>
                                  </p:childTnLst>
                                  <p:subTnLst>
                                    <p:audio>
                                      <p:cMediaNode>
                                        <p:cTn display="0" masterRel="sameClick">
                                          <p:stCondLst>
                                            <p:cond evt="begin" delay="0">
                                              <p:tn val="372"/>
                                            </p:cond>
                                          </p:stCondLst>
                                          <p:endCondLst>
                                            <p:cond evt="onStopAudio" delay="0">
                                              <p:tgtEl>
                                                <p:sldTgt/>
                                              </p:tgtEl>
                                            </p:cond>
                                          </p:endCondLst>
                                        </p:cTn>
                                        <p:tgtEl>
                                          <p:sndTgt r:embed="rId2" name="applause.wav"/>
                                        </p:tgtEl>
                                      </p:cMediaNode>
                                    </p:audio>
                                  </p:subTnLst>
                                </p:cTn>
                              </p:par>
                              <p:par>
                                <p:cTn id="375" presetID="16" presetClass="entr" presetSubtype="21" fill="hold" grpId="0" nodeType="withEffect">
                                  <p:stCondLst>
                                    <p:cond delay="0"/>
                                  </p:stCondLst>
                                  <p:childTnLst>
                                    <p:set>
                                      <p:cBhvr>
                                        <p:cTn id="376" dur="1" fill="hold">
                                          <p:stCondLst>
                                            <p:cond delay="0"/>
                                          </p:stCondLst>
                                        </p:cTn>
                                        <p:tgtEl>
                                          <p:spTgt spid="358"/>
                                        </p:tgtEl>
                                        <p:attrNameLst>
                                          <p:attrName>style.visibility</p:attrName>
                                        </p:attrNameLst>
                                      </p:cBhvr>
                                      <p:to>
                                        <p:strVal val="visible"/>
                                      </p:to>
                                    </p:set>
                                    <p:animEffect transition="in" filter="barn(inVertical)">
                                      <p:cBhvr>
                                        <p:cTn id="377" dur="500"/>
                                        <p:tgtEl>
                                          <p:spTgt spid="358"/>
                                        </p:tgtEl>
                                      </p:cBhvr>
                                    </p:animEffect>
                                  </p:childTnLst>
                                  <p:subTnLst>
                                    <p:audio>
                                      <p:cMediaNode>
                                        <p:cTn display="0" masterRel="sameClick">
                                          <p:stCondLst>
                                            <p:cond evt="begin" delay="0">
                                              <p:tn val="375"/>
                                            </p:cond>
                                          </p:stCondLst>
                                          <p:endCondLst>
                                            <p:cond evt="onStopAudio" delay="0">
                                              <p:tgtEl>
                                                <p:sldTgt/>
                                              </p:tgtEl>
                                            </p:cond>
                                          </p:endCondLst>
                                        </p:cTn>
                                        <p:tgtEl>
                                          <p:sndTgt r:embed="rId2" name="applause.wav"/>
                                        </p:tgtEl>
                                      </p:cMediaNode>
                                    </p:audio>
                                  </p:subTnLst>
                                </p:cTn>
                              </p:par>
                              <p:par>
                                <p:cTn id="378" presetID="16" presetClass="entr" presetSubtype="21" fill="hold" grpId="0" nodeType="withEffect">
                                  <p:stCondLst>
                                    <p:cond delay="0"/>
                                  </p:stCondLst>
                                  <p:childTnLst>
                                    <p:set>
                                      <p:cBhvr>
                                        <p:cTn id="379" dur="1" fill="hold">
                                          <p:stCondLst>
                                            <p:cond delay="0"/>
                                          </p:stCondLst>
                                        </p:cTn>
                                        <p:tgtEl>
                                          <p:spTgt spid="366"/>
                                        </p:tgtEl>
                                        <p:attrNameLst>
                                          <p:attrName>style.visibility</p:attrName>
                                        </p:attrNameLst>
                                      </p:cBhvr>
                                      <p:to>
                                        <p:strVal val="visible"/>
                                      </p:to>
                                    </p:set>
                                    <p:animEffect transition="in" filter="barn(inVertical)">
                                      <p:cBhvr>
                                        <p:cTn id="380" dur="500"/>
                                        <p:tgtEl>
                                          <p:spTgt spid="366"/>
                                        </p:tgtEl>
                                      </p:cBhvr>
                                    </p:animEffect>
                                  </p:childTnLst>
                                  <p:subTnLst>
                                    <p:audio>
                                      <p:cMediaNode>
                                        <p:cTn display="0" masterRel="sameClick">
                                          <p:stCondLst>
                                            <p:cond evt="begin" delay="0">
                                              <p:tn val="378"/>
                                            </p:cond>
                                          </p:stCondLst>
                                          <p:endCondLst>
                                            <p:cond evt="onStopAudio" delay="0">
                                              <p:tgtEl>
                                                <p:sldTgt/>
                                              </p:tgtEl>
                                            </p:cond>
                                          </p:endCondLst>
                                        </p:cTn>
                                        <p:tgtEl>
                                          <p:sndTgt r:embed="rId2" name="applause.wav"/>
                                        </p:tgtEl>
                                      </p:cMediaNode>
                                    </p:audio>
                                  </p:subTnLst>
                                </p:cTn>
                              </p:par>
                              <p:par>
                                <p:cTn id="381" presetID="16" presetClass="entr" presetSubtype="21" fill="hold" grpId="0" nodeType="withEffect">
                                  <p:stCondLst>
                                    <p:cond delay="0"/>
                                  </p:stCondLst>
                                  <p:childTnLst>
                                    <p:set>
                                      <p:cBhvr>
                                        <p:cTn id="382" dur="1" fill="hold">
                                          <p:stCondLst>
                                            <p:cond delay="0"/>
                                          </p:stCondLst>
                                        </p:cTn>
                                        <p:tgtEl>
                                          <p:spTgt spid="374"/>
                                        </p:tgtEl>
                                        <p:attrNameLst>
                                          <p:attrName>style.visibility</p:attrName>
                                        </p:attrNameLst>
                                      </p:cBhvr>
                                      <p:to>
                                        <p:strVal val="visible"/>
                                      </p:to>
                                    </p:set>
                                    <p:animEffect transition="in" filter="barn(inVertical)">
                                      <p:cBhvr>
                                        <p:cTn id="383" dur="500"/>
                                        <p:tgtEl>
                                          <p:spTgt spid="374"/>
                                        </p:tgtEl>
                                      </p:cBhvr>
                                    </p:animEffect>
                                  </p:childTnLst>
                                  <p:subTnLst>
                                    <p:audio>
                                      <p:cMediaNode>
                                        <p:cTn display="0" masterRel="sameClick">
                                          <p:stCondLst>
                                            <p:cond evt="begin" delay="0">
                                              <p:tn val="381"/>
                                            </p:cond>
                                          </p:stCondLst>
                                          <p:endCondLst>
                                            <p:cond evt="onStopAudio" delay="0">
                                              <p:tgtEl>
                                                <p:sldTgt/>
                                              </p:tgtEl>
                                            </p:cond>
                                          </p:endCondLst>
                                        </p:cTn>
                                        <p:tgtEl>
                                          <p:sndTgt r:embed="rId2" name="applause.wav"/>
                                        </p:tgtEl>
                                      </p:cMediaNode>
                                    </p:audio>
                                  </p:subTnLst>
                                </p:cTn>
                              </p:par>
                              <p:par>
                                <p:cTn id="384" presetID="16" presetClass="entr" presetSubtype="21" fill="hold" grpId="0" nodeType="withEffect">
                                  <p:stCondLst>
                                    <p:cond delay="0"/>
                                  </p:stCondLst>
                                  <p:childTnLst>
                                    <p:set>
                                      <p:cBhvr>
                                        <p:cTn id="385" dur="1" fill="hold">
                                          <p:stCondLst>
                                            <p:cond delay="0"/>
                                          </p:stCondLst>
                                        </p:cTn>
                                        <p:tgtEl>
                                          <p:spTgt spid="382"/>
                                        </p:tgtEl>
                                        <p:attrNameLst>
                                          <p:attrName>style.visibility</p:attrName>
                                        </p:attrNameLst>
                                      </p:cBhvr>
                                      <p:to>
                                        <p:strVal val="visible"/>
                                      </p:to>
                                    </p:set>
                                    <p:animEffect transition="in" filter="barn(inVertical)">
                                      <p:cBhvr>
                                        <p:cTn id="386" dur="500"/>
                                        <p:tgtEl>
                                          <p:spTgt spid="382"/>
                                        </p:tgtEl>
                                      </p:cBhvr>
                                    </p:animEffect>
                                  </p:childTnLst>
                                  <p:subTnLst>
                                    <p:audio>
                                      <p:cMediaNode>
                                        <p:cTn display="0" masterRel="sameClick">
                                          <p:stCondLst>
                                            <p:cond evt="begin" delay="0">
                                              <p:tn val="384"/>
                                            </p:cond>
                                          </p:stCondLst>
                                          <p:endCondLst>
                                            <p:cond evt="onStopAudio" delay="0">
                                              <p:tgtEl>
                                                <p:sldTgt/>
                                              </p:tgtEl>
                                            </p:cond>
                                          </p:endCondLst>
                                        </p:cTn>
                                        <p:tgtEl>
                                          <p:sndTgt r:embed="rId2" name="applause.wav"/>
                                        </p:tgtEl>
                                      </p:cMediaNode>
                                    </p:audio>
                                  </p:subTnLst>
                                </p:cTn>
                              </p:par>
                              <p:par>
                                <p:cTn id="387" presetID="16" presetClass="entr" presetSubtype="21" fill="hold" grpId="0" nodeType="withEffect">
                                  <p:stCondLst>
                                    <p:cond delay="0"/>
                                  </p:stCondLst>
                                  <p:childTnLst>
                                    <p:set>
                                      <p:cBhvr>
                                        <p:cTn id="388" dur="1" fill="hold">
                                          <p:stCondLst>
                                            <p:cond delay="0"/>
                                          </p:stCondLst>
                                        </p:cTn>
                                        <p:tgtEl>
                                          <p:spTgt spid="390"/>
                                        </p:tgtEl>
                                        <p:attrNameLst>
                                          <p:attrName>style.visibility</p:attrName>
                                        </p:attrNameLst>
                                      </p:cBhvr>
                                      <p:to>
                                        <p:strVal val="visible"/>
                                      </p:to>
                                    </p:set>
                                    <p:animEffect transition="in" filter="barn(inVertical)">
                                      <p:cBhvr>
                                        <p:cTn id="389" dur="500"/>
                                        <p:tgtEl>
                                          <p:spTgt spid="390"/>
                                        </p:tgtEl>
                                      </p:cBhvr>
                                    </p:animEffect>
                                  </p:childTnLst>
                                  <p:subTnLst>
                                    <p:audio>
                                      <p:cMediaNode>
                                        <p:cTn display="0" masterRel="sameClick">
                                          <p:stCondLst>
                                            <p:cond evt="begin" delay="0">
                                              <p:tn val="387"/>
                                            </p:cond>
                                          </p:stCondLst>
                                          <p:endCondLst>
                                            <p:cond evt="onStopAudio" delay="0">
                                              <p:tgtEl>
                                                <p:sldTgt/>
                                              </p:tgtEl>
                                            </p:cond>
                                          </p:endCondLst>
                                        </p:cTn>
                                        <p:tgtEl>
                                          <p:sndTgt r:embed="rId2" name="applause.wav"/>
                                        </p:tgtEl>
                                      </p:cMediaNode>
                                    </p:audio>
                                  </p:subTnLst>
                                </p:cTn>
                              </p:par>
                              <p:par>
                                <p:cTn id="390" presetID="16" presetClass="entr" presetSubtype="21" fill="hold" grpId="0" nodeType="withEffect">
                                  <p:stCondLst>
                                    <p:cond delay="0"/>
                                  </p:stCondLst>
                                  <p:childTnLst>
                                    <p:set>
                                      <p:cBhvr>
                                        <p:cTn id="391" dur="1" fill="hold">
                                          <p:stCondLst>
                                            <p:cond delay="0"/>
                                          </p:stCondLst>
                                        </p:cTn>
                                        <p:tgtEl>
                                          <p:spTgt spid="294"/>
                                        </p:tgtEl>
                                        <p:attrNameLst>
                                          <p:attrName>style.visibility</p:attrName>
                                        </p:attrNameLst>
                                      </p:cBhvr>
                                      <p:to>
                                        <p:strVal val="visible"/>
                                      </p:to>
                                    </p:set>
                                    <p:animEffect transition="in" filter="barn(inVertical)">
                                      <p:cBhvr>
                                        <p:cTn id="392" dur="500"/>
                                        <p:tgtEl>
                                          <p:spTgt spid="294"/>
                                        </p:tgtEl>
                                      </p:cBhvr>
                                    </p:animEffect>
                                  </p:childTnLst>
                                  <p:subTnLst>
                                    <p:audio>
                                      <p:cMediaNode>
                                        <p:cTn display="0" masterRel="sameClick">
                                          <p:stCondLst>
                                            <p:cond evt="begin" delay="0">
                                              <p:tn val="39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2"/>
                  </p:tgtEl>
                </p:cond>
              </p:nextCondLst>
            </p:seq>
            <p:seq concurrent="1" nextAc="seek">
              <p:cTn id="393" restart="whenNotActive" fill="hold" evtFilter="cancelBubble" nodeType="interactiveSeq">
                <p:stCondLst>
                  <p:cond evt="onClick" delay="0">
                    <p:tgtEl>
                      <p:spTgt spid="143"/>
                    </p:tgtEl>
                  </p:cond>
                </p:stCondLst>
                <p:endSync evt="end" delay="0">
                  <p:rtn val="all"/>
                </p:endSync>
                <p:childTnLst>
                  <p:par>
                    <p:cTn id="394" fill="hold">
                      <p:stCondLst>
                        <p:cond delay="0"/>
                      </p:stCondLst>
                      <p:childTnLst>
                        <p:par>
                          <p:cTn id="395" fill="hold">
                            <p:stCondLst>
                              <p:cond delay="0"/>
                            </p:stCondLst>
                            <p:childTnLst>
                              <p:par>
                                <p:cTn id="396" presetID="16" presetClass="entr" presetSubtype="21" fill="hold" grpId="0" nodeType="clickEffect">
                                  <p:stCondLst>
                                    <p:cond delay="0"/>
                                  </p:stCondLst>
                                  <p:childTnLst>
                                    <p:set>
                                      <p:cBhvr>
                                        <p:cTn id="397" dur="1" fill="hold">
                                          <p:stCondLst>
                                            <p:cond delay="0"/>
                                          </p:stCondLst>
                                        </p:cTn>
                                        <p:tgtEl>
                                          <p:spTgt spid="311"/>
                                        </p:tgtEl>
                                        <p:attrNameLst>
                                          <p:attrName>style.visibility</p:attrName>
                                        </p:attrNameLst>
                                      </p:cBhvr>
                                      <p:to>
                                        <p:strVal val="visible"/>
                                      </p:to>
                                    </p:set>
                                    <p:animEffect transition="in" filter="barn(inVertical)">
                                      <p:cBhvr>
                                        <p:cTn id="398" dur="500"/>
                                        <p:tgtEl>
                                          <p:spTgt spid="311"/>
                                        </p:tgtEl>
                                      </p:cBhvr>
                                    </p:animEffect>
                                  </p:childTnLst>
                                  <p:subTnLst>
                                    <p:audio>
                                      <p:cMediaNode>
                                        <p:cTn display="0" masterRel="sameClick">
                                          <p:stCondLst>
                                            <p:cond evt="begin" delay="0">
                                              <p:tn val="396"/>
                                            </p:cond>
                                          </p:stCondLst>
                                          <p:endCondLst>
                                            <p:cond evt="onStopAudio" delay="0">
                                              <p:tgtEl>
                                                <p:sldTgt/>
                                              </p:tgtEl>
                                            </p:cond>
                                          </p:endCondLst>
                                        </p:cTn>
                                        <p:tgtEl>
                                          <p:sndTgt r:embed="rId2" name="applause.wav"/>
                                        </p:tgtEl>
                                      </p:cMediaNode>
                                    </p:audio>
                                  </p:subTnLst>
                                </p:cTn>
                              </p:par>
                              <p:par>
                                <p:cTn id="399" presetID="16" presetClass="entr" presetSubtype="21" fill="hold" grpId="0" nodeType="withEffect">
                                  <p:stCondLst>
                                    <p:cond delay="0"/>
                                  </p:stCondLst>
                                  <p:childTnLst>
                                    <p:set>
                                      <p:cBhvr>
                                        <p:cTn id="400" dur="1" fill="hold">
                                          <p:stCondLst>
                                            <p:cond delay="0"/>
                                          </p:stCondLst>
                                        </p:cTn>
                                        <p:tgtEl>
                                          <p:spTgt spid="319"/>
                                        </p:tgtEl>
                                        <p:attrNameLst>
                                          <p:attrName>style.visibility</p:attrName>
                                        </p:attrNameLst>
                                      </p:cBhvr>
                                      <p:to>
                                        <p:strVal val="visible"/>
                                      </p:to>
                                    </p:set>
                                    <p:animEffect transition="in" filter="barn(inVertical)">
                                      <p:cBhvr>
                                        <p:cTn id="401" dur="500"/>
                                        <p:tgtEl>
                                          <p:spTgt spid="319"/>
                                        </p:tgtEl>
                                      </p:cBhvr>
                                    </p:animEffect>
                                  </p:childTnLst>
                                  <p:subTnLst>
                                    <p:audio>
                                      <p:cMediaNode>
                                        <p:cTn display="0" masterRel="sameClick">
                                          <p:stCondLst>
                                            <p:cond evt="begin" delay="0">
                                              <p:tn val="399"/>
                                            </p:cond>
                                          </p:stCondLst>
                                          <p:endCondLst>
                                            <p:cond evt="onStopAudio" delay="0">
                                              <p:tgtEl>
                                                <p:sldTgt/>
                                              </p:tgtEl>
                                            </p:cond>
                                          </p:endCondLst>
                                        </p:cTn>
                                        <p:tgtEl>
                                          <p:sndTgt r:embed="rId2" name="applause.wav"/>
                                        </p:tgtEl>
                                      </p:cMediaNode>
                                    </p:audio>
                                  </p:subTnLst>
                                </p:cTn>
                              </p:par>
                              <p:par>
                                <p:cTn id="402" presetID="16" presetClass="entr" presetSubtype="21" fill="hold" grpId="0" nodeType="withEffect">
                                  <p:stCondLst>
                                    <p:cond delay="0"/>
                                  </p:stCondLst>
                                  <p:childTnLst>
                                    <p:set>
                                      <p:cBhvr>
                                        <p:cTn id="403" dur="1" fill="hold">
                                          <p:stCondLst>
                                            <p:cond delay="0"/>
                                          </p:stCondLst>
                                        </p:cTn>
                                        <p:tgtEl>
                                          <p:spTgt spid="327"/>
                                        </p:tgtEl>
                                        <p:attrNameLst>
                                          <p:attrName>style.visibility</p:attrName>
                                        </p:attrNameLst>
                                      </p:cBhvr>
                                      <p:to>
                                        <p:strVal val="visible"/>
                                      </p:to>
                                    </p:set>
                                    <p:animEffect transition="in" filter="barn(inVertical)">
                                      <p:cBhvr>
                                        <p:cTn id="404" dur="500"/>
                                        <p:tgtEl>
                                          <p:spTgt spid="327"/>
                                        </p:tgtEl>
                                      </p:cBhvr>
                                    </p:animEffect>
                                  </p:childTnLst>
                                  <p:subTnLst>
                                    <p:audio>
                                      <p:cMediaNode>
                                        <p:cTn display="0" masterRel="sameClick">
                                          <p:stCondLst>
                                            <p:cond evt="begin" delay="0">
                                              <p:tn val="402"/>
                                            </p:cond>
                                          </p:stCondLst>
                                          <p:endCondLst>
                                            <p:cond evt="onStopAudio" delay="0">
                                              <p:tgtEl>
                                                <p:sldTgt/>
                                              </p:tgtEl>
                                            </p:cond>
                                          </p:endCondLst>
                                        </p:cTn>
                                        <p:tgtEl>
                                          <p:sndTgt r:embed="rId2" name="applause.wav"/>
                                        </p:tgtEl>
                                      </p:cMediaNode>
                                    </p:audio>
                                  </p:subTnLst>
                                </p:cTn>
                              </p:par>
                              <p:par>
                                <p:cTn id="405" presetID="16" presetClass="entr" presetSubtype="21" fill="hold" grpId="0" nodeType="withEffect">
                                  <p:stCondLst>
                                    <p:cond delay="0"/>
                                  </p:stCondLst>
                                  <p:childTnLst>
                                    <p:set>
                                      <p:cBhvr>
                                        <p:cTn id="406" dur="1" fill="hold">
                                          <p:stCondLst>
                                            <p:cond delay="0"/>
                                          </p:stCondLst>
                                        </p:cTn>
                                        <p:tgtEl>
                                          <p:spTgt spid="335"/>
                                        </p:tgtEl>
                                        <p:attrNameLst>
                                          <p:attrName>style.visibility</p:attrName>
                                        </p:attrNameLst>
                                      </p:cBhvr>
                                      <p:to>
                                        <p:strVal val="visible"/>
                                      </p:to>
                                    </p:set>
                                    <p:animEffect transition="in" filter="barn(inVertical)">
                                      <p:cBhvr>
                                        <p:cTn id="407" dur="500"/>
                                        <p:tgtEl>
                                          <p:spTgt spid="335"/>
                                        </p:tgtEl>
                                      </p:cBhvr>
                                    </p:animEffect>
                                  </p:childTnLst>
                                  <p:subTnLst>
                                    <p:audio>
                                      <p:cMediaNode>
                                        <p:cTn display="0" masterRel="sameClick">
                                          <p:stCondLst>
                                            <p:cond evt="begin" delay="0">
                                              <p:tn val="405"/>
                                            </p:cond>
                                          </p:stCondLst>
                                          <p:endCondLst>
                                            <p:cond evt="onStopAudio" delay="0">
                                              <p:tgtEl>
                                                <p:sldTgt/>
                                              </p:tgtEl>
                                            </p:cond>
                                          </p:endCondLst>
                                        </p:cTn>
                                        <p:tgtEl>
                                          <p:sndTgt r:embed="rId2" name="applause.wav"/>
                                        </p:tgtEl>
                                      </p:cMediaNode>
                                    </p:audio>
                                  </p:subTnLst>
                                </p:cTn>
                              </p:par>
                              <p:par>
                                <p:cTn id="408" presetID="16" presetClass="entr" presetSubtype="21" fill="hold" grpId="0" nodeType="withEffect">
                                  <p:stCondLst>
                                    <p:cond delay="0"/>
                                  </p:stCondLst>
                                  <p:childTnLst>
                                    <p:set>
                                      <p:cBhvr>
                                        <p:cTn id="409" dur="1" fill="hold">
                                          <p:stCondLst>
                                            <p:cond delay="0"/>
                                          </p:stCondLst>
                                        </p:cTn>
                                        <p:tgtEl>
                                          <p:spTgt spid="351"/>
                                        </p:tgtEl>
                                        <p:attrNameLst>
                                          <p:attrName>style.visibility</p:attrName>
                                        </p:attrNameLst>
                                      </p:cBhvr>
                                      <p:to>
                                        <p:strVal val="visible"/>
                                      </p:to>
                                    </p:set>
                                    <p:animEffect transition="in" filter="barn(inVertical)">
                                      <p:cBhvr>
                                        <p:cTn id="410" dur="500"/>
                                        <p:tgtEl>
                                          <p:spTgt spid="351"/>
                                        </p:tgtEl>
                                      </p:cBhvr>
                                    </p:animEffect>
                                  </p:childTnLst>
                                  <p:subTnLst>
                                    <p:audio>
                                      <p:cMediaNode>
                                        <p:cTn display="0" masterRel="sameClick">
                                          <p:stCondLst>
                                            <p:cond evt="begin" delay="0">
                                              <p:tn val="408"/>
                                            </p:cond>
                                          </p:stCondLst>
                                          <p:endCondLst>
                                            <p:cond evt="onStopAudio" delay="0">
                                              <p:tgtEl>
                                                <p:sldTgt/>
                                              </p:tgtEl>
                                            </p:cond>
                                          </p:endCondLst>
                                        </p:cTn>
                                        <p:tgtEl>
                                          <p:sndTgt r:embed="rId2" name="applause.wav"/>
                                        </p:tgtEl>
                                      </p:cMediaNode>
                                    </p:audio>
                                  </p:subTnLst>
                                </p:cTn>
                              </p:par>
                              <p:par>
                                <p:cTn id="411" presetID="16" presetClass="entr" presetSubtype="21" fill="hold" grpId="0" nodeType="withEffect">
                                  <p:stCondLst>
                                    <p:cond delay="0"/>
                                  </p:stCondLst>
                                  <p:childTnLst>
                                    <p:set>
                                      <p:cBhvr>
                                        <p:cTn id="412" dur="1" fill="hold">
                                          <p:stCondLst>
                                            <p:cond delay="0"/>
                                          </p:stCondLst>
                                        </p:cTn>
                                        <p:tgtEl>
                                          <p:spTgt spid="303"/>
                                        </p:tgtEl>
                                        <p:attrNameLst>
                                          <p:attrName>style.visibility</p:attrName>
                                        </p:attrNameLst>
                                      </p:cBhvr>
                                      <p:to>
                                        <p:strVal val="visible"/>
                                      </p:to>
                                    </p:set>
                                    <p:animEffect transition="in" filter="barn(inVertical)">
                                      <p:cBhvr>
                                        <p:cTn id="413" dur="500"/>
                                        <p:tgtEl>
                                          <p:spTgt spid="303"/>
                                        </p:tgtEl>
                                      </p:cBhvr>
                                    </p:animEffect>
                                  </p:childTnLst>
                                  <p:subTnLst>
                                    <p:audio>
                                      <p:cMediaNode>
                                        <p:cTn display="0" masterRel="sameClick">
                                          <p:stCondLst>
                                            <p:cond evt="begin" delay="0">
                                              <p:tn val="411"/>
                                            </p:cond>
                                          </p:stCondLst>
                                          <p:endCondLst>
                                            <p:cond evt="onStopAudio" delay="0">
                                              <p:tgtEl>
                                                <p:sldTgt/>
                                              </p:tgtEl>
                                            </p:cond>
                                          </p:endCondLst>
                                        </p:cTn>
                                        <p:tgtEl>
                                          <p:sndTgt r:embed="rId2" name="applause.wav"/>
                                        </p:tgtEl>
                                      </p:cMediaNode>
                                    </p:audio>
                                  </p:subTnLst>
                                </p:cTn>
                              </p:par>
                              <p:par>
                                <p:cTn id="414" presetID="16" presetClass="entr" presetSubtype="21" fill="hold" grpId="0" nodeType="withEffect">
                                  <p:stCondLst>
                                    <p:cond delay="0"/>
                                  </p:stCondLst>
                                  <p:childTnLst>
                                    <p:set>
                                      <p:cBhvr>
                                        <p:cTn id="415" dur="1" fill="hold">
                                          <p:stCondLst>
                                            <p:cond delay="0"/>
                                          </p:stCondLst>
                                        </p:cTn>
                                        <p:tgtEl>
                                          <p:spTgt spid="359"/>
                                        </p:tgtEl>
                                        <p:attrNameLst>
                                          <p:attrName>style.visibility</p:attrName>
                                        </p:attrNameLst>
                                      </p:cBhvr>
                                      <p:to>
                                        <p:strVal val="visible"/>
                                      </p:to>
                                    </p:set>
                                    <p:animEffect transition="in" filter="barn(inVertical)">
                                      <p:cBhvr>
                                        <p:cTn id="416" dur="500"/>
                                        <p:tgtEl>
                                          <p:spTgt spid="359"/>
                                        </p:tgtEl>
                                      </p:cBhvr>
                                    </p:animEffect>
                                  </p:childTnLst>
                                  <p:subTnLst>
                                    <p:audio>
                                      <p:cMediaNode>
                                        <p:cTn display="0" masterRel="sameClick">
                                          <p:stCondLst>
                                            <p:cond evt="begin" delay="0">
                                              <p:tn val="414"/>
                                            </p:cond>
                                          </p:stCondLst>
                                          <p:endCondLst>
                                            <p:cond evt="onStopAudio" delay="0">
                                              <p:tgtEl>
                                                <p:sldTgt/>
                                              </p:tgtEl>
                                            </p:cond>
                                          </p:endCondLst>
                                        </p:cTn>
                                        <p:tgtEl>
                                          <p:sndTgt r:embed="rId2" name="applause.wav"/>
                                        </p:tgtEl>
                                      </p:cMediaNode>
                                    </p:audio>
                                  </p:subTnLst>
                                </p:cTn>
                              </p:par>
                              <p:par>
                                <p:cTn id="417" presetID="16" presetClass="entr" presetSubtype="21" fill="hold" grpId="0" nodeType="withEffect">
                                  <p:stCondLst>
                                    <p:cond delay="0"/>
                                  </p:stCondLst>
                                  <p:childTnLst>
                                    <p:set>
                                      <p:cBhvr>
                                        <p:cTn id="418" dur="1" fill="hold">
                                          <p:stCondLst>
                                            <p:cond delay="0"/>
                                          </p:stCondLst>
                                        </p:cTn>
                                        <p:tgtEl>
                                          <p:spTgt spid="367"/>
                                        </p:tgtEl>
                                        <p:attrNameLst>
                                          <p:attrName>style.visibility</p:attrName>
                                        </p:attrNameLst>
                                      </p:cBhvr>
                                      <p:to>
                                        <p:strVal val="visible"/>
                                      </p:to>
                                    </p:set>
                                    <p:animEffect transition="in" filter="barn(inVertical)">
                                      <p:cBhvr>
                                        <p:cTn id="419" dur="500"/>
                                        <p:tgtEl>
                                          <p:spTgt spid="367"/>
                                        </p:tgtEl>
                                      </p:cBhvr>
                                    </p:animEffect>
                                  </p:childTnLst>
                                  <p:subTnLst>
                                    <p:audio>
                                      <p:cMediaNode>
                                        <p:cTn display="0" masterRel="sameClick">
                                          <p:stCondLst>
                                            <p:cond evt="begin" delay="0">
                                              <p:tn val="417"/>
                                            </p:cond>
                                          </p:stCondLst>
                                          <p:endCondLst>
                                            <p:cond evt="onStopAudio" delay="0">
                                              <p:tgtEl>
                                                <p:sldTgt/>
                                              </p:tgtEl>
                                            </p:cond>
                                          </p:endCondLst>
                                        </p:cTn>
                                        <p:tgtEl>
                                          <p:sndTgt r:embed="rId2" name="applause.wav"/>
                                        </p:tgtEl>
                                      </p:cMediaNode>
                                    </p:audio>
                                  </p:subTnLst>
                                </p:cTn>
                              </p:par>
                              <p:par>
                                <p:cTn id="420" presetID="16" presetClass="entr" presetSubtype="21" fill="hold" grpId="0" nodeType="withEffect">
                                  <p:stCondLst>
                                    <p:cond delay="0"/>
                                  </p:stCondLst>
                                  <p:childTnLst>
                                    <p:set>
                                      <p:cBhvr>
                                        <p:cTn id="421" dur="1" fill="hold">
                                          <p:stCondLst>
                                            <p:cond delay="0"/>
                                          </p:stCondLst>
                                        </p:cTn>
                                        <p:tgtEl>
                                          <p:spTgt spid="375"/>
                                        </p:tgtEl>
                                        <p:attrNameLst>
                                          <p:attrName>style.visibility</p:attrName>
                                        </p:attrNameLst>
                                      </p:cBhvr>
                                      <p:to>
                                        <p:strVal val="visible"/>
                                      </p:to>
                                    </p:set>
                                    <p:animEffect transition="in" filter="barn(inVertical)">
                                      <p:cBhvr>
                                        <p:cTn id="422" dur="500"/>
                                        <p:tgtEl>
                                          <p:spTgt spid="375"/>
                                        </p:tgtEl>
                                      </p:cBhvr>
                                    </p:animEffect>
                                  </p:childTnLst>
                                  <p:subTnLst>
                                    <p:audio>
                                      <p:cMediaNode>
                                        <p:cTn display="0" masterRel="sameClick">
                                          <p:stCondLst>
                                            <p:cond evt="begin" delay="0">
                                              <p:tn val="420"/>
                                            </p:cond>
                                          </p:stCondLst>
                                          <p:endCondLst>
                                            <p:cond evt="onStopAudio" delay="0">
                                              <p:tgtEl>
                                                <p:sldTgt/>
                                              </p:tgtEl>
                                            </p:cond>
                                          </p:endCondLst>
                                        </p:cTn>
                                        <p:tgtEl>
                                          <p:sndTgt r:embed="rId2" name="applause.wav"/>
                                        </p:tgtEl>
                                      </p:cMediaNode>
                                    </p:audio>
                                  </p:subTnLst>
                                </p:cTn>
                              </p:par>
                              <p:par>
                                <p:cTn id="423" presetID="16" presetClass="entr" presetSubtype="21" fill="hold" grpId="0" nodeType="withEffect">
                                  <p:stCondLst>
                                    <p:cond delay="0"/>
                                  </p:stCondLst>
                                  <p:childTnLst>
                                    <p:set>
                                      <p:cBhvr>
                                        <p:cTn id="424" dur="1" fill="hold">
                                          <p:stCondLst>
                                            <p:cond delay="0"/>
                                          </p:stCondLst>
                                        </p:cTn>
                                        <p:tgtEl>
                                          <p:spTgt spid="383"/>
                                        </p:tgtEl>
                                        <p:attrNameLst>
                                          <p:attrName>style.visibility</p:attrName>
                                        </p:attrNameLst>
                                      </p:cBhvr>
                                      <p:to>
                                        <p:strVal val="visible"/>
                                      </p:to>
                                    </p:set>
                                    <p:animEffect transition="in" filter="barn(inVertical)">
                                      <p:cBhvr>
                                        <p:cTn id="425" dur="500"/>
                                        <p:tgtEl>
                                          <p:spTgt spid="383"/>
                                        </p:tgtEl>
                                      </p:cBhvr>
                                    </p:animEffect>
                                  </p:childTnLst>
                                  <p:subTnLst>
                                    <p:audio>
                                      <p:cMediaNode>
                                        <p:cTn display="0" masterRel="sameClick">
                                          <p:stCondLst>
                                            <p:cond evt="begin" delay="0">
                                              <p:tn val="42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3"/>
                  </p:tgtEl>
                </p:cond>
              </p:nextCondLst>
            </p:seq>
            <p:seq concurrent="1" nextAc="seek">
              <p:cTn id="426" restart="whenNotActive" fill="hold" evtFilter="cancelBubble" nodeType="interactiveSeq">
                <p:stCondLst>
                  <p:cond evt="onClick" delay="0">
                    <p:tgtEl>
                      <p:spTgt spid="144"/>
                    </p:tgtEl>
                  </p:cond>
                </p:stCondLst>
                <p:endSync evt="end" delay="0">
                  <p:rtn val="all"/>
                </p:endSync>
                <p:childTnLst>
                  <p:par>
                    <p:cTn id="427" fill="hold">
                      <p:stCondLst>
                        <p:cond delay="0"/>
                      </p:stCondLst>
                      <p:childTnLst>
                        <p:par>
                          <p:cTn id="428" fill="hold">
                            <p:stCondLst>
                              <p:cond delay="0"/>
                            </p:stCondLst>
                            <p:childTnLst>
                              <p:par>
                                <p:cTn id="429" presetID="16" presetClass="entr" presetSubtype="21" fill="hold" grpId="0" nodeType="clickEffect">
                                  <p:stCondLst>
                                    <p:cond delay="0"/>
                                  </p:stCondLst>
                                  <p:childTnLst>
                                    <p:set>
                                      <p:cBhvr>
                                        <p:cTn id="430" dur="1" fill="hold">
                                          <p:stCondLst>
                                            <p:cond delay="0"/>
                                          </p:stCondLst>
                                        </p:cTn>
                                        <p:tgtEl>
                                          <p:spTgt spid="296"/>
                                        </p:tgtEl>
                                        <p:attrNameLst>
                                          <p:attrName>style.visibility</p:attrName>
                                        </p:attrNameLst>
                                      </p:cBhvr>
                                      <p:to>
                                        <p:strVal val="visible"/>
                                      </p:to>
                                    </p:set>
                                    <p:animEffect transition="in" filter="barn(inVertical)">
                                      <p:cBhvr>
                                        <p:cTn id="431" dur="500"/>
                                        <p:tgtEl>
                                          <p:spTgt spid="296"/>
                                        </p:tgtEl>
                                      </p:cBhvr>
                                    </p:animEffect>
                                  </p:childTnLst>
                                  <p:subTnLst>
                                    <p:audio>
                                      <p:cMediaNode>
                                        <p:cTn display="0" masterRel="sameClick">
                                          <p:stCondLst>
                                            <p:cond evt="begin" delay="0">
                                              <p:tn val="429"/>
                                            </p:cond>
                                          </p:stCondLst>
                                          <p:endCondLst>
                                            <p:cond evt="onStopAudio" delay="0">
                                              <p:tgtEl>
                                                <p:sldTgt/>
                                              </p:tgtEl>
                                            </p:cond>
                                          </p:endCondLst>
                                        </p:cTn>
                                        <p:tgtEl>
                                          <p:sndTgt r:embed="rId2" name="applause.wav"/>
                                        </p:tgtEl>
                                      </p:cMediaNode>
                                    </p:audio>
                                  </p:subTnLst>
                                </p:cTn>
                              </p:par>
                              <p:par>
                                <p:cTn id="432" presetID="16" presetClass="entr" presetSubtype="21" fill="hold" grpId="0" nodeType="withEffect">
                                  <p:stCondLst>
                                    <p:cond delay="0"/>
                                  </p:stCondLst>
                                  <p:childTnLst>
                                    <p:set>
                                      <p:cBhvr>
                                        <p:cTn id="433" dur="1" fill="hold">
                                          <p:stCondLst>
                                            <p:cond delay="0"/>
                                          </p:stCondLst>
                                        </p:cTn>
                                        <p:tgtEl>
                                          <p:spTgt spid="304"/>
                                        </p:tgtEl>
                                        <p:attrNameLst>
                                          <p:attrName>style.visibility</p:attrName>
                                        </p:attrNameLst>
                                      </p:cBhvr>
                                      <p:to>
                                        <p:strVal val="visible"/>
                                      </p:to>
                                    </p:set>
                                    <p:animEffect transition="in" filter="barn(inVertical)">
                                      <p:cBhvr>
                                        <p:cTn id="434" dur="500"/>
                                        <p:tgtEl>
                                          <p:spTgt spid="304"/>
                                        </p:tgtEl>
                                      </p:cBhvr>
                                    </p:animEffect>
                                  </p:childTnLst>
                                  <p:subTnLst>
                                    <p:audio>
                                      <p:cMediaNode>
                                        <p:cTn display="0" masterRel="sameClick">
                                          <p:stCondLst>
                                            <p:cond evt="begin" delay="0">
                                              <p:tn val="432"/>
                                            </p:cond>
                                          </p:stCondLst>
                                          <p:endCondLst>
                                            <p:cond evt="onStopAudio" delay="0">
                                              <p:tgtEl>
                                                <p:sldTgt/>
                                              </p:tgtEl>
                                            </p:cond>
                                          </p:endCondLst>
                                        </p:cTn>
                                        <p:tgtEl>
                                          <p:sndTgt r:embed="rId2" name="applause.wav"/>
                                        </p:tgtEl>
                                      </p:cMediaNode>
                                    </p:audio>
                                  </p:subTnLst>
                                </p:cTn>
                              </p:par>
                              <p:par>
                                <p:cTn id="435" presetID="16" presetClass="entr" presetSubtype="21" fill="hold" grpId="0" nodeType="withEffect">
                                  <p:stCondLst>
                                    <p:cond delay="0"/>
                                  </p:stCondLst>
                                  <p:childTnLst>
                                    <p:set>
                                      <p:cBhvr>
                                        <p:cTn id="436" dur="1" fill="hold">
                                          <p:stCondLst>
                                            <p:cond delay="0"/>
                                          </p:stCondLst>
                                        </p:cTn>
                                        <p:tgtEl>
                                          <p:spTgt spid="312"/>
                                        </p:tgtEl>
                                        <p:attrNameLst>
                                          <p:attrName>style.visibility</p:attrName>
                                        </p:attrNameLst>
                                      </p:cBhvr>
                                      <p:to>
                                        <p:strVal val="visible"/>
                                      </p:to>
                                    </p:set>
                                    <p:animEffect transition="in" filter="barn(inVertical)">
                                      <p:cBhvr>
                                        <p:cTn id="437" dur="500"/>
                                        <p:tgtEl>
                                          <p:spTgt spid="312"/>
                                        </p:tgtEl>
                                      </p:cBhvr>
                                    </p:animEffect>
                                  </p:childTnLst>
                                  <p:subTnLst>
                                    <p:audio>
                                      <p:cMediaNode>
                                        <p:cTn display="0" masterRel="sameClick">
                                          <p:stCondLst>
                                            <p:cond evt="begin" delay="0">
                                              <p:tn val="435"/>
                                            </p:cond>
                                          </p:stCondLst>
                                          <p:endCondLst>
                                            <p:cond evt="onStopAudio" delay="0">
                                              <p:tgtEl>
                                                <p:sldTgt/>
                                              </p:tgtEl>
                                            </p:cond>
                                          </p:endCondLst>
                                        </p:cTn>
                                        <p:tgtEl>
                                          <p:sndTgt r:embed="rId2" name="applause.wav"/>
                                        </p:tgtEl>
                                      </p:cMediaNode>
                                    </p:audio>
                                  </p:subTnLst>
                                </p:cTn>
                              </p:par>
                              <p:par>
                                <p:cTn id="438" presetID="16" presetClass="entr" presetSubtype="21" fill="hold" grpId="0" nodeType="withEffect">
                                  <p:stCondLst>
                                    <p:cond delay="0"/>
                                  </p:stCondLst>
                                  <p:childTnLst>
                                    <p:set>
                                      <p:cBhvr>
                                        <p:cTn id="439" dur="1" fill="hold">
                                          <p:stCondLst>
                                            <p:cond delay="0"/>
                                          </p:stCondLst>
                                        </p:cTn>
                                        <p:tgtEl>
                                          <p:spTgt spid="320"/>
                                        </p:tgtEl>
                                        <p:attrNameLst>
                                          <p:attrName>style.visibility</p:attrName>
                                        </p:attrNameLst>
                                      </p:cBhvr>
                                      <p:to>
                                        <p:strVal val="visible"/>
                                      </p:to>
                                    </p:set>
                                    <p:animEffect transition="in" filter="barn(inVertical)">
                                      <p:cBhvr>
                                        <p:cTn id="440" dur="500"/>
                                        <p:tgtEl>
                                          <p:spTgt spid="320"/>
                                        </p:tgtEl>
                                      </p:cBhvr>
                                    </p:animEffect>
                                  </p:childTnLst>
                                  <p:subTnLst>
                                    <p:audio>
                                      <p:cMediaNode>
                                        <p:cTn display="0" masterRel="sameClick">
                                          <p:stCondLst>
                                            <p:cond evt="begin" delay="0">
                                              <p:tn val="438"/>
                                            </p:cond>
                                          </p:stCondLst>
                                          <p:endCondLst>
                                            <p:cond evt="onStopAudio" delay="0">
                                              <p:tgtEl>
                                                <p:sldTgt/>
                                              </p:tgtEl>
                                            </p:cond>
                                          </p:endCondLst>
                                        </p:cTn>
                                        <p:tgtEl>
                                          <p:sndTgt r:embed="rId2" name="applause.wav"/>
                                        </p:tgtEl>
                                      </p:cMediaNode>
                                    </p:audio>
                                  </p:subTnLst>
                                </p:cTn>
                              </p:par>
                              <p:par>
                                <p:cTn id="441" presetID="16" presetClass="entr" presetSubtype="21" fill="hold" grpId="0" nodeType="withEffect">
                                  <p:stCondLst>
                                    <p:cond delay="0"/>
                                  </p:stCondLst>
                                  <p:childTnLst>
                                    <p:set>
                                      <p:cBhvr>
                                        <p:cTn id="442" dur="1" fill="hold">
                                          <p:stCondLst>
                                            <p:cond delay="0"/>
                                          </p:stCondLst>
                                        </p:cTn>
                                        <p:tgtEl>
                                          <p:spTgt spid="328"/>
                                        </p:tgtEl>
                                        <p:attrNameLst>
                                          <p:attrName>style.visibility</p:attrName>
                                        </p:attrNameLst>
                                      </p:cBhvr>
                                      <p:to>
                                        <p:strVal val="visible"/>
                                      </p:to>
                                    </p:set>
                                    <p:animEffect transition="in" filter="barn(inVertical)">
                                      <p:cBhvr>
                                        <p:cTn id="443" dur="500"/>
                                        <p:tgtEl>
                                          <p:spTgt spid="328"/>
                                        </p:tgtEl>
                                      </p:cBhvr>
                                    </p:animEffect>
                                  </p:childTnLst>
                                  <p:subTnLst>
                                    <p:audio>
                                      <p:cMediaNode>
                                        <p:cTn display="0" masterRel="sameClick">
                                          <p:stCondLst>
                                            <p:cond evt="begin" delay="0">
                                              <p:tn val="441"/>
                                            </p:cond>
                                          </p:stCondLst>
                                          <p:endCondLst>
                                            <p:cond evt="onStopAudio" delay="0">
                                              <p:tgtEl>
                                                <p:sldTgt/>
                                              </p:tgtEl>
                                            </p:cond>
                                          </p:endCondLst>
                                        </p:cTn>
                                        <p:tgtEl>
                                          <p:sndTgt r:embed="rId2" name="applause.wav"/>
                                        </p:tgtEl>
                                      </p:cMediaNode>
                                    </p:audio>
                                  </p:subTnLst>
                                </p:cTn>
                              </p:par>
                              <p:par>
                                <p:cTn id="444" presetID="16" presetClass="entr" presetSubtype="21" fill="hold" grpId="0" nodeType="withEffect">
                                  <p:stCondLst>
                                    <p:cond delay="0"/>
                                  </p:stCondLst>
                                  <p:childTnLst>
                                    <p:set>
                                      <p:cBhvr>
                                        <p:cTn id="445" dur="1" fill="hold">
                                          <p:stCondLst>
                                            <p:cond delay="0"/>
                                          </p:stCondLst>
                                        </p:cTn>
                                        <p:tgtEl>
                                          <p:spTgt spid="336"/>
                                        </p:tgtEl>
                                        <p:attrNameLst>
                                          <p:attrName>style.visibility</p:attrName>
                                        </p:attrNameLst>
                                      </p:cBhvr>
                                      <p:to>
                                        <p:strVal val="visible"/>
                                      </p:to>
                                    </p:set>
                                    <p:animEffect transition="in" filter="barn(inVertical)">
                                      <p:cBhvr>
                                        <p:cTn id="446" dur="500"/>
                                        <p:tgtEl>
                                          <p:spTgt spid="336"/>
                                        </p:tgtEl>
                                      </p:cBhvr>
                                    </p:animEffect>
                                  </p:childTnLst>
                                  <p:subTnLst>
                                    <p:audio>
                                      <p:cMediaNode>
                                        <p:cTn display="0" masterRel="sameClick">
                                          <p:stCondLst>
                                            <p:cond evt="begin" delay="0">
                                              <p:tn val="444"/>
                                            </p:cond>
                                          </p:stCondLst>
                                          <p:endCondLst>
                                            <p:cond evt="onStopAudio" delay="0">
                                              <p:tgtEl>
                                                <p:sldTgt/>
                                              </p:tgtEl>
                                            </p:cond>
                                          </p:endCondLst>
                                        </p:cTn>
                                        <p:tgtEl>
                                          <p:sndTgt r:embed="rId2" name="applause.wav"/>
                                        </p:tgtEl>
                                      </p:cMediaNode>
                                    </p:audio>
                                  </p:subTnLst>
                                </p:cTn>
                              </p:par>
                              <p:par>
                                <p:cTn id="447" presetID="16" presetClass="entr" presetSubtype="21" fill="hold" grpId="0" nodeType="withEffect">
                                  <p:stCondLst>
                                    <p:cond delay="0"/>
                                  </p:stCondLst>
                                  <p:childTnLst>
                                    <p:set>
                                      <p:cBhvr>
                                        <p:cTn id="448" dur="1" fill="hold">
                                          <p:stCondLst>
                                            <p:cond delay="0"/>
                                          </p:stCondLst>
                                        </p:cTn>
                                        <p:tgtEl>
                                          <p:spTgt spid="352"/>
                                        </p:tgtEl>
                                        <p:attrNameLst>
                                          <p:attrName>style.visibility</p:attrName>
                                        </p:attrNameLst>
                                      </p:cBhvr>
                                      <p:to>
                                        <p:strVal val="visible"/>
                                      </p:to>
                                    </p:set>
                                    <p:animEffect transition="in" filter="barn(inVertical)">
                                      <p:cBhvr>
                                        <p:cTn id="449" dur="500"/>
                                        <p:tgtEl>
                                          <p:spTgt spid="352"/>
                                        </p:tgtEl>
                                      </p:cBhvr>
                                    </p:animEffect>
                                  </p:childTnLst>
                                  <p:subTnLst>
                                    <p:audio>
                                      <p:cMediaNode>
                                        <p:cTn display="0" masterRel="sameClick">
                                          <p:stCondLst>
                                            <p:cond evt="begin" delay="0">
                                              <p:tn val="44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4"/>
                  </p:tgtEl>
                </p:cond>
              </p:nextCondLst>
            </p:seq>
            <p:seq concurrent="1" nextAc="seek">
              <p:cTn id="450" restart="whenNotActive" fill="hold" evtFilter="cancelBubble" nodeType="interactiveSeq">
                <p:stCondLst>
                  <p:cond evt="onClick" delay="0">
                    <p:tgtEl>
                      <p:spTgt spid="145"/>
                    </p:tgtEl>
                  </p:cond>
                </p:stCondLst>
                <p:endSync evt="end" delay="0">
                  <p:rtn val="all"/>
                </p:endSync>
                <p:childTnLst>
                  <p:par>
                    <p:cTn id="451" fill="hold">
                      <p:stCondLst>
                        <p:cond delay="0"/>
                      </p:stCondLst>
                      <p:childTnLst>
                        <p:par>
                          <p:cTn id="452" fill="hold">
                            <p:stCondLst>
                              <p:cond delay="0"/>
                            </p:stCondLst>
                            <p:childTnLst>
                              <p:par>
                                <p:cTn id="453" presetID="16" presetClass="entr" presetSubtype="21" fill="hold" grpId="0" nodeType="clickEffect">
                                  <p:stCondLst>
                                    <p:cond delay="0"/>
                                  </p:stCondLst>
                                  <p:childTnLst>
                                    <p:set>
                                      <p:cBhvr>
                                        <p:cTn id="454" dur="1" fill="hold">
                                          <p:stCondLst>
                                            <p:cond delay="0"/>
                                          </p:stCondLst>
                                        </p:cTn>
                                        <p:tgtEl>
                                          <p:spTgt spid="273"/>
                                        </p:tgtEl>
                                        <p:attrNameLst>
                                          <p:attrName>style.visibility</p:attrName>
                                        </p:attrNameLst>
                                      </p:cBhvr>
                                      <p:to>
                                        <p:strVal val="visible"/>
                                      </p:to>
                                    </p:set>
                                    <p:animEffect transition="in" filter="barn(inVertical)">
                                      <p:cBhvr>
                                        <p:cTn id="455" dur="500"/>
                                        <p:tgtEl>
                                          <p:spTgt spid="273"/>
                                        </p:tgtEl>
                                      </p:cBhvr>
                                    </p:animEffect>
                                  </p:childTnLst>
                                  <p:subTnLst>
                                    <p:audio>
                                      <p:cMediaNode>
                                        <p:cTn display="0" masterRel="sameClick">
                                          <p:stCondLst>
                                            <p:cond evt="begin" delay="0">
                                              <p:tn val="453"/>
                                            </p:cond>
                                          </p:stCondLst>
                                          <p:endCondLst>
                                            <p:cond evt="onStopAudio" delay="0">
                                              <p:tgtEl>
                                                <p:sldTgt/>
                                              </p:tgtEl>
                                            </p:cond>
                                          </p:endCondLst>
                                        </p:cTn>
                                        <p:tgtEl>
                                          <p:sndTgt r:embed="rId2" name="applause.wav"/>
                                        </p:tgtEl>
                                      </p:cMediaNode>
                                    </p:audio>
                                  </p:subTnLst>
                                </p:cTn>
                              </p:par>
                              <p:par>
                                <p:cTn id="456" presetID="16" presetClass="entr" presetSubtype="21" fill="hold" grpId="0" nodeType="withEffect">
                                  <p:stCondLst>
                                    <p:cond delay="0"/>
                                  </p:stCondLst>
                                  <p:childTnLst>
                                    <p:set>
                                      <p:cBhvr>
                                        <p:cTn id="457" dur="1" fill="hold">
                                          <p:stCondLst>
                                            <p:cond delay="0"/>
                                          </p:stCondLst>
                                        </p:cTn>
                                        <p:tgtEl>
                                          <p:spTgt spid="281"/>
                                        </p:tgtEl>
                                        <p:attrNameLst>
                                          <p:attrName>style.visibility</p:attrName>
                                        </p:attrNameLst>
                                      </p:cBhvr>
                                      <p:to>
                                        <p:strVal val="visible"/>
                                      </p:to>
                                    </p:set>
                                    <p:animEffect transition="in" filter="barn(inVertical)">
                                      <p:cBhvr>
                                        <p:cTn id="458" dur="500"/>
                                        <p:tgtEl>
                                          <p:spTgt spid="281"/>
                                        </p:tgtEl>
                                      </p:cBhvr>
                                    </p:animEffect>
                                  </p:childTnLst>
                                  <p:subTnLst>
                                    <p:audio>
                                      <p:cMediaNode>
                                        <p:cTn display="0" masterRel="sameClick">
                                          <p:stCondLst>
                                            <p:cond evt="begin" delay="0">
                                              <p:tn val="456"/>
                                            </p:cond>
                                          </p:stCondLst>
                                          <p:endCondLst>
                                            <p:cond evt="onStopAudio" delay="0">
                                              <p:tgtEl>
                                                <p:sldTgt/>
                                              </p:tgtEl>
                                            </p:cond>
                                          </p:endCondLst>
                                        </p:cTn>
                                        <p:tgtEl>
                                          <p:sndTgt r:embed="rId2" name="applause.wav"/>
                                        </p:tgtEl>
                                      </p:cMediaNode>
                                    </p:audio>
                                  </p:subTnLst>
                                </p:cTn>
                              </p:par>
                              <p:par>
                                <p:cTn id="459" presetID="16" presetClass="entr" presetSubtype="21" fill="hold" grpId="0" nodeType="withEffect">
                                  <p:stCondLst>
                                    <p:cond delay="0"/>
                                  </p:stCondLst>
                                  <p:childTnLst>
                                    <p:set>
                                      <p:cBhvr>
                                        <p:cTn id="460" dur="1" fill="hold">
                                          <p:stCondLst>
                                            <p:cond delay="0"/>
                                          </p:stCondLst>
                                        </p:cTn>
                                        <p:tgtEl>
                                          <p:spTgt spid="289"/>
                                        </p:tgtEl>
                                        <p:attrNameLst>
                                          <p:attrName>style.visibility</p:attrName>
                                        </p:attrNameLst>
                                      </p:cBhvr>
                                      <p:to>
                                        <p:strVal val="visible"/>
                                      </p:to>
                                    </p:set>
                                    <p:animEffect transition="in" filter="barn(inVertical)">
                                      <p:cBhvr>
                                        <p:cTn id="461" dur="500"/>
                                        <p:tgtEl>
                                          <p:spTgt spid="289"/>
                                        </p:tgtEl>
                                      </p:cBhvr>
                                    </p:animEffect>
                                  </p:childTnLst>
                                  <p:subTnLst>
                                    <p:audio>
                                      <p:cMediaNode>
                                        <p:cTn display="0" masterRel="sameClick">
                                          <p:stCondLst>
                                            <p:cond evt="begin" delay="0">
                                              <p:tn val="459"/>
                                            </p:cond>
                                          </p:stCondLst>
                                          <p:endCondLst>
                                            <p:cond evt="onStopAudio" delay="0">
                                              <p:tgtEl>
                                                <p:sldTgt/>
                                              </p:tgtEl>
                                            </p:cond>
                                          </p:endCondLst>
                                        </p:cTn>
                                        <p:tgtEl>
                                          <p:sndTgt r:embed="rId2" name="applause.wav"/>
                                        </p:tgtEl>
                                      </p:cMediaNode>
                                    </p:audio>
                                  </p:subTnLst>
                                </p:cTn>
                              </p:par>
                              <p:par>
                                <p:cTn id="462" presetID="16" presetClass="entr" presetSubtype="21" fill="hold" grpId="0" nodeType="withEffect">
                                  <p:stCondLst>
                                    <p:cond delay="0"/>
                                  </p:stCondLst>
                                  <p:childTnLst>
                                    <p:set>
                                      <p:cBhvr>
                                        <p:cTn id="463" dur="1" fill="hold">
                                          <p:stCondLst>
                                            <p:cond delay="0"/>
                                          </p:stCondLst>
                                        </p:cTn>
                                        <p:tgtEl>
                                          <p:spTgt spid="297"/>
                                        </p:tgtEl>
                                        <p:attrNameLst>
                                          <p:attrName>style.visibility</p:attrName>
                                        </p:attrNameLst>
                                      </p:cBhvr>
                                      <p:to>
                                        <p:strVal val="visible"/>
                                      </p:to>
                                    </p:set>
                                    <p:animEffect transition="in" filter="barn(inVertical)">
                                      <p:cBhvr>
                                        <p:cTn id="464" dur="500"/>
                                        <p:tgtEl>
                                          <p:spTgt spid="297"/>
                                        </p:tgtEl>
                                      </p:cBhvr>
                                    </p:animEffect>
                                  </p:childTnLst>
                                  <p:subTnLst>
                                    <p:audio>
                                      <p:cMediaNode>
                                        <p:cTn display="0" masterRel="sameClick">
                                          <p:stCondLst>
                                            <p:cond evt="begin" delay="0">
                                              <p:tn val="462"/>
                                            </p:cond>
                                          </p:stCondLst>
                                          <p:endCondLst>
                                            <p:cond evt="onStopAudio" delay="0">
                                              <p:tgtEl>
                                                <p:sldTgt/>
                                              </p:tgtEl>
                                            </p:cond>
                                          </p:endCondLst>
                                        </p:cTn>
                                        <p:tgtEl>
                                          <p:sndTgt r:embed="rId2" name="applause.wav"/>
                                        </p:tgtEl>
                                      </p:cMediaNode>
                                    </p:audio>
                                  </p:subTnLst>
                                </p:cTn>
                              </p:par>
                              <p:par>
                                <p:cTn id="465" presetID="16" presetClass="entr" presetSubtype="21" fill="hold" grpId="0" nodeType="withEffect">
                                  <p:stCondLst>
                                    <p:cond delay="0"/>
                                  </p:stCondLst>
                                  <p:childTnLst>
                                    <p:set>
                                      <p:cBhvr>
                                        <p:cTn id="466" dur="1" fill="hold">
                                          <p:stCondLst>
                                            <p:cond delay="0"/>
                                          </p:stCondLst>
                                        </p:cTn>
                                        <p:tgtEl>
                                          <p:spTgt spid="305"/>
                                        </p:tgtEl>
                                        <p:attrNameLst>
                                          <p:attrName>style.visibility</p:attrName>
                                        </p:attrNameLst>
                                      </p:cBhvr>
                                      <p:to>
                                        <p:strVal val="visible"/>
                                      </p:to>
                                    </p:set>
                                    <p:animEffect transition="in" filter="barn(inVertical)">
                                      <p:cBhvr>
                                        <p:cTn id="467" dur="500"/>
                                        <p:tgtEl>
                                          <p:spTgt spid="305"/>
                                        </p:tgtEl>
                                      </p:cBhvr>
                                    </p:animEffect>
                                  </p:childTnLst>
                                  <p:subTnLst>
                                    <p:audio>
                                      <p:cMediaNode>
                                        <p:cTn display="0" masterRel="sameClick">
                                          <p:stCondLst>
                                            <p:cond evt="begin" delay="0">
                                              <p:tn val="465"/>
                                            </p:cond>
                                          </p:stCondLst>
                                          <p:endCondLst>
                                            <p:cond evt="onStopAudio" delay="0">
                                              <p:tgtEl>
                                                <p:sldTgt/>
                                              </p:tgtEl>
                                            </p:cond>
                                          </p:endCondLst>
                                        </p:cTn>
                                        <p:tgtEl>
                                          <p:sndTgt r:embed="rId2" name="applause.wav"/>
                                        </p:tgtEl>
                                      </p:cMediaNode>
                                    </p:audio>
                                  </p:subTnLst>
                                </p:cTn>
                              </p:par>
                              <p:par>
                                <p:cTn id="468" presetID="16" presetClass="entr" presetSubtype="21" fill="hold" grpId="0" nodeType="withEffect">
                                  <p:stCondLst>
                                    <p:cond delay="0"/>
                                  </p:stCondLst>
                                  <p:childTnLst>
                                    <p:set>
                                      <p:cBhvr>
                                        <p:cTn id="469" dur="1" fill="hold">
                                          <p:stCondLst>
                                            <p:cond delay="0"/>
                                          </p:stCondLst>
                                        </p:cTn>
                                        <p:tgtEl>
                                          <p:spTgt spid="313"/>
                                        </p:tgtEl>
                                        <p:attrNameLst>
                                          <p:attrName>style.visibility</p:attrName>
                                        </p:attrNameLst>
                                      </p:cBhvr>
                                      <p:to>
                                        <p:strVal val="visible"/>
                                      </p:to>
                                    </p:set>
                                    <p:animEffect transition="in" filter="barn(inVertical)">
                                      <p:cBhvr>
                                        <p:cTn id="470" dur="500"/>
                                        <p:tgtEl>
                                          <p:spTgt spid="313"/>
                                        </p:tgtEl>
                                      </p:cBhvr>
                                    </p:animEffect>
                                  </p:childTnLst>
                                  <p:subTnLst>
                                    <p:audio>
                                      <p:cMediaNode>
                                        <p:cTn display="0" masterRel="sameClick">
                                          <p:stCondLst>
                                            <p:cond evt="begin" delay="0">
                                              <p:tn val="46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5"/>
                  </p:tgtEl>
                </p:cond>
              </p:nextCondLst>
            </p:seq>
            <p:seq concurrent="1" nextAc="seek">
              <p:cTn id="471" restart="whenNotActive" fill="hold" evtFilter="cancelBubble" nodeType="interactiveSeq">
                <p:stCondLst>
                  <p:cond evt="onClick" delay="0">
                    <p:tgtEl>
                      <p:spTgt spid="146"/>
                    </p:tgtEl>
                  </p:cond>
                </p:stCondLst>
                <p:endSync evt="end" delay="0">
                  <p:rtn val="all"/>
                </p:endSync>
                <p:childTnLst>
                  <p:par>
                    <p:cTn id="472" fill="hold">
                      <p:stCondLst>
                        <p:cond delay="0"/>
                      </p:stCondLst>
                      <p:childTnLst>
                        <p:par>
                          <p:cTn id="473" fill="hold">
                            <p:stCondLst>
                              <p:cond delay="0"/>
                            </p:stCondLst>
                            <p:childTnLst>
                              <p:par>
                                <p:cTn id="474" presetID="16" presetClass="entr" presetSubtype="21" fill="hold" grpId="0" nodeType="clickEffect">
                                  <p:stCondLst>
                                    <p:cond delay="0"/>
                                  </p:stCondLst>
                                  <p:childTnLst>
                                    <p:set>
                                      <p:cBhvr>
                                        <p:cTn id="475" dur="1" fill="hold">
                                          <p:stCondLst>
                                            <p:cond delay="0"/>
                                          </p:stCondLst>
                                        </p:cTn>
                                        <p:tgtEl>
                                          <p:spTgt spid="290"/>
                                        </p:tgtEl>
                                        <p:attrNameLst>
                                          <p:attrName>style.visibility</p:attrName>
                                        </p:attrNameLst>
                                      </p:cBhvr>
                                      <p:to>
                                        <p:strVal val="visible"/>
                                      </p:to>
                                    </p:set>
                                    <p:animEffect transition="in" filter="barn(inVertical)">
                                      <p:cBhvr>
                                        <p:cTn id="476" dur="500"/>
                                        <p:tgtEl>
                                          <p:spTgt spid="290"/>
                                        </p:tgtEl>
                                      </p:cBhvr>
                                    </p:animEffect>
                                  </p:childTnLst>
                                  <p:subTnLst>
                                    <p:audio>
                                      <p:cMediaNode>
                                        <p:cTn display="0" masterRel="sameClick">
                                          <p:stCondLst>
                                            <p:cond evt="begin" delay="0">
                                              <p:tn val="474"/>
                                            </p:cond>
                                          </p:stCondLst>
                                          <p:endCondLst>
                                            <p:cond evt="onStopAudio" delay="0">
                                              <p:tgtEl>
                                                <p:sldTgt/>
                                              </p:tgtEl>
                                            </p:cond>
                                          </p:endCondLst>
                                        </p:cTn>
                                        <p:tgtEl>
                                          <p:sndTgt r:embed="rId2" name="applause.wav"/>
                                        </p:tgtEl>
                                      </p:cMediaNode>
                                    </p:audio>
                                  </p:subTnLst>
                                </p:cTn>
                              </p:par>
                              <p:par>
                                <p:cTn id="477" presetID="16" presetClass="entr" presetSubtype="21" fill="hold" grpId="0" nodeType="withEffect">
                                  <p:stCondLst>
                                    <p:cond delay="0"/>
                                  </p:stCondLst>
                                  <p:childTnLst>
                                    <p:set>
                                      <p:cBhvr>
                                        <p:cTn id="478" dur="1" fill="hold">
                                          <p:stCondLst>
                                            <p:cond delay="0"/>
                                          </p:stCondLst>
                                        </p:cTn>
                                        <p:tgtEl>
                                          <p:spTgt spid="298"/>
                                        </p:tgtEl>
                                        <p:attrNameLst>
                                          <p:attrName>style.visibility</p:attrName>
                                        </p:attrNameLst>
                                      </p:cBhvr>
                                      <p:to>
                                        <p:strVal val="visible"/>
                                      </p:to>
                                    </p:set>
                                    <p:animEffect transition="in" filter="barn(inVertical)">
                                      <p:cBhvr>
                                        <p:cTn id="479" dur="500"/>
                                        <p:tgtEl>
                                          <p:spTgt spid="298"/>
                                        </p:tgtEl>
                                      </p:cBhvr>
                                    </p:animEffect>
                                  </p:childTnLst>
                                  <p:subTnLst>
                                    <p:audio>
                                      <p:cMediaNode>
                                        <p:cTn display="0" masterRel="sameClick">
                                          <p:stCondLst>
                                            <p:cond evt="begin" delay="0">
                                              <p:tn val="477"/>
                                            </p:cond>
                                          </p:stCondLst>
                                          <p:endCondLst>
                                            <p:cond evt="onStopAudio" delay="0">
                                              <p:tgtEl>
                                                <p:sldTgt/>
                                              </p:tgtEl>
                                            </p:cond>
                                          </p:endCondLst>
                                        </p:cTn>
                                        <p:tgtEl>
                                          <p:sndTgt r:embed="rId2" name="applause.wav"/>
                                        </p:tgtEl>
                                      </p:cMediaNode>
                                    </p:audio>
                                  </p:subTnLst>
                                </p:cTn>
                              </p:par>
                              <p:par>
                                <p:cTn id="480" presetID="16" presetClass="entr" presetSubtype="21" fill="hold" grpId="0" nodeType="withEffect">
                                  <p:stCondLst>
                                    <p:cond delay="0"/>
                                  </p:stCondLst>
                                  <p:childTnLst>
                                    <p:set>
                                      <p:cBhvr>
                                        <p:cTn id="481" dur="1" fill="hold">
                                          <p:stCondLst>
                                            <p:cond delay="0"/>
                                          </p:stCondLst>
                                        </p:cTn>
                                        <p:tgtEl>
                                          <p:spTgt spid="306"/>
                                        </p:tgtEl>
                                        <p:attrNameLst>
                                          <p:attrName>style.visibility</p:attrName>
                                        </p:attrNameLst>
                                      </p:cBhvr>
                                      <p:to>
                                        <p:strVal val="visible"/>
                                      </p:to>
                                    </p:set>
                                    <p:animEffect transition="in" filter="barn(inVertical)">
                                      <p:cBhvr>
                                        <p:cTn id="482" dur="500"/>
                                        <p:tgtEl>
                                          <p:spTgt spid="306"/>
                                        </p:tgtEl>
                                      </p:cBhvr>
                                    </p:animEffect>
                                  </p:childTnLst>
                                  <p:subTnLst>
                                    <p:audio>
                                      <p:cMediaNode>
                                        <p:cTn display="0" masterRel="sameClick">
                                          <p:stCondLst>
                                            <p:cond evt="begin" delay="0">
                                              <p:tn val="480"/>
                                            </p:cond>
                                          </p:stCondLst>
                                          <p:endCondLst>
                                            <p:cond evt="onStopAudio" delay="0">
                                              <p:tgtEl>
                                                <p:sldTgt/>
                                              </p:tgtEl>
                                            </p:cond>
                                          </p:endCondLst>
                                        </p:cTn>
                                        <p:tgtEl>
                                          <p:sndTgt r:embed="rId2" name="applause.wav"/>
                                        </p:tgtEl>
                                      </p:cMediaNode>
                                    </p:audio>
                                  </p:subTnLst>
                                </p:cTn>
                              </p:par>
                              <p:par>
                                <p:cTn id="483" presetID="16" presetClass="entr" presetSubtype="21" fill="hold" grpId="0" nodeType="withEffect">
                                  <p:stCondLst>
                                    <p:cond delay="0"/>
                                  </p:stCondLst>
                                  <p:childTnLst>
                                    <p:set>
                                      <p:cBhvr>
                                        <p:cTn id="484" dur="1" fill="hold">
                                          <p:stCondLst>
                                            <p:cond delay="0"/>
                                          </p:stCondLst>
                                        </p:cTn>
                                        <p:tgtEl>
                                          <p:spTgt spid="314"/>
                                        </p:tgtEl>
                                        <p:attrNameLst>
                                          <p:attrName>style.visibility</p:attrName>
                                        </p:attrNameLst>
                                      </p:cBhvr>
                                      <p:to>
                                        <p:strVal val="visible"/>
                                      </p:to>
                                    </p:set>
                                    <p:animEffect transition="in" filter="barn(inVertical)">
                                      <p:cBhvr>
                                        <p:cTn id="485" dur="500"/>
                                        <p:tgtEl>
                                          <p:spTgt spid="314"/>
                                        </p:tgtEl>
                                      </p:cBhvr>
                                    </p:animEffect>
                                  </p:childTnLst>
                                  <p:subTnLst>
                                    <p:audio>
                                      <p:cMediaNode>
                                        <p:cTn display="0" masterRel="sameClick">
                                          <p:stCondLst>
                                            <p:cond evt="begin" delay="0">
                                              <p:tn val="483"/>
                                            </p:cond>
                                          </p:stCondLst>
                                          <p:endCondLst>
                                            <p:cond evt="onStopAudio" delay="0">
                                              <p:tgtEl>
                                                <p:sldTgt/>
                                              </p:tgtEl>
                                            </p:cond>
                                          </p:endCondLst>
                                        </p:cTn>
                                        <p:tgtEl>
                                          <p:sndTgt r:embed="rId2" name="applause.wav"/>
                                        </p:tgtEl>
                                      </p:cMediaNode>
                                    </p:audio>
                                  </p:subTnLst>
                                </p:cTn>
                              </p:par>
                              <p:par>
                                <p:cTn id="486" presetID="16" presetClass="entr" presetSubtype="21" fill="hold" grpId="0" nodeType="withEffect">
                                  <p:stCondLst>
                                    <p:cond delay="0"/>
                                  </p:stCondLst>
                                  <p:childTnLst>
                                    <p:set>
                                      <p:cBhvr>
                                        <p:cTn id="487" dur="1" fill="hold">
                                          <p:stCondLst>
                                            <p:cond delay="0"/>
                                          </p:stCondLst>
                                        </p:cTn>
                                        <p:tgtEl>
                                          <p:spTgt spid="322"/>
                                        </p:tgtEl>
                                        <p:attrNameLst>
                                          <p:attrName>style.visibility</p:attrName>
                                        </p:attrNameLst>
                                      </p:cBhvr>
                                      <p:to>
                                        <p:strVal val="visible"/>
                                      </p:to>
                                    </p:set>
                                    <p:animEffect transition="in" filter="barn(inVertical)">
                                      <p:cBhvr>
                                        <p:cTn id="488" dur="500"/>
                                        <p:tgtEl>
                                          <p:spTgt spid="322"/>
                                        </p:tgtEl>
                                      </p:cBhvr>
                                    </p:animEffect>
                                  </p:childTnLst>
                                  <p:subTnLst>
                                    <p:audio>
                                      <p:cMediaNode>
                                        <p:cTn display="0" masterRel="sameClick">
                                          <p:stCondLst>
                                            <p:cond evt="begin" delay="0">
                                              <p:tn val="486"/>
                                            </p:cond>
                                          </p:stCondLst>
                                          <p:endCondLst>
                                            <p:cond evt="onStopAudio" delay="0">
                                              <p:tgtEl>
                                                <p:sldTgt/>
                                              </p:tgtEl>
                                            </p:cond>
                                          </p:endCondLst>
                                        </p:cTn>
                                        <p:tgtEl>
                                          <p:sndTgt r:embed="rId2" name="applause.wav"/>
                                        </p:tgtEl>
                                      </p:cMediaNode>
                                    </p:audio>
                                  </p:subTnLst>
                                </p:cTn>
                              </p:par>
                              <p:par>
                                <p:cTn id="489" presetID="16" presetClass="entr" presetSubtype="21" fill="hold" grpId="0" nodeType="withEffect">
                                  <p:stCondLst>
                                    <p:cond delay="0"/>
                                  </p:stCondLst>
                                  <p:childTnLst>
                                    <p:set>
                                      <p:cBhvr>
                                        <p:cTn id="490" dur="1" fill="hold">
                                          <p:stCondLst>
                                            <p:cond delay="0"/>
                                          </p:stCondLst>
                                        </p:cTn>
                                        <p:tgtEl>
                                          <p:spTgt spid="330"/>
                                        </p:tgtEl>
                                        <p:attrNameLst>
                                          <p:attrName>style.visibility</p:attrName>
                                        </p:attrNameLst>
                                      </p:cBhvr>
                                      <p:to>
                                        <p:strVal val="visible"/>
                                      </p:to>
                                    </p:set>
                                    <p:animEffect transition="in" filter="barn(inVertical)">
                                      <p:cBhvr>
                                        <p:cTn id="491" dur="500"/>
                                        <p:tgtEl>
                                          <p:spTgt spid="330"/>
                                        </p:tgtEl>
                                      </p:cBhvr>
                                    </p:animEffect>
                                  </p:childTnLst>
                                  <p:subTnLst>
                                    <p:audio>
                                      <p:cMediaNode>
                                        <p:cTn display="0" masterRel="sameClick">
                                          <p:stCondLst>
                                            <p:cond evt="begin" delay="0">
                                              <p:tn val="489"/>
                                            </p:cond>
                                          </p:stCondLst>
                                          <p:endCondLst>
                                            <p:cond evt="onStopAudio" delay="0">
                                              <p:tgtEl>
                                                <p:sldTgt/>
                                              </p:tgtEl>
                                            </p:cond>
                                          </p:endCondLst>
                                        </p:cTn>
                                        <p:tgtEl>
                                          <p:sndTgt r:embed="rId2" name="applause.wav"/>
                                        </p:tgtEl>
                                      </p:cMediaNode>
                                    </p:audio>
                                  </p:subTnLst>
                                </p:cTn>
                              </p:par>
                              <p:par>
                                <p:cTn id="492" presetID="16" presetClass="entr" presetSubtype="21" fill="hold" grpId="0" nodeType="withEffect">
                                  <p:stCondLst>
                                    <p:cond delay="0"/>
                                  </p:stCondLst>
                                  <p:childTnLst>
                                    <p:set>
                                      <p:cBhvr>
                                        <p:cTn id="493" dur="1" fill="hold">
                                          <p:stCondLst>
                                            <p:cond delay="0"/>
                                          </p:stCondLst>
                                        </p:cTn>
                                        <p:tgtEl>
                                          <p:spTgt spid="338"/>
                                        </p:tgtEl>
                                        <p:attrNameLst>
                                          <p:attrName>style.visibility</p:attrName>
                                        </p:attrNameLst>
                                      </p:cBhvr>
                                      <p:to>
                                        <p:strVal val="visible"/>
                                      </p:to>
                                    </p:set>
                                    <p:animEffect transition="in" filter="barn(inVertical)">
                                      <p:cBhvr>
                                        <p:cTn id="494" dur="500"/>
                                        <p:tgtEl>
                                          <p:spTgt spid="338"/>
                                        </p:tgtEl>
                                      </p:cBhvr>
                                    </p:animEffect>
                                  </p:childTnLst>
                                  <p:subTnLst>
                                    <p:audio>
                                      <p:cMediaNode>
                                        <p:cTn display="0" masterRel="sameClick">
                                          <p:stCondLst>
                                            <p:cond evt="begin" delay="0">
                                              <p:tn val="492"/>
                                            </p:cond>
                                          </p:stCondLst>
                                          <p:endCondLst>
                                            <p:cond evt="onStopAudio" delay="0">
                                              <p:tgtEl>
                                                <p:sldTgt/>
                                              </p:tgtEl>
                                            </p:cond>
                                          </p:endCondLst>
                                        </p:cTn>
                                        <p:tgtEl>
                                          <p:sndTgt r:embed="rId2" name="applause.wav"/>
                                        </p:tgtEl>
                                      </p:cMediaNode>
                                    </p:audio>
                                  </p:subTnLst>
                                </p:cTn>
                              </p:par>
                              <p:par>
                                <p:cTn id="495" presetID="16" presetClass="entr" presetSubtype="21" fill="hold" grpId="0" nodeType="withEffect">
                                  <p:stCondLst>
                                    <p:cond delay="0"/>
                                  </p:stCondLst>
                                  <p:childTnLst>
                                    <p:set>
                                      <p:cBhvr>
                                        <p:cTn id="496" dur="1" fill="hold">
                                          <p:stCondLst>
                                            <p:cond delay="0"/>
                                          </p:stCondLst>
                                        </p:cTn>
                                        <p:tgtEl>
                                          <p:spTgt spid="354"/>
                                        </p:tgtEl>
                                        <p:attrNameLst>
                                          <p:attrName>style.visibility</p:attrName>
                                        </p:attrNameLst>
                                      </p:cBhvr>
                                      <p:to>
                                        <p:strVal val="visible"/>
                                      </p:to>
                                    </p:set>
                                    <p:animEffect transition="in" filter="barn(inVertical)">
                                      <p:cBhvr>
                                        <p:cTn id="497" dur="500"/>
                                        <p:tgtEl>
                                          <p:spTgt spid="354"/>
                                        </p:tgtEl>
                                      </p:cBhvr>
                                    </p:animEffect>
                                  </p:childTnLst>
                                  <p:subTnLst>
                                    <p:audio>
                                      <p:cMediaNode>
                                        <p:cTn display="0" masterRel="sameClick">
                                          <p:stCondLst>
                                            <p:cond evt="begin" delay="0">
                                              <p:tn val="49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6"/>
                  </p:tgtEl>
                </p:cond>
              </p:nextCondLst>
            </p:seq>
          </p:childTnLst>
        </p:cTn>
      </p:par>
    </p:tnLst>
    <p:bldLst>
      <p:bldP spid="2" grpId="0" animBg="1"/>
      <p:bldP spid="3" grpId="0" build="allAtOnce"/>
      <p:bldP spid="3" grpId="1" build="allAtOnce"/>
      <p:bldP spid="4" grpId="0" animBg="1"/>
      <p:bldP spid="5" grpId="0" animBg="1"/>
      <p:bldP spid="6" grpId="0" animBg="1"/>
      <p:bldP spid="7" grpId="0" animBg="1"/>
      <p:bldP spid="8" grpId="0" animBg="1"/>
      <p:bldP spid="9" grpId="0" animBg="1"/>
      <p:bldP spid="10"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53" grpId="0" animBg="1"/>
      <p:bldP spid="155" grpId="0" animBg="1"/>
      <p:bldP spid="161" grpId="0" animBg="1"/>
      <p:bldP spid="163" grpId="0" animBg="1"/>
      <p:bldP spid="169" grpId="0" animBg="1"/>
      <p:bldP spid="170" grpId="0" animBg="1"/>
      <p:bldP spid="171" grpId="0" animBg="1"/>
      <p:bldP spid="172" grpId="0" animBg="1"/>
      <p:bldP spid="173" grpId="0" animBg="1"/>
      <p:bldP spid="174"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2" grpId="0" animBg="1"/>
      <p:bldP spid="203" grpId="0" animBg="1"/>
      <p:bldP spid="204" grpId="0" animBg="1"/>
      <p:bldP spid="205" grpId="0" animBg="1"/>
      <p:bldP spid="206" grpId="0" animBg="1"/>
      <p:bldP spid="207" grpId="0" animBg="1"/>
      <p:bldP spid="208" grpId="0" animBg="1"/>
      <p:bldP spid="210" grpId="0" animBg="1"/>
      <p:bldP spid="212" grpId="0" animBg="1"/>
      <p:bldP spid="213" grpId="0" animBg="1"/>
      <p:bldP spid="214" grpId="0" animBg="1"/>
      <p:bldP spid="215" grpId="0" animBg="1"/>
      <p:bldP spid="216" grpId="0" animBg="1"/>
      <p:bldP spid="218" grpId="0" animBg="1"/>
      <p:bldP spid="220" grpId="0" animBg="1"/>
      <p:bldP spid="222" grpId="0" animBg="1"/>
      <p:bldP spid="223" grpId="0" animBg="1"/>
      <p:bldP spid="224" grpId="0" animBg="1"/>
      <p:bldP spid="226" grpId="0" animBg="1"/>
      <p:bldP spid="228" grpId="0" animBg="1"/>
      <p:bldP spid="230" grpId="0" animBg="1"/>
      <p:bldP spid="231" grpId="0" animBg="1"/>
      <p:bldP spid="236" grpId="0" animBg="1"/>
      <p:bldP spid="238" grpId="0" animBg="1"/>
      <p:bldP spid="239" grpId="0" animBg="1"/>
      <p:bldP spid="244" grpId="0" animBg="1"/>
      <p:bldP spid="246" grpId="0" animBg="1"/>
      <p:bldP spid="247" grpId="0" animBg="1"/>
      <p:bldP spid="254" grpId="0" animBg="1"/>
      <p:bldP spid="255" grpId="0" animBg="1"/>
      <p:bldP spid="262" grpId="0" animBg="1"/>
      <p:bldP spid="267" grpId="0" animBg="1"/>
      <p:bldP spid="273" grpId="0" animBg="1"/>
      <p:bldP spid="275" grpId="0" animBg="1"/>
      <p:bldP spid="281" grpId="0" animBg="1"/>
      <p:bldP spid="283" grpId="0" animBg="1"/>
      <p:bldP spid="289" grpId="0" animBg="1"/>
      <p:bldP spid="290" grpId="0" animBg="1"/>
      <p:bldP spid="291" grpId="0" animBg="1"/>
      <p:bldP spid="292" grpId="0" animBg="1"/>
      <p:bldP spid="293" grpId="0" animBg="1"/>
      <p:bldP spid="294"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2" grpId="0" animBg="1"/>
      <p:bldP spid="323" grpId="0" animBg="1"/>
      <p:bldP spid="324" grpId="0" animBg="1"/>
      <p:bldP spid="325" grpId="0" animBg="1"/>
      <p:bldP spid="326" grpId="0" animBg="1"/>
      <p:bldP spid="327" grpId="0" animBg="1"/>
      <p:bldP spid="328" grpId="0" animBg="1"/>
      <p:bldP spid="330" grpId="0" animBg="1"/>
      <p:bldP spid="332" grpId="0" animBg="1"/>
      <p:bldP spid="333" grpId="0" animBg="1"/>
      <p:bldP spid="334" grpId="0" animBg="1"/>
      <p:bldP spid="335" grpId="0" animBg="1"/>
      <p:bldP spid="336" grpId="0" animBg="1"/>
      <p:bldP spid="338" grpId="0" animBg="1"/>
      <p:bldP spid="348" grpId="0" animBg="1"/>
      <p:bldP spid="350" grpId="0" animBg="1"/>
      <p:bldP spid="351" grpId="0" animBg="1"/>
      <p:bldP spid="352" grpId="0" animBg="1"/>
      <p:bldP spid="354" grpId="0" animBg="1"/>
      <p:bldP spid="356" grpId="0" animBg="1"/>
      <p:bldP spid="358" grpId="0" animBg="1"/>
      <p:bldP spid="359" grpId="0" animBg="1"/>
      <p:bldP spid="364" grpId="0" animBg="1"/>
      <p:bldP spid="366" grpId="0" animBg="1"/>
      <p:bldP spid="367" grpId="0" animBg="1"/>
      <p:bldP spid="372" grpId="0" animBg="1"/>
      <p:bldP spid="374" grpId="0" animBg="1"/>
      <p:bldP spid="375" grpId="0" animBg="1"/>
      <p:bldP spid="382" grpId="0" animBg="1"/>
      <p:bldP spid="383" grpId="0" animBg="1"/>
      <p:bldP spid="39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41">
            <a:extLst>
              <a:ext uri="{FF2B5EF4-FFF2-40B4-BE49-F238E27FC236}">
                <a16:creationId xmlns:a16="http://schemas.microsoft.com/office/drawing/2014/main" id="{229B3793-C596-4CB5-83DB-D76D753CDCA4}"/>
              </a:ext>
            </a:extLst>
          </p:cNvPr>
          <p:cNvSpPr txBox="1"/>
          <p:nvPr/>
        </p:nvSpPr>
        <p:spPr>
          <a:xfrm>
            <a:off x="1537986" y="195406"/>
            <a:ext cx="4230426" cy="707758"/>
          </a:xfrm>
          <a:prstGeom prst="rect">
            <a:avLst/>
          </a:prstGeom>
          <a:noFill/>
        </p:spPr>
        <p:txBody>
          <a:bodyPr vert="horz"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3999" b="1" i="0" u="none" strike="noStrike" kern="1200" cap="none" spc="0" normalizeH="0" baseline="0" noProof="0" dirty="0" err="1">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Bài</a:t>
            </a:r>
            <a:r>
              <a:rPr kumimoji="0" lang="en-US" altLang="zh-CN" sz="3999"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3999" b="1" i="0" u="none" strike="noStrike" kern="1200" cap="none" spc="0" normalizeH="0" baseline="0" noProof="0" dirty="0" err="1">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tập</a:t>
            </a:r>
            <a:r>
              <a:rPr kumimoji="0" lang="en-US" altLang="zh-CN" sz="3999"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3/T88</a:t>
            </a:r>
          </a:p>
        </p:txBody>
      </p:sp>
      <p:pic>
        <p:nvPicPr>
          <p:cNvPr id="4" name="Picture 3">
            <a:extLst>
              <a:ext uri="{FF2B5EF4-FFF2-40B4-BE49-F238E27FC236}">
                <a16:creationId xmlns:a16="http://schemas.microsoft.com/office/drawing/2014/main" id="{F3B5CDC7-D1C6-4EC6-8141-D3B9FDC36F0B}"/>
              </a:ext>
            </a:extLst>
          </p:cNvPr>
          <p:cNvPicPr>
            <a:picLocks noChangeAspect="1"/>
          </p:cNvPicPr>
          <p:nvPr/>
        </p:nvPicPr>
        <p:blipFill>
          <a:blip r:embed="rId2"/>
          <a:stretch>
            <a:fillRect/>
          </a:stretch>
        </p:blipFill>
        <p:spPr>
          <a:xfrm>
            <a:off x="6576970" y="1930167"/>
            <a:ext cx="5496156" cy="5496156"/>
          </a:xfrm>
          <a:prstGeom prst="rect">
            <a:avLst/>
          </a:prstGeom>
        </p:spPr>
      </p:pic>
      <p:sp>
        <p:nvSpPr>
          <p:cNvPr id="5" name="Rectangle 4">
            <a:extLst>
              <a:ext uri="{FF2B5EF4-FFF2-40B4-BE49-F238E27FC236}">
                <a16:creationId xmlns:a16="http://schemas.microsoft.com/office/drawing/2014/main" id="{631C3D73-04E5-467B-B2A1-9DF4A7707849}"/>
              </a:ext>
            </a:extLst>
          </p:cNvPr>
          <p:cNvSpPr/>
          <p:nvPr/>
        </p:nvSpPr>
        <p:spPr>
          <a:xfrm>
            <a:off x="959141" y="2161112"/>
            <a:ext cx="6096000" cy="1077218"/>
          </a:xfrm>
          <a:prstGeom prst="rect">
            <a:avLst/>
          </a:prstGeom>
        </p:spPr>
        <p:txBody>
          <a:bodyPr>
            <a:spAutoFit/>
          </a:bodyPr>
          <a:lstStyle/>
          <a:p>
            <a:pPr lvl="0" algn="just"/>
            <a:r>
              <a:rPr lang="vi-VN" sz="3200" dirty="0">
                <a:solidFill>
                  <a:srgbClr val="363636"/>
                </a:solidFill>
                <a:latin typeface="Times New Roman" panose="02020603050405020304" pitchFamily="18" charset="0"/>
                <a:cs typeface="Times New Roman" panose="02020603050405020304" pitchFamily="18" charset="0"/>
              </a:rPr>
              <a:t>- Lễ cúng thần lúa của người Chơ-ro: hình ảnh</a:t>
            </a:r>
          </a:p>
        </p:txBody>
      </p:sp>
      <p:sp>
        <p:nvSpPr>
          <p:cNvPr id="6" name="Rectangle 5">
            <a:extLst>
              <a:ext uri="{FF2B5EF4-FFF2-40B4-BE49-F238E27FC236}">
                <a16:creationId xmlns:a16="http://schemas.microsoft.com/office/drawing/2014/main" id="{749D99B6-E538-4A04-822C-752700010592}"/>
              </a:ext>
            </a:extLst>
          </p:cNvPr>
          <p:cNvSpPr/>
          <p:nvPr/>
        </p:nvSpPr>
        <p:spPr>
          <a:xfrm>
            <a:off x="890425" y="1083894"/>
            <a:ext cx="6096000" cy="1077218"/>
          </a:xfrm>
          <a:prstGeom prst="rect">
            <a:avLst/>
          </a:prstGeom>
        </p:spPr>
        <p:txBody>
          <a:bodyPr>
            <a:spAutoFit/>
          </a:bodyPr>
          <a:lstStyle/>
          <a:p>
            <a:pPr lvl="0" algn="just"/>
            <a:r>
              <a:rPr lang="vi-VN" sz="3200" dirty="0">
                <a:solidFill>
                  <a:srgbClr val="363636"/>
                </a:solidFill>
                <a:latin typeface="Times New Roman" panose="02020603050405020304" pitchFamily="18" charset="0"/>
                <a:cs typeface="Times New Roman" panose="02020603050405020304" pitchFamily="18" charset="0"/>
              </a:rPr>
              <a:t>a. Các phương tiện phi ngôn ngữ được sử dụng:</a:t>
            </a:r>
          </a:p>
        </p:txBody>
      </p:sp>
      <p:sp>
        <p:nvSpPr>
          <p:cNvPr id="7" name="Rectangle 6">
            <a:extLst>
              <a:ext uri="{FF2B5EF4-FFF2-40B4-BE49-F238E27FC236}">
                <a16:creationId xmlns:a16="http://schemas.microsoft.com/office/drawing/2014/main" id="{572BAD75-F8E5-433B-B774-AC185EB9FF5E}"/>
              </a:ext>
            </a:extLst>
          </p:cNvPr>
          <p:cNvSpPr/>
          <p:nvPr/>
        </p:nvSpPr>
        <p:spPr>
          <a:xfrm>
            <a:off x="959141" y="3238330"/>
            <a:ext cx="6096000" cy="1077218"/>
          </a:xfrm>
          <a:prstGeom prst="rect">
            <a:avLst/>
          </a:prstGeom>
        </p:spPr>
        <p:txBody>
          <a:bodyPr>
            <a:spAutoFit/>
          </a:bodyPr>
          <a:lstStyle/>
          <a:p>
            <a:pPr lvl="0" algn="just"/>
            <a:r>
              <a:rPr lang="vi-VN" sz="3200" dirty="0">
                <a:solidFill>
                  <a:srgbClr val="363636"/>
                </a:solidFill>
                <a:latin typeface="Times New Roman" panose="02020603050405020304" pitchFamily="18" charset="0"/>
                <a:cs typeface="Times New Roman" panose="02020603050405020304" pitchFamily="18" charset="0"/>
              </a:rPr>
              <a:t>- Trái Đất – mẹ của muôn loài: số liệu khoa học.</a:t>
            </a:r>
          </a:p>
        </p:txBody>
      </p:sp>
    </p:spTree>
    <p:extLst>
      <p:ext uri="{BB962C8B-B14F-4D97-AF65-F5344CB8AC3E}">
        <p14:creationId xmlns:p14="http://schemas.microsoft.com/office/powerpoint/2010/main" val="9223237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41">
            <a:extLst>
              <a:ext uri="{FF2B5EF4-FFF2-40B4-BE49-F238E27FC236}">
                <a16:creationId xmlns:a16="http://schemas.microsoft.com/office/drawing/2014/main" id="{229B3793-C596-4CB5-83DB-D76D753CDCA4}"/>
              </a:ext>
            </a:extLst>
          </p:cNvPr>
          <p:cNvSpPr txBox="1"/>
          <p:nvPr/>
        </p:nvSpPr>
        <p:spPr>
          <a:xfrm>
            <a:off x="1537986" y="195406"/>
            <a:ext cx="4230426" cy="707758"/>
          </a:xfrm>
          <a:prstGeom prst="rect">
            <a:avLst/>
          </a:prstGeom>
          <a:noFill/>
        </p:spPr>
        <p:txBody>
          <a:bodyPr vert="horz"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3999" b="1" i="0" u="none" strike="noStrike" kern="1200" cap="none" spc="0" normalizeH="0" baseline="0" noProof="0" dirty="0" err="1">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Bài</a:t>
            </a:r>
            <a:r>
              <a:rPr kumimoji="0" lang="en-US" altLang="zh-CN" sz="3999"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3999" b="1" i="0" u="none" strike="noStrike" kern="1200" cap="none" spc="0" normalizeH="0" baseline="0" noProof="0" dirty="0" err="1">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tập</a:t>
            </a:r>
            <a:r>
              <a:rPr kumimoji="0" lang="en-US" altLang="zh-CN" sz="3999"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3/T88</a:t>
            </a:r>
          </a:p>
        </p:txBody>
      </p:sp>
      <p:pic>
        <p:nvPicPr>
          <p:cNvPr id="4" name="Picture 3">
            <a:extLst>
              <a:ext uri="{FF2B5EF4-FFF2-40B4-BE49-F238E27FC236}">
                <a16:creationId xmlns:a16="http://schemas.microsoft.com/office/drawing/2014/main" id="{F3B5CDC7-D1C6-4EC6-8141-D3B9FDC36F0B}"/>
              </a:ext>
            </a:extLst>
          </p:cNvPr>
          <p:cNvPicPr>
            <a:picLocks noChangeAspect="1"/>
          </p:cNvPicPr>
          <p:nvPr/>
        </p:nvPicPr>
        <p:blipFill>
          <a:blip r:embed="rId2"/>
          <a:stretch>
            <a:fillRect/>
          </a:stretch>
        </p:blipFill>
        <p:spPr>
          <a:xfrm>
            <a:off x="6576970" y="1930167"/>
            <a:ext cx="5496156" cy="5496156"/>
          </a:xfrm>
          <a:prstGeom prst="rect">
            <a:avLst/>
          </a:prstGeom>
        </p:spPr>
      </p:pic>
      <p:sp>
        <p:nvSpPr>
          <p:cNvPr id="5" name="Rectangle 4">
            <a:extLst>
              <a:ext uri="{FF2B5EF4-FFF2-40B4-BE49-F238E27FC236}">
                <a16:creationId xmlns:a16="http://schemas.microsoft.com/office/drawing/2014/main" id="{631C3D73-04E5-467B-B2A1-9DF4A7707849}"/>
              </a:ext>
            </a:extLst>
          </p:cNvPr>
          <p:cNvSpPr/>
          <p:nvPr/>
        </p:nvSpPr>
        <p:spPr>
          <a:xfrm>
            <a:off x="959141" y="1285917"/>
            <a:ext cx="6096000" cy="1569660"/>
          </a:xfrm>
          <a:prstGeom prst="rect">
            <a:avLst/>
          </a:prstGeom>
        </p:spPr>
        <p:txBody>
          <a:bodyPr>
            <a:spAutoFit/>
          </a:bodyPr>
          <a:lstStyle/>
          <a:p>
            <a:pPr lvl="0" algn="just"/>
            <a:r>
              <a:rPr lang="vi-VN" sz="3200" dirty="0">
                <a:solidFill>
                  <a:srgbClr val="363636"/>
                </a:solidFill>
                <a:latin typeface="Times New Roman" panose="02020603050405020304" pitchFamily="18" charset="0"/>
                <a:cs typeface="Times New Roman" panose="02020603050405020304" pitchFamily="18" charset="0"/>
              </a:rPr>
              <a:t>b. Chọn một số hình ảnh được dùng trong hai văn bản trên và nhận xét ý nghĩa của các hình ảnh đó.</a:t>
            </a:r>
          </a:p>
        </p:txBody>
      </p:sp>
      <p:sp>
        <p:nvSpPr>
          <p:cNvPr id="7" name="Rectangle 6">
            <a:extLst>
              <a:ext uri="{FF2B5EF4-FFF2-40B4-BE49-F238E27FC236}">
                <a16:creationId xmlns:a16="http://schemas.microsoft.com/office/drawing/2014/main" id="{572BAD75-F8E5-433B-B774-AC185EB9FF5E}"/>
              </a:ext>
            </a:extLst>
          </p:cNvPr>
          <p:cNvSpPr/>
          <p:nvPr/>
        </p:nvSpPr>
        <p:spPr>
          <a:xfrm>
            <a:off x="1093365" y="3017538"/>
            <a:ext cx="6096000" cy="2554545"/>
          </a:xfrm>
          <a:prstGeom prst="rect">
            <a:avLst/>
          </a:prstGeom>
        </p:spPr>
        <p:txBody>
          <a:bodyPr>
            <a:spAutoFit/>
          </a:bodyPr>
          <a:lstStyle/>
          <a:p>
            <a:pPr lvl="0" algn="just"/>
            <a:r>
              <a:rPr lang="en-US" sz="3200" dirty="0">
                <a:solidFill>
                  <a:srgbClr val="363636"/>
                </a:solidFill>
                <a:latin typeface="Times New Roman" panose="02020603050405020304" pitchFamily="18" charset="0"/>
                <a:cs typeface="Times New Roman" panose="02020603050405020304" pitchFamily="18" charset="0"/>
              </a:rPr>
              <a:t>- </a:t>
            </a:r>
            <a:r>
              <a:rPr lang="vi-VN" sz="3200" dirty="0">
                <a:solidFill>
                  <a:srgbClr val="363636"/>
                </a:solidFill>
                <a:latin typeface="Times New Roman" panose="02020603050405020304" pitchFamily="18" charset="0"/>
                <a:cs typeface="Times New Roman" panose="02020603050405020304" pitchFamily="18" charset="0"/>
              </a:rPr>
              <a:t>Hình ảnh được sử dụng nhằm, minh họa cho nghi thức cúng thần lúa, bổ sung thông tin để làm rõ và tăng tính thuyết phục cho nội dung văn bản.</a:t>
            </a:r>
          </a:p>
        </p:txBody>
      </p:sp>
    </p:spTree>
    <p:extLst>
      <p:ext uri="{BB962C8B-B14F-4D97-AF65-F5344CB8AC3E}">
        <p14:creationId xmlns:p14="http://schemas.microsoft.com/office/powerpoint/2010/main" val="9338656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3415331" y="1473220"/>
            <a:ext cx="5713677" cy="2337529"/>
            <a:chOff x="3238500" y="1789966"/>
            <a:chExt cx="5715000" cy="2338070"/>
          </a:xfrm>
        </p:grpSpPr>
        <p:sp>
          <p:nvSpPr>
            <p:cNvPr id="13" name="文本框 283">
              <a:extLst>
                <a:ext uri="{FF2B5EF4-FFF2-40B4-BE49-F238E27FC236}">
                  <a16:creationId xmlns:a16="http://schemas.microsoft.com/office/drawing/2014/main" id="{192A6D67-F623-4427-AD7F-F91A32D1486D}"/>
                </a:ext>
              </a:extLst>
            </p:cNvPr>
            <p:cNvSpPr txBox="1"/>
            <p:nvPr/>
          </p:nvSpPr>
          <p:spPr>
            <a:xfrm>
              <a:off x="3750832" y="3019913"/>
              <a:ext cx="4720655" cy="1108123"/>
            </a:xfrm>
            <a:prstGeom prst="rect">
              <a:avLst/>
            </a:prstGeom>
            <a:noFill/>
          </p:spPr>
          <p:txBody>
            <a:bodyPr wrap="none" rtlCol="0">
              <a:spAutoFit/>
            </a:bodyPr>
            <a:lstStyle/>
            <a:p>
              <a:pPr algn="ctr" defTabSz="914217"/>
              <a:r>
                <a:rPr lang="en-US" altLang="zh-CN"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VẬN DỤNG</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6027435" y="1789966"/>
              <a:ext cx="184773" cy="1108123"/>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2915797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id="{0D2EF722-AC9E-4C65-A690-2FDDAAAD6CF9}"/>
              </a:ext>
            </a:extLst>
          </p:cNvPr>
          <p:cNvPicPr>
            <a:picLocks noChangeAspect="1"/>
          </p:cNvPicPr>
          <p:nvPr/>
        </p:nvPicPr>
        <p:blipFill>
          <a:blip r:embed="rId4"/>
          <a:stretch>
            <a:fillRect/>
          </a:stretch>
        </p:blipFill>
        <p:spPr>
          <a:xfrm>
            <a:off x="1626903" y="730614"/>
            <a:ext cx="6320085" cy="4335524"/>
          </a:xfrm>
          <a:prstGeom prst="rect">
            <a:avLst/>
          </a:prstGeom>
        </p:spPr>
      </p:pic>
      <p:pic>
        <p:nvPicPr>
          <p:cNvPr id="21" name="图片 69">
            <a:extLst>
              <a:ext uri="{FF2B5EF4-FFF2-40B4-BE49-F238E27FC236}">
                <a16:creationId xmlns:a16="http://schemas.microsoft.com/office/drawing/2014/main"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a16="http://schemas.microsoft.com/office/drawing/2014/main" id="{26927DBB-6E79-4F87-A7E2-B1AF9FC2FF95}"/>
              </a:ext>
            </a:extLst>
          </p:cNvPr>
          <p:cNvSpPr/>
          <p:nvPr/>
        </p:nvSpPr>
        <p:spPr>
          <a:xfrm>
            <a:off x="2593400" y="1514077"/>
            <a:ext cx="4485883" cy="2553904"/>
          </a:xfrm>
          <a:prstGeom prst="rect">
            <a:avLst/>
          </a:prstGeom>
        </p:spPr>
        <p:txBody>
          <a:bodyPr wrap="square">
            <a:spAutoFit/>
          </a:bodyPr>
          <a:lstStyle/>
          <a:p>
            <a:pPr algn="just" defTabSz="914217"/>
            <a:r>
              <a:rPr lang="en-US" sz="3199" b="1" i="1" dirty="0" err="1">
                <a:solidFill>
                  <a:srgbClr val="002060"/>
                </a:solidFill>
                <a:latin typeface="Times New Roman" panose="02020603050405020304" pitchFamily="18" charset="0"/>
                <a:cs typeface="Times New Roman" panose="02020603050405020304" pitchFamily="18" charset="0"/>
              </a:rPr>
              <a:t>Viết</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một</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đoạn</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văn</a:t>
            </a:r>
            <a:r>
              <a:rPr lang="en-US" sz="3199" b="1" i="1" dirty="0">
                <a:solidFill>
                  <a:srgbClr val="002060"/>
                </a:solidFill>
                <a:latin typeface="Times New Roman" panose="02020603050405020304" pitchFamily="18" charset="0"/>
                <a:cs typeface="Times New Roman" panose="02020603050405020304" pitchFamily="18" charset="0"/>
              </a:rPr>
              <a:t> (150 -200 </a:t>
            </a:r>
            <a:r>
              <a:rPr lang="en-US" sz="3199" b="1" i="1" dirty="0" err="1">
                <a:solidFill>
                  <a:srgbClr val="002060"/>
                </a:solidFill>
                <a:latin typeface="Times New Roman" panose="02020603050405020304" pitchFamily="18" charset="0"/>
                <a:cs typeface="Times New Roman" panose="02020603050405020304" pitchFamily="18" charset="0"/>
              </a:rPr>
              <a:t>chữ</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giới</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thiệu</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cảnh</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thiên</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nhiên</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mà</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em</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yêu</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thích</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trong</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đó</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có</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sử</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dụng</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dấu</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chấm</a:t>
            </a:r>
            <a:r>
              <a:rPr lang="en-US" sz="3199" b="1" i="1" dirty="0">
                <a:solidFill>
                  <a:srgbClr val="002060"/>
                </a:solidFill>
                <a:latin typeface="Times New Roman" panose="02020603050405020304" pitchFamily="18" charset="0"/>
                <a:cs typeface="Times New Roman" panose="02020603050405020304" pitchFamily="18" charset="0"/>
              </a:rPr>
              <a:t> </a:t>
            </a:r>
            <a:r>
              <a:rPr lang="en-US" sz="3199" b="1" i="1" dirty="0" err="1">
                <a:solidFill>
                  <a:srgbClr val="002060"/>
                </a:solidFill>
                <a:latin typeface="Times New Roman" panose="02020603050405020304" pitchFamily="18" charset="0"/>
                <a:cs typeface="Times New Roman" panose="02020603050405020304" pitchFamily="18" charset="0"/>
              </a:rPr>
              <a:t>phẩy</a:t>
            </a:r>
            <a:r>
              <a:rPr lang="en-US" sz="3199" b="1" i="1" dirty="0">
                <a:solidFill>
                  <a:srgbClr val="002060"/>
                </a:solidFill>
                <a:latin typeface="Times New Roman" panose="02020603050405020304" pitchFamily="18" charset="0"/>
                <a:cs typeface="Times New Roman" panose="02020603050405020304" pitchFamily="18" charset="0"/>
              </a:rPr>
              <a:t>.</a:t>
            </a:r>
            <a:endParaRPr lang="en-US" sz="3199" b="1" dirty="0">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a16="http://schemas.microsoft.com/office/drawing/2014/main" id="{03F0522A-2427-410F-8DD0-9EB80E452C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Tree>
    <p:extLst>
      <p:ext uri="{BB962C8B-B14F-4D97-AF65-F5344CB8AC3E}">
        <p14:creationId xmlns:p14="http://schemas.microsoft.com/office/powerpoint/2010/main" val="4630190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id="{0D2EF722-AC9E-4C65-A690-2FDDAAAD6CF9}"/>
              </a:ext>
            </a:extLst>
          </p:cNvPr>
          <p:cNvPicPr>
            <a:picLocks noChangeAspect="1"/>
          </p:cNvPicPr>
          <p:nvPr/>
        </p:nvPicPr>
        <p:blipFill>
          <a:blip r:embed="rId4"/>
          <a:stretch>
            <a:fillRect/>
          </a:stretch>
        </p:blipFill>
        <p:spPr>
          <a:xfrm>
            <a:off x="1626903" y="730614"/>
            <a:ext cx="6320085" cy="4335524"/>
          </a:xfrm>
          <a:prstGeom prst="rect">
            <a:avLst/>
          </a:prstGeom>
        </p:spPr>
      </p:pic>
      <p:pic>
        <p:nvPicPr>
          <p:cNvPr id="21" name="图片 69">
            <a:extLst>
              <a:ext uri="{FF2B5EF4-FFF2-40B4-BE49-F238E27FC236}">
                <a16:creationId xmlns:a16="http://schemas.microsoft.com/office/drawing/2014/main"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a16="http://schemas.microsoft.com/office/drawing/2014/main" id="{26927DBB-6E79-4F87-A7E2-B1AF9FC2FF95}"/>
              </a:ext>
            </a:extLst>
          </p:cNvPr>
          <p:cNvSpPr/>
          <p:nvPr/>
        </p:nvSpPr>
        <p:spPr>
          <a:xfrm>
            <a:off x="2843573" y="1375266"/>
            <a:ext cx="4485883" cy="3046219"/>
          </a:xfrm>
          <a:prstGeom prst="rect">
            <a:avLst/>
          </a:prstGeom>
        </p:spPr>
        <p:txBody>
          <a:bodyPr wrap="square">
            <a:spAutoFit/>
          </a:bodyPr>
          <a:lstStyle/>
          <a:p>
            <a:pPr algn="just" defTabSz="914217"/>
            <a:r>
              <a:rPr lang="vi-VN" sz="3199" b="1" i="1" dirty="0">
                <a:solidFill>
                  <a:srgbClr val="002060"/>
                </a:solidFill>
                <a:latin typeface="Times New Roman" panose="02020603050405020304" pitchFamily="18" charset="0"/>
                <a:cs typeface="Times New Roman" panose="02020603050405020304" pitchFamily="18" charset="0"/>
              </a:rPr>
              <a:t>Khi viết câu có sử dụng dấu chấm phẩy để liệt kê vẻ đẹp của cảnh thiên nhiên, cần lưu ý công dụng của dấu chấm phẩy.</a:t>
            </a:r>
            <a:endParaRPr lang="en-US" sz="3199" b="1" dirty="0">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a16="http://schemas.microsoft.com/office/drawing/2014/main" id="{03F0522A-2427-410F-8DD0-9EB80E452C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Tree>
    <p:extLst>
      <p:ext uri="{BB962C8B-B14F-4D97-AF65-F5344CB8AC3E}">
        <p14:creationId xmlns:p14="http://schemas.microsoft.com/office/powerpoint/2010/main" val="715744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26" presetClass="emph" presetSubtype="0" repeatCount="indefinite" fill="hold" grpId="1" nodeType="withEffect">
                                  <p:stCondLst>
                                    <p:cond delay="0"/>
                                  </p:stCondLst>
                                  <p:endCondLst>
                                    <p:cond evt="onNext" delay="0">
                                      <p:tgtEl>
                                        <p:sldTgt/>
                                      </p:tgtEl>
                                    </p:cond>
                                  </p:endCondLst>
                                  <p:childTnLst>
                                    <p:animEffect transition="out" filter="fade">
                                      <p:cBhvr>
                                        <p:cTn id="36" dur="1000" tmFilter="0, 0; .2, .5; .8, .5; 1, 0"/>
                                        <p:tgtEl>
                                          <p:spTgt spid="22"/>
                                        </p:tgtEl>
                                      </p:cBhvr>
                                    </p:animEffect>
                                    <p:animScale>
                                      <p:cBhvr>
                                        <p:cTn id="37" dur="500" autoRev="1" fill="hold"/>
                                        <p:tgtEl>
                                          <p:spTgt spid="22"/>
                                        </p:tgtEl>
                                      </p:cBhvr>
                                      <p:by x="105000" y="105000"/>
                                    </p:animScale>
                                  </p:childTnLst>
                                </p:cTn>
                              </p:par>
                              <p:par>
                                <p:cTn id="38" presetID="26" presetClass="emph" presetSubtype="0" repeatCount="indefinite" fill="hold" grpId="1" nodeType="withEffect">
                                  <p:stCondLst>
                                    <p:cond delay="0"/>
                                  </p:stCondLst>
                                  <p:endCondLst>
                                    <p:cond evt="onNext" delay="0">
                                      <p:tgtEl>
                                        <p:sldTgt/>
                                      </p:tgtEl>
                                    </p:cond>
                                  </p:endCondLst>
                                  <p:childTnLst>
                                    <p:animEffect transition="out" filter="fade">
                                      <p:cBhvr>
                                        <p:cTn id="39" dur="1000" tmFilter="0, 0; .2, .5; .8, .5; 1, 0"/>
                                        <p:tgtEl>
                                          <p:spTgt spid="23"/>
                                        </p:tgtEl>
                                      </p:cBhvr>
                                    </p:animEffect>
                                    <p:animScale>
                                      <p:cBhvr>
                                        <p:cTn id="40" dur="500" autoRev="1" fill="hold"/>
                                        <p:tgtEl>
                                          <p:spTgt spid="23"/>
                                        </p:tgtEl>
                                      </p:cBhvr>
                                      <p:by x="105000" y="105000"/>
                                    </p:animScale>
                                  </p:childTnLst>
                                </p:cTn>
                              </p:par>
                              <p:par>
                                <p:cTn id="41" presetID="26" presetClass="emph" presetSubtype="0" repeatCount="indefinite" fill="hold" grpId="1" nodeType="withEffect">
                                  <p:stCondLst>
                                    <p:cond delay="0"/>
                                  </p:stCondLst>
                                  <p:endCondLst>
                                    <p:cond evt="onNext" delay="0">
                                      <p:tgtEl>
                                        <p:sldTgt/>
                                      </p:tgtEl>
                                    </p:cond>
                                  </p:endCondLst>
                                  <p:childTnLst>
                                    <p:animEffect transition="out" filter="fade">
                                      <p:cBhvr>
                                        <p:cTn id="42" dur="1000" tmFilter="0, 0; .2, .5; .8, .5; 1, 0"/>
                                        <p:tgtEl>
                                          <p:spTgt spid="6"/>
                                        </p:tgtEl>
                                      </p:cBhvr>
                                    </p:animEffect>
                                    <p:animScale>
                                      <p:cBhvr>
                                        <p:cTn id="43" dur="500" autoRev="1" fill="hold"/>
                                        <p:tgtEl>
                                          <p:spTgt spid="6"/>
                                        </p:tgtEl>
                                      </p:cBhvr>
                                      <p:by x="105000" y="105000"/>
                                    </p:animScale>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10"/>
                                        </p:tgtEl>
                                      </p:cBhvr>
                                    </p:animEffect>
                                    <p:animScale>
                                      <p:cBhvr>
                                        <p:cTn id="46" dur="500" autoRev="1" fill="hold"/>
                                        <p:tgtEl>
                                          <p:spTgt spid="10"/>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4"/>
                                        </p:tgtEl>
                                      </p:cBhvr>
                                    </p:animEffect>
                                    <p:animScale>
                                      <p:cBhvr>
                                        <p:cTn id="49"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B44DA7-AE59-495F-B6B7-CD14694B9169}"/>
              </a:ext>
            </a:extLst>
          </p:cNvPr>
          <p:cNvSpPr/>
          <p:nvPr/>
        </p:nvSpPr>
        <p:spPr>
          <a:xfrm>
            <a:off x="2858611" y="610806"/>
            <a:ext cx="8408862" cy="5262979"/>
          </a:xfrm>
          <a:prstGeom prst="rect">
            <a:avLst/>
          </a:prstGeom>
        </p:spPr>
        <p:txBody>
          <a:bodyPr wrap="square">
            <a:spAutoFit/>
          </a:bodyPr>
          <a:lstStyle/>
          <a:p>
            <a:pPr algn="just"/>
            <a:r>
              <a:rPr lang="en-US" sz="2400" dirty="0">
                <a:solidFill>
                  <a:srgbClr val="4A4A4A"/>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Gió mùa thu mềm mại như một dải lụa khẽ lùa qua tán lá đưa mùi hương mát nhẹ của hoa trải lên đường phố; mang mùi hương của bát phở Hà Nội đùn bên những thực khách tò mò; đưa mùi hương ngọt ngào của hơi sương đến bên những hàng liễu rủ như mái tóc của các cô thiếu nữ. Những tia nắng mỏng manh vừa tan trong sương sớm vội ùa lấy gió, nhờ gió chở đi đổ rắc bột màu kỳ diệu lên vạn vật. Chiếc lá vàng bay bay trên phố, nàng gió xuất hiện đưa lá đi chơi và rồi từ từ trả lá nhẹ nhàng về mặt đất. Gió mùa thu không giống với gió oi bức của mùa hè và cũng không giống gió lạnh tê tái của mùa đông mà gió nó khẽ se se, lành lạnh mơn man những làn da nhạy cảm. Gió như một sợi dây mỏng manh kết duyên cùng trời đất thu làm cho cảnh vật và con người hoà quyện lại với nhau tạo nên một thế giới lung linh, huyền ảo, đầy màu sắc.</a:t>
            </a:r>
            <a:endParaRPr lang="en-US" sz="2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B6A8D25-EB65-48D6-ABC7-433743EB728E}"/>
              </a:ext>
            </a:extLst>
          </p:cNvPr>
          <p:cNvPicPr>
            <a:picLocks noChangeAspect="1"/>
          </p:cNvPicPr>
          <p:nvPr/>
        </p:nvPicPr>
        <p:blipFill>
          <a:blip r:embed="rId2"/>
          <a:stretch>
            <a:fillRect/>
          </a:stretch>
        </p:blipFill>
        <p:spPr>
          <a:xfrm>
            <a:off x="346229" y="2428356"/>
            <a:ext cx="2343291" cy="4429644"/>
          </a:xfrm>
          <a:prstGeom prst="rect">
            <a:avLst/>
          </a:prstGeom>
        </p:spPr>
      </p:pic>
    </p:spTree>
    <p:extLst>
      <p:ext uri="{BB962C8B-B14F-4D97-AF65-F5344CB8AC3E}">
        <p14:creationId xmlns:p14="http://schemas.microsoft.com/office/powerpoint/2010/main" val="25354062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B44DA7-AE59-495F-B6B7-CD14694B9169}"/>
              </a:ext>
            </a:extLst>
          </p:cNvPr>
          <p:cNvSpPr/>
          <p:nvPr/>
        </p:nvSpPr>
        <p:spPr>
          <a:xfrm>
            <a:off x="2858611" y="610806"/>
            <a:ext cx="8408862" cy="5262979"/>
          </a:xfrm>
          <a:prstGeom prst="rect">
            <a:avLst/>
          </a:prstGeom>
        </p:spPr>
        <p:txBody>
          <a:bodyPr wrap="square">
            <a:spAutoFit/>
          </a:bodyPr>
          <a:lstStyle/>
          <a:p>
            <a:pPr algn="just"/>
            <a:r>
              <a:rPr lang="en-US" sz="2400" dirty="0">
                <a:solidFill>
                  <a:srgbClr val="4A4A4A"/>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Mùa hè đến, Đồ Sơn như vui hơn, đông hơn và sôi động hơn. Biển lại chuyển mình, hò reo trên những lớp sóng trắng xoá. Biển Đồ Sơn vào lúc nào cũng đẹp. Bình minh, mặt trời lấp ló xa xa xõa tóc lấp lánh bốn bề. Mặt biển như dát bạc lung linh, trải ra mênh mông; gió biển khẽ vỗ vào bờ như lời ru nhẹ nhàng; tàu dừa đu đưa xào xạc như đón chào những đoàn thuyền đánh cá thảnh thơi cập bến. Những bác chài, da sạm màu nắng gió, tiếng nói sang sảng đang hồ hởi xuống thuyền. Đây cũng là lúc làng chài náo nhiệt và sôi động nhất. Nắng đã sổ lồng, đùa nghịch trên vòm cây, nhảy nhót trong kẽ lá và những bãi biển bắt đầu đông người. Bãi cát rực lên trong ánh nắng hè chói chang và những màu sắc sặc sỡ của quần áo. Tiếng em nhỏ tắm biển giòn tan hoà vào tiếng biển rì rào. Nếu có dịp, mời bạn về thăm Đồ Sơn quê tôi để được hòa mình vào sóng biển nơi đây.</a:t>
            </a:r>
            <a:endParaRPr lang="en-US" sz="2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B6A8D25-EB65-48D6-ABC7-433743EB728E}"/>
              </a:ext>
            </a:extLst>
          </p:cNvPr>
          <p:cNvPicPr>
            <a:picLocks noChangeAspect="1"/>
          </p:cNvPicPr>
          <p:nvPr/>
        </p:nvPicPr>
        <p:blipFill>
          <a:blip r:embed="rId2"/>
          <a:stretch>
            <a:fillRect/>
          </a:stretch>
        </p:blipFill>
        <p:spPr>
          <a:xfrm>
            <a:off x="346229" y="2428356"/>
            <a:ext cx="2343291" cy="4429644"/>
          </a:xfrm>
          <a:prstGeom prst="rect">
            <a:avLst/>
          </a:prstGeom>
        </p:spPr>
      </p:pic>
    </p:spTree>
    <p:extLst>
      <p:ext uri="{BB962C8B-B14F-4D97-AF65-F5344CB8AC3E}">
        <p14:creationId xmlns:p14="http://schemas.microsoft.com/office/powerpoint/2010/main" val="2596509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B44DA7-AE59-495F-B6B7-CD14694B9169}"/>
              </a:ext>
            </a:extLst>
          </p:cNvPr>
          <p:cNvSpPr/>
          <p:nvPr/>
        </p:nvSpPr>
        <p:spPr>
          <a:xfrm>
            <a:off x="2769835" y="308965"/>
            <a:ext cx="8408862" cy="6001643"/>
          </a:xfrm>
          <a:prstGeom prst="rect">
            <a:avLst/>
          </a:prstGeom>
        </p:spPr>
        <p:txBody>
          <a:bodyPr wrap="square">
            <a:spAutoFit/>
          </a:bodyPr>
          <a:lstStyle/>
          <a:p>
            <a:pPr algn="just"/>
            <a:r>
              <a:rPr lang="en-US" sz="2400" dirty="0">
                <a:solidFill>
                  <a:srgbClr val="4A4A4A"/>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Buổi sáng mùa xuân trên quê hương em thật đẹp. Không khí rất trong lành và mát mẻ. Khi ông mặt trời dậy thật sớm để đánh thức mọi người sau một đêm dài. Những cô cậu nắng tinh nghịch cũng thức giấc, chạy nhảy tung tăng dưới mặt đất. Hạt sương đọng trên lá cây cũng dần tan biến. Làn gió khẽ lướt qua khiến những cành lá rung rinh. Đặc biệt nhất là bầu trời buổi sáng sớm, thật trong lành biết bao. Chị gió tung tăng nô đùa khắp nơi. Cô mây thì dạo chơi quanh những ngọn núi phía xa. Vài chú chim nhỏ cất tiếng hót đón chào ngày mới. Khu vườn trước nhà tràn ngập sắc xanh: màu xanh của thảm cỏ; màu xanh của lá cây; màu xanh của những trái cây chưa chín. Ngoài đường vẫn còn rất yên tĩnh. Thỉnh thoảng có những tiếng trò chuyện của các bác nông dân phải ra đồng làm việc. Chỉ một lúc sau, con đường đã ngập tràn tiếng cười nói, tiếng xe cộ… của những người đi học, đi làm. Khi được ngắm nhìn quê hương lúc này, em cảm thấy cô cùng hạnh phúc.</a:t>
            </a:r>
            <a:endParaRPr lang="en-US" sz="2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B6A8D25-EB65-48D6-ABC7-433743EB728E}"/>
              </a:ext>
            </a:extLst>
          </p:cNvPr>
          <p:cNvPicPr>
            <a:picLocks noChangeAspect="1"/>
          </p:cNvPicPr>
          <p:nvPr/>
        </p:nvPicPr>
        <p:blipFill>
          <a:blip r:embed="rId2"/>
          <a:stretch>
            <a:fillRect/>
          </a:stretch>
        </p:blipFill>
        <p:spPr>
          <a:xfrm>
            <a:off x="346229" y="2428356"/>
            <a:ext cx="2343291" cy="4429644"/>
          </a:xfrm>
          <a:prstGeom prst="rect">
            <a:avLst/>
          </a:prstGeom>
        </p:spPr>
      </p:pic>
    </p:spTree>
    <p:extLst>
      <p:ext uri="{BB962C8B-B14F-4D97-AF65-F5344CB8AC3E}">
        <p14:creationId xmlns:p14="http://schemas.microsoft.com/office/powerpoint/2010/main" val="41169261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5" name="椭圆 4">
            <a:extLst>
              <a:ext uri="{FF2B5EF4-FFF2-40B4-BE49-F238E27FC236}">
                <a16:creationId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0" name="椭圆 9">
            <a:extLst>
              <a:ext uri="{FF2B5EF4-FFF2-40B4-BE49-F238E27FC236}">
                <a16:creationId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5" name="图片 59">
            <a:extLst>
              <a:ext uri="{FF2B5EF4-FFF2-40B4-BE49-F238E27FC236}">
                <a16:creationId xmlns:a16="http://schemas.microsoft.com/office/drawing/2014/main" id="{0D2EF722-AC9E-4C65-A690-2FDDAAAD6CF9}"/>
              </a:ext>
            </a:extLst>
          </p:cNvPr>
          <p:cNvPicPr>
            <a:picLocks noChangeAspect="1"/>
          </p:cNvPicPr>
          <p:nvPr/>
        </p:nvPicPr>
        <p:blipFill>
          <a:blip r:embed="rId4"/>
          <a:stretch>
            <a:fillRect/>
          </a:stretch>
        </p:blipFill>
        <p:spPr>
          <a:xfrm>
            <a:off x="377505" y="1261238"/>
            <a:ext cx="3775045" cy="2209339"/>
          </a:xfrm>
          <a:prstGeom prst="rect">
            <a:avLst/>
          </a:prstGeom>
        </p:spPr>
      </p:pic>
      <p:pic>
        <p:nvPicPr>
          <p:cNvPr id="21" name="图片 69">
            <a:extLst>
              <a:ext uri="{FF2B5EF4-FFF2-40B4-BE49-F238E27FC236}">
                <a16:creationId xmlns:a16="http://schemas.microsoft.com/office/drawing/2014/main"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a16="http://schemas.microsoft.com/office/drawing/2014/main" id="{26927DBB-6E79-4F87-A7E2-B1AF9FC2FF95}"/>
              </a:ext>
            </a:extLst>
          </p:cNvPr>
          <p:cNvSpPr/>
          <p:nvPr/>
        </p:nvSpPr>
        <p:spPr>
          <a:xfrm>
            <a:off x="901315" y="1703102"/>
            <a:ext cx="2746047" cy="1384995"/>
          </a:xfrm>
          <a:prstGeom prst="rect">
            <a:avLst/>
          </a:prstGeom>
        </p:spPr>
        <p:txBody>
          <a:bodyPr wrap="square">
            <a:spAutoFit/>
          </a:bodyPr>
          <a:lstStyle/>
          <a:p>
            <a:pPr marL="0" marR="0" lvl="0" indent="0" algn="just" defTabSz="914217"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Bài</a:t>
            </a:r>
            <a:r>
              <a:rPr kumimoji="0" lang="en-US" sz="28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8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cũ</a:t>
            </a:r>
            <a:r>
              <a:rPr kumimoji="0" lang="en-US" sz="28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8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hoàn</a:t>
            </a:r>
            <a:r>
              <a:rPr kumimoji="0" lang="en-US" sz="28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8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thành</a:t>
            </a:r>
            <a:r>
              <a:rPr kumimoji="0" lang="en-US" sz="28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8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theo</a:t>
            </a:r>
            <a:r>
              <a:rPr kumimoji="0" lang="en-US" sz="28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8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yêu</a:t>
            </a:r>
            <a:r>
              <a:rPr kumimoji="0" lang="en-US" sz="28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8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cầu</a:t>
            </a:r>
            <a:r>
              <a:rPr kumimoji="0" lang="en-US" sz="28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a16="http://schemas.microsoft.com/office/drawing/2014/main" id="{03F0522A-2427-410F-8DD0-9EB80E452C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 y="3083176"/>
            <a:ext cx="2446079" cy="3639894"/>
          </a:xfrm>
          <a:prstGeom prst="rect">
            <a:avLst/>
          </a:prstGeom>
          <a:noFill/>
          <a:ln>
            <a:noFill/>
          </a:ln>
        </p:spPr>
      </p:pic>
      <p:sp>
        <p:nvSpPr>
          <p:cNvPr id="16" name="文本框 41">
            <a:extLst>
              <a:ext uri="{FF2B5EF4-FFF2-40B4-BE49-F238E27FC236}">
                <a16:creationId xmlns:a16="http://schemas.microsoft.com/office/drawing/2014/main" id="{5B099D9A-4075-406C-A1F6-B7AAA8071D6D}"/>
              </a:ext>
            </a:extLst>
          </p:cNvPr>
          <p:cNvSpPr txBox="1"/>
          <p:nvPr/>
        </p:nvSpPr>
        <p:spPr>
          <a:xfrm>
            <a:off x="1210753" y="83718"/>
            <a:ext cx="7098500" cy="769313"/>
          </a:xfrm>
          <a:prstGeom prst="rect">
            <a:avLst/>
          </a:prstGeom>
          <a:noFill/>
        </p:spPr>
        <p:txBody>
          <a:bodyPr vert="horz"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4399"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HƯỚNG</a:t>
            </a:r>
            <a:r>
              <a:rPr kumimoji="0" lang="en-US" altLang="zh-CN" sz="4399" b="1" i="0" u="none" strike="noStrike" kern="1200" cap="none" spc="0" normalizeH="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DẪN TỰ HỌC</a:t>
            </a:r>
            <a:endParaRPr kumimoji="0" lang="vi-VN" altLang="zh-CN" sz="4399"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59">
            <a:extLst>
              <a:ext uri="{FF2B5EF4-FFF2-40B4-BE49-F238E27FC236}">
                <a16:creationId xmlns:a16="http://schemas.microsoft.com/office/drawing/2014/main" id="{4AF0D3A7-9861-4A52-B1DB-CF5BC12624E8}"/>
              </a:ext>
            </a:extLst>
          </p:cNvPr>
          <p:cNvPicPr>
            <a:picLocks noChangeAspect="1"/>
          </p:cNvPicPr>
          <p:nvPr/>
        </p:nvPicPr>
        <p:blipFill>
          <a:blip r:embed="rId4"/>
          <a:stretch>
            <a:fillRect/>
          </a:stretch>
        </p:blipFill>
        <p:spPr>
          <a:xfrm>
            <a:off x="4825556" y="1652098"/>
            <a:ext cx="3924161" cy="2209339"/>
          </a:xfrm>
          <a:prstGeom prst="rect">
            <a:avLst/>
          </a:prstGeom>
        </p:spPr>
      </p:pic>
      <p:pic>
        <p:nvPicPr>
          <p:cNvPr id="18" name="图片 69">
            <a:extLst>
              <a:ext uri="{FF2B5EF4-FFF2-40B4-BE49-F238E27FC236}">
                <a16:creationId xmlns:a16="http://schemas.microsoft.com/office/drawing/2014/main" id="{D554DD5B-8688-469D-B92B-AEEB4671870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14317" y="1121474"/>
            <a:ext cx="1104692" cy="781721"/>
          </a:xfrm>
          <a:prstGeom prst="rect">
            <a:avLst/>
          </a:prstGeom>
        </p:spPr>
      </p:pic>
      <p:sp>
        <p:nvSpPr>
          <p:cNvPr id="20" name="Rectangle 19">
            <a:extLst>
              <a:ext uri="{FF2B5EF4-FFF2-40B4-BE49-F238E27FC236}">
                <a16:creationId xmlns:a16="http://schemas.microsoft.com/office/drawing/2014/main" id="{5BA63FFC-8413-44C3-A37E-0A07997EF13A}"/>
              </a:ext>
            </a:extLst>
          </p:cNvPr>
          <p:cNvSpPr/>
          <p:nvPr/>
        </p:nvSpPr>
        <p:spPr>
          <a:xfrm>
            <a:off x="5172586" y="2093962"/>
            <a:ext cx="3136667" cy="954107"/>
          </a:xfrm>
          <a:prstGeom prst="rect">
            <a:avLst/>
          </a:prstGeom>
        </p:spPr>
        <p:txBody>
          <a:bodyPr wrap="square">
            <a:spAutoFit/>
          </a:bodyPr>
          <a:lstStyle/>
          <a:p>
            <a:pPr marL="0" marR="0" lvl="0" indent="0" algn="just" defTabSz="914217"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Bài</a:t>
            </a:r>
            <a:r>
              <a:rPr kumimoji="0" lang="en-US" sz="28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8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mới</a:t>
            </a:r>
            <a:r>
              <a:rPr kumimoji="0" lang="en-US" sz="28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8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chuẩn</a:t>
            </a:r>
            <a:r>
              <a:rPr kumimoji="0" lang="en-US" sz="28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8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bị</a:t>
            </a:r>
            <a:r>
              <a:rPr kumimoji="0" lang="en-US" sz="28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8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bài</a:t>
            </a:r>
            <a:r>
              <a:rPr kumimoji="0" lang="en-US" sz="28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8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nói</a:t>
            </a:r>
            <a:r>
              <a:rPr kumimoji="0" lang="en-US" sz="28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8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và</a:t>
            </a:r>
            <a:r>
              <a:rPr kumimoji="0" lang="en-US" sz="2800" b="1" i="1" u="none" strike="noStrike" kern="1200" cap="none" spc="0" normalizeH="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rPr>
              <a:t> </a:t>
            </a:r>
            <a:r>
              <a:rPr kumimoji="0" lang="en-US" sz="2800" b="1" i="1" u="none" strike="noStrike" kern="1200" cap="none" spc="0" normalizeH="0" noProof="0" dirty="0" err="1">
                <a:ln>
                  <a:noFill/>
                </a:ln>
                <a:solidFill>
                  <a:srgbClr val="002060"/>
                </a:solidFill>
                <a:effectLst/>
                <a:uLnTx/>
                <a:uFillTx/>
                <a:latin typeface="Times New Roman" panose="02020603050405020304" pitchFamily="18" charset="0"/>
                <a:ea typeface="黑体"/>
                <a:cs typeface="Times New Roman" panose="02020603050405020304" pitchFamily="18" charset="0"/>
              </a:rPr>
              <a:t>nghe</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pic>
        <p:nvPicPr>
          <p:cNvPr id="28" name="图片 69">
            <a:extLst>
              <a:ext uri="{FF2B5EF4-FFF2-40B4-BE49-F238E27FC236}">
                <a16:creationId xmlns:a16="http://schemas.microsoft.com/office/drawing/2014/main" id="{7FAFBB51-57D9-4593-A653-5F9AA05D904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288354" y="1160365"/>
            <a:ext cx="1104692" cy="781721"/>
          </a:xfrm>
          <a:prstGeom prst="rect">
            <a:avLst/>
          </a:prstGeom>
        </p:spPr>
      </p:pic>
      <p:pic>
        <p:nvPicPr>
          <p:cNvPr id="31" name="图片 69">
            <a:extLst>
              <a:ext uri="{FF2B5EF4-FFF2-40B4-BE49-F238E27FC236}">
                <a16:creationId xmlns:a16="http://schemas.microsoft.com/office/drawing/2014/main" id="{48BF9E03-C203-42C5-9324-266098668D8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318996" y="3949795"/>
            <a:ext cx="1104692" cy="781721"/>
          </a:xfrm>
          <a:prstGeom prst="rect">
            <a:avLst/>
          </a:prstGeom>
        </p:spPr>
      </p:pic>
      <p:pic>
        <p:nvPicPr>
          <p:cNvPr id="34" name="图片 69">
            <a:extLst>
              <a:ext uri="{FF2B5EF4-FFF2-40B4-BE49-F238E27FC236}">
                <a16:creationId xmlns:a16="http://schemas.microsoft.com/office/drawing/2014/main" id="{9AF97617-EB87-41B0-A3F5-07BAE2B9A93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737048" y="3878503"/>
            <a:ext cx="1104692" cy="781721"/>
          </a:xfrm>
          <a:prstGeom prst="rect">
            <a:avLst/>
          </a:prstGeom>
        </p:spPr>
      </p:pic>
    </p:spTree>
    <p:extLst>
      <p:ext uri="{BB962C8B-B14F-4D97-AF65-F5344CB8AC3E}">
        <p14:creationId xmlns:p14="http://schemas.microsoft.com/office/powerpoint/2010/main" val="1890033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3304075" y="1473220"/>
            <a:ext cx="5966506" cy="2337529"/>
            <a:chOff x="3127218" y="1789966"/>
            <a:chExt cx="5967887" cy="2338070"/>
          </a:xfrm>
        </p:grpSpPr>
        <p:sp>
          <p:nvSpPr>
            <p:cNvPr id="13" name="文本框 283">
              <a:extLst>
                <a:ext uri="{FF2B5EF4-FFF2-40B4-BE49-F238E27FC236}">
                  <a16:creationId xmlns:a16="http://schemas.microsoft.com/office/drawing/2014/main" id="{192A6D67-F623-4427-AD7F-F91A32D1486D}"/>
                </a:ext>
              </a:extLst>
            </p:cNvPr>
            <p:cNvSpPr txBox="1"/>
            <p:nvPr/>
          </p:nvSpPr>
          <p:spPr>
            <a:xfrm>
              <a:off x="3127218" y="3019913"/>
              <a:ext cx="5967887" cy="1108123"/>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6599"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HẸN GẶP LẠI!</a:t>
              </a:r>
              <a:endParaRPr kumimoji="0" lang="zh-CN" altLang="en-US" sz="6599"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6027435" y="1789966"/>
              <a:ext cx="184773" cy="1108123"/>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6599" b="1" i="0" u="none" strike="noStrike" kern="1200" cap="none" spc="60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48663810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08923E-A5AF-420B-BE7C-DD05A2328DD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612967" y="2592288"/>
            <a:ext cx="4358124" cy="4760285"/>
          </a:xfrm>
          <a:prstGeom prst="rect">
            <a:avLst/>
          </a:prstGeom>
        </p:spPr>
      </p:pic>
      <p:pic>
        <p:nvPicPr>
          <p:cNvPr id="7" name="Picture 6">
            <a:extLst>
              <a:ext uri="{FF2B5EF4-FFF2-40B4-BE49-F238E27FC236}">
                <a16:creationId xmlns:a16="http://schemas.microsoft.com/office/drawing/2014/main" id="{201F0DD8-C3A4-4195-AEB7-331948C37BDB}"/>
              </a:ext>
            </a:extLst>
          </p:cNvPr>
          <p:cNvPicPr>
            <a:picLocks noChangeAspect="1"/>
          </p:cNvPicPr>
          <p:nvPr/>
        </p:nvPicPr>
        <p:blipFill>
          <a:blip r:embed="rId4"/>
          <a:stretch>
            <a:fillRect/>
          </a:stretch>
        </p:blipFill>
        <p:spPr>
          <a:xfrm>
            <a:off x="0" y="3231197"/>
            <a:ext cx="3610630" cy="3610630"/>
          </a:xfrm>
          <a:prstGeom prst="rect">
            <a:avLst/>
          </a:prstGeom>
        </p:spPr>
      </p:pic>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217"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3" name="Rectangle: Rounded Corners 2">
            <a:extLst>
              <a:ext uri="{FF2B5EF4-FFF2-40B4-BE49-F238E27FC236}">
                <a16:creationId xmlns:a16="http://schemas.microsoft.com/office/drawing/2014/main" id="{61C4DF87-7F5F-4B44-9BFA-1791DC10C0F9}"/>
              </a:ext>
            </a:extLst>
          </p:cNvPr>
          <p:cNvSpPr/>
          <p:nvPr/>
        </p:nvSpPr>
        <p:spPr>
          <a:xfrm>
            <a:off x="939567" y="535914"/>
            <a:ext cx="9504727" cy="1174459"/>
          </a:xfrm>
          <a:prstGeom prst="roundRect">
            <a:avLst/>
          </a:prstGeom>
          <a:ln w="76200">
            <a:prstDash val="sysDash"/>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2800" b="1" dirty="0" err="1">
                <a:latin typeface="Times New Roman" panose="02020603050405020304" pitchFamily="18" charset="0"/>
                <a:cs typeface="Times New Roman" panose="02020603050405020304" pitchFamily="18" charset="0"/>
              </a:rPr>
              <a:t>Hàng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ngang</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Sắp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G/Ă/N/C/H/C/N/Á</a:t>
            </a:r>
          </a:p>
        </p:txBody>
      </p:sp>
      <p:pic>
        <p:nvPicPr>
          <p:cNvPr id="6" name="Picture 5">
            <a:hlinkClick r:id="rId6" action="ppaction://hlinksldjump"/>
            <a:extLst>
              <a:ext uri="{FF2B5EF4-FFF2-40B4-BE49-F238E27FC236}">
                <a16:creationId xmlns:a16="http://schemas.microsoft.com/office/drawing/2014/main" id="{D759756B-551E-4769-9F58-67B17EFCA93C}"/>
              </a:ext>
            </a:extLst>
          </p:cNvPr>
          <p:cNvPicPr>
            <a:picLocks noChangeAspect="1"/>
          </p:cNvPicPr>
          <p:nvPr/>
        </p:nvPicPr>
        <p:blipFill>
          <a:blip r:embed="rId7"/>
          <a:stretch>
            <a:fillRect/>
          </a:stretch>
        </p:blipFill>
        <p:spPr>
          <a:xfrm>
            <a:off x="3610630" y="3250116"/>
            <a:ext cx="4094745" cy="2278168"/>
          </a:xfrm>
          <a:prstGeom prst="rect">
            <a:avLst/>
          </a:prstGeom>
        </p:spPr>
      </p:pic>
    </p:spTree>
    <p:extLst>
      <p:ext uri="{BB962C8B-B14F-4D97-AF65-F5344CB8AC3E}">
        <p14:creationId xmlns:p14="http://schemas.microsoft.com/office/powerpoint/2010/main" val="794651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08923E-A5AF-420B-BE7C-DD05A2328DD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612967" y="2592288"/>
            <a:ext cx="4358124" cy="4760285"/>
          </a:xfrm>
          <a:prstGeom prst="rect">
            <a:avLst/>
          </a:prstGeom>
        </p:spPr>
      </p:pic>
      <p:pic>
        <p:nvPicPr>
          <p:cNvPr id="7" name="Picture 6">
            <a:extLst>
              <a:ext uri="{FF2B5EF4-FFF2-40B4-BE49-F238E27FC236}">
                <a16:creationId xmlns:a16="http://schemas.microsoft.com/office/drawing/2014/main" id="{201F0DD8-C3A4-4195-AEB7-331948C37BDB}"/>
              </a:ext>
            </a:extLst>
          </p:cNvPr>
          <p:cNvPicPr>
            <a:picLocks noChangeAspect="1"/>
          </p:cNvPicPr>
          <p:nvPr/>
        </p:nvPicPr>
        <p:blipFill>
          <a:blip r:embed="rId4"/>
          <a:stretch>
            <a:fillRect/>
          </a:stretch>
        </p:blipFill>
        <p:spPr>
          <a:xfrm>
            <a:off x="0" y="3231197"/>
            <a:ext cx="3610630" cy="3610630"/>
          </a:xfrm>
          <a:prstGeom prst="rect">
            <a:avLst/>
          </a:prstGeom>
        </p:spPr>
      </p:pic>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217"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3" name="Rectangle: Rounded Corners 2">
            <a:extLst>
              <a:ext uri="{FF2B5EF4-FFF2-40B4-BE49-F238E27FC236}">
                <a16:creationId xmlns:a16="http://schemas.microsoft.com/office/drawing/2014/main" id="{61C4DF87-7F5F-4B44-9BFA-1791DC10C0F9}"/>
              </a:ext>
            </a:extLst>
          </p:cNvPr>
          <p:cNvSpPr/>
          <p:nvPr/>
        </p:nvSpPr>
        <p:spPr>
          <a:xfrm>
            <a:off x="939567" y="535914"/>
            <a:ext cx="9504727" cy="1532743"/>
          </a:xfrm>
          <a:prstGeom prst="roundRect">
            <a:avLst/>
          </a:prstGeom>
          <a:ln w="76200">
            <a:prstDash val="sysDash"/>
          </a:ln>
        </p:spPr>
        <p:style>
          <a:lnRef idx="2">
            <a:schemeClr val="accent5"/>
          </a:lnRef>
          <a:fillRef idx="1">
            <a:schemeClr val="lt1"/>
          </a:fillRef>
          <a:effectRef idx="0">
            <a:schemeClr val="accent5"/>
          </a:effectRef>
          <a:fontRef idx="minor">
            <a:schemeClr val="dk1"/>
          </a:fontRef>
        </p:style>
        <p:txBody>
          <a:bodyPr rtlCol="0" anchor="ctr"/>
          <a:lstStyle/>
          <a:p>
            <a:pPr algn="just"/>
            <a:r>
              <a:rPr lang="vi-VN" sz="2800" b="1" dirty="0">
                <a:latin typeface="Times New Roman" panose="02020603050405020304" pitchFamily="18" charset="0"/>
                <a:cs typeface="Times New Roman" panose="02020603050405020304" pitchFamily="18" charset="0"/>
              </a:rPr>
              <a:t>Hàng ngang2  (có kí tự): Đây là kiểu văn bản nhằm giới thiệu, cung cấp tri thức khách quan về đặc điểm, tính chất...của sự vật, hiện tượng</a:t>
            </a:r>
            <a:r>
              <a:rPr lang="en-US" sz="2800" b="1" dirty="0">
                <a:latin typeface="Times New Roman" panose="02020603050405020304" pitchFamily="18" charset="0"/>
                <a:cs typeface="Times New Roman" panose="02020603050405020304" pitchFamily="18" charset="0"/>
              </a:rPr>
              <a:t>.</a:t>
            </a:r>
          </a:p>
        </p:txBody>
      </p:sp>
      <p:pic>
        <p:nvPicPr>
          <p:cNvPr id="6" name="Picture 5">
            <a:hlinkClick r:id="rId6" action="ppaction://hlinksldjump"/>
            <a:extLst>
              <a:ext uri="{FF2B5EF4-FFF2-40B4-BE49-F238E27FC236}">
                <a16:creationId xmlns:a16="http://schemas.microsoft.com/office/drawing/2014/main" id="{D759756B-551E-4769-9F58-67B17EFCA93C}"/>
              </a:ext>
            </a:extLst>
          </p:cNvPr>
          <p:cNvPicPr>
            <a:picLocks noChangeAspect="1"/>
          </p:cNvPicPr>
          <p:nvPr/>
        </p:nvPicPr>
        <p:blipFill>
          <a:blip r:embed="rId7"/>
          <a:stretch>
            <a:fillRect/>
          </a:stretch>
        </p:blipFill>
        <p:spPr>
          <a:xfrm>
            <a:off x="3610630" y="3250116"/>
            <a:ext cx="4094745" cy="2278168"/>
          </a:xfrm>
          <a:prstGeom prst="rect">
            <a:avLst/>
          </a:prstGeom>
        </p:spPr>
      </p:pic>
    </p:spTree>
    <p:extLst>
      <p:ext uri="{BB962C8B-B14F-4D97-AF65-F5344CB8AC3E}">
        <p14:creationId xmlns:p14="http://schemas.microsoft.com/office/powerpoint/2010/main" val="41793160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08923E-A5AF-420B-BE7C-DD05A2328DD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612967" y="2592288"/>
            <a:ext cx="4358124" cy="4760285"/>
          </a:xfrm>
          <a:prstGeom prst="rect">
            <a:avLst/>
          </a:prstGeom>
        </p:spPr>
      </p:pic>
      <p:pic>
        <p:nvPicPr>
          <p:cNvPr id="7" name="Picture 6">
            <a:extLst>
              <a:ext uri="{FF2B5EF4-FFF2-40B4-BE49-F238E27FC236}">
                <a16:creationId xmlns:a16="http://schemas.microsoft.com/office/drawing/2014/main" id="{201F0DD8-C3A4-4195-AEB7-331948C37BDB}"/>
              </a:ext>
            </a:extLst>
          </p:cNvPr>
          <p:cNvPicPr>
            <a:picLocks noChangeAspect="1"/>
          </p:cNvPicPr>
          <p:nvPr/>
        </p:nvPicPr>
        <p:blipFill>
          <a:blip r:embed="rId4"/>
          <a:stretch>
            <a:fillRect/>
          </a:stretch>
        </p:blipFill>
        <p:spPr>
          <a:xfrm>
            <a:off x="0" y="3231197"/>
            <a:ext cx="3610630" cy="3610630"/>
          </a:xfrm>
          <a:prstGeom prst="rect">
            <a:avLst/>
          </a:prstGeom>
        </p:spPr>
      </p:pic>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217"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3" name="Rectangle: Rounded Corners 2">
            <a:extLst>
              <a:ext uri="{FF2B5EF4-FFF2-40B4-BE49-F238E27FC236}">
                <a16:creationId xmlns:a16="http://schemas.microsoft.com/office/drawing/2014/main" id="{61C4DF87-7F5F-4B44-9BFA-1791DC10C0F9}"/>
              </a:ext>
            </a:extLst>
          </p:cNvPr>
          <p:cNvSpPr/>
          <p:nvPr/>
        </p:nvSpPr>
        <p:spPr>
          <a:xfrm>
            <a:off x="939567" y="535914"/>
            <a:ext cx="9504727" cy="2018878"/>
          </a:xfrm>
          <a:prstGeom prst="roundRect">
            <a:avLst/>
          </a:prstGeom>
          <a:ln w="76200">
            <a:prstDash val="sysDash"/>
          </a:ln>
        </p:spPr>
        <p:style>
          <a:lnRef idx="2">
            <a:schemeClr val="accent5"/>
          </a:lnRef>
          <a:fillRef idx="1">
            <a:schemeClr val="lt1"/>
          </a:fillRef>
          <a:effectRef idx="0">
            <a:schemeClr val="accent5"/>
          </a:effectRef>
          <a:fontRef idx="minor">
            <a:schemeClr val="dk1"/>
          </a:fontRef>
        </p:style>
        <p:txBody>
          <a:bodyPr rtlCol="0" anchor="ctr"/>
          <a:lstStyle/>
          <a:p>
            <a:pPr algn="just"/>
            <a:r>
              <a:rPr lang="vi-VN" sz="2800" b="1" dirty="0">
                <a:latin typeface="Times New Roman" panose="02020603050405020304" pitchFamily="18" charset="0"/>
                <a:cs typeface="Times New Roman" panose="02020603050405020304" pitchFamily="18" charset="0"/>
              </a:rPr>
              <a:t>Hàng ngang 3 (có kí tự): Điền từ còn thiếu vào câu sau: ...là hệ thống kí hiệu dùng trong chữ viết để phân giới câu với câu, các bộ phận ngữ pháp trong câu, biểu thị các mối quan hệ về ý nghĩa cú pháp và thể hiện ngữ điệu.</a:t>
            </a:r>
            <a:endParaRPr lang="en-US" sz="2800" b="1" dirty="0">
              <a:latin typeface="Times New Roman" panose="02020603050405020304" pitchFamily="18" charset="0"/>
              <a:cs typeface="Times New Roman" panose="02020603050405020304" pitchFamily="18" charset="0"/>
            </a:endParaRPr>
          </a:p>
        </p:txBody>
      </p:sp>
      <p:pic>
        <p:nvPicPr>
          <p:cNvPr id="6" name="Picture 5">
            <a:hlinkClick r:id="rId6" action="ppaction://hlinksldjump"/>
            <a:extLst>
              <a:ext uri="{FF2B5EF4-FFF2-40B4-BE49-F238E27FC236}">
                <a16:creationId xmlns:a16="http://schemas.microsoft.com/office/drawing/2014/main" id="{D759756B-551E-4769-9F58-67B17EFCA93C}"/>
              </a:ext>
            </a:extLst>
          </p:cNvPr>
          <p:cNvPicPr>
            <a:picLocks noChangeAspect="1"/>
          </p:cNvPicPr>
          <p:nvPr/>
        </p:nvPicPr>
        <p:blipFill>
          <a:blip r:embed="rId7"/>
          <a:stretch>
            <a:fillRect/>
          </a:stretch>
        </p:blipFill>
        <p:spPr>
          <a:xfrm>
            <a:off x="3610630" y="3250116"/>
            <a:ext cx="4094745" cy="2278168"/>
          </a:xfrm>
          <a:prstGeom prst="rect">
            <a:avLst/>
          </a:prstGeom>
        </p:spPr>
      </p:pic>
    </p:spTree>
    <p:extLst>
      <p:ext uri="{BB962C8B-B14F-4D97-AF65-F5344CB8AC3E}">
        <p14:creationId xmlns:p14="http://schemas.microsoft.com/office/powerpoint/2010/main" val="33600835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08923E-A5AF-420B-BE7C-DD05A2328DD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612967" y="2592288"/>
            <a:ext cx="4358124" cy="4760285"/>
          </a:xfrm>
          <a:prstGeom prst="rect">
            <a:avLst/>
          </a:prstGeom>
        </p:spPr>
      </p:pic>
      <p:pic>
        <p:nvPicPr>
          <p:cNvPr id="7" name="Picture 6">
            <a:extLst>
              <a:ext uri="{FF2B5EF4-FFF2-40B4-BE49-F238E27FC236}">
                <a16:creationId xmlns:a16="http://schemas.microsoft.com/office/drawing/2014/main" id="{201F0DD8-C3A4-4195-AEB7-331948C37BDB}"/>
              </a:ext>
            </a:extLst>
          </p:cNvPr>
          <p:cNvPicPr>
            <a:picLocks noChangeAspect="1"/>
          </p:cNvPicPr>
          <p:nvPr/>
        </p:nvPicPr>
        <p:blipFill>
          <a:blip r:embed="rId4"/>
          <a:stretch>
            <a:fillRect/>
          </a:stretch>
        </p:blipFill>
        <p:spPr>
          <a:xfrm>
            <a:off x="0" y="3231197"/>
            <a:ext cx="3610630" cy="3610630"/>
          </a:xfrm>
          <a:prstGeom prst="rect">
            <a:avLst/>
          </a:prstGeom>
        </p:spPr>
      </p:pic>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217"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3" name="Rectangle: Rounded Corners 2">
            <a:extLst>
              <a:ext uri="{FF2B5EF4-FFF2-40B4-BE49-F238E27FC236}">
                <a16:creationId xmlns:a16="http://schemas.microsoft.com/office/drawing/2014/main" id="{61C4DF87-7F5F-4B44-9BFA-1791DC10C0F9}"/>
              </a:ext>
            </a:extLst>
          </p:cNvPr>
          <p:cNvSpPr/>
          <p:nvPr/>
        </p:nvSpPr>
        <p:spPr>
          <a:xfrm>
            <a:off x="939567" y="535914"/>
            <a:ext cx="9504727" cy="1376776"/>
          </a:xfrm>
          <a:prstGeom prst="roundRect">
            <a:avLst/>
          </a:prstGeom>
          <a:ln w="76200">
            <a:prstDash val="sysDash"/>
          </a:ln>
        </p:spPr>
        <p:style>
          <a:lnRef idx="2">
            <a:schemeClr val="accent5"/>
          </a:lnRef>
          <a:fillRef idx="1">
            <a:schemeClr val="lt1"/>
          </a:fillRef>
          <a:effectRef idx="0">
            <a:schemeClr val="accent5"/>
          </a:effectRef>
          <a:fontRef idx="minor">
            <a:schemeClr val="dk1"/>
          </a:fontRef>
        </p:style>
        <p:txBody>
          <a:bodyPr rtlCol="0" anchor="ctr"/>
          <a:lstStyle/>
          <a:p>
            <a:pPr algn="just"/>
            <a:r>
              <a:rPr lang="vi-VN" sz="2800" b="1" dirty="0">
                <a:latin typeface="Times New Roman" panose="02020603050405020304" pitchFamily="18" charset="0"/>
                <a:cs typeface="Times New Roman" panose="02020603050405020304" pitchFamily="18" charset="0"/>
              </a:rPr>
              <a:t>Hàng ngang 4 (có kí tự): Tên chủ điểm 10?</a:t>
            </a:r>
            <a:endParaRPr lang="en-US" sz="2800" b="1" dirty="0">
              <a:latin typeface="Times New Roman" panose="02020603050405020304" pitchFamily="18" charset="0"/>
              <a:cs typeface="Times New Roman" panose="02020603050405020304" pitchFamily="18" charset="0"/>
            </a:endParaRPr>
          </a:p>
        </p:txBody>
      </p:sp>
      <p:pic>
        <p:nvPicPr>
          <p:cNvPr id="6" name="Picture 5">
            <a:hlinkClick r:id="rId6" action="ppaction://hlinksldjump"/>
            <a:extLst>
              <a:ext uri="{FF2B5EF4-FFF2-40B4-BE49-F238E27FC236}">
                <a16:creationId xmlns:a16="http://schemas.microsoft.com/office/drawing/2014/main" id="{D759756B-551E-4769-9F58-67B17EFCA93C}"/>
              </a:ext>
            </a:extLst>
          </p:cNvPr>
          <p:cNvPicPr>
            <a:picLocks noChangeAspect="1"/>
          </p:cNvPicPr>
          <p:nvPr/>
        </p:nvPicPr>
        <p:blipFill>
          <a:blip r:embed="rId7"/>
          <a:stretch>
            <a:fillRect/>
          </a:stretch>
        </p:blipFill>
        <p:spPr>
          <a:xfrm>
            <a:off x="3610630" y="3250116"/>
            <a:ext cx="4094745" cy="2278168"/>
          </a:xfrm>
          <a:prstGeom prst="rect">
            <a:avLst/>
          </a:prstGeom>
        </p:spPr>
      </p:pic>
    </p:spTree>
    <p:extLst>
      <p:ext uri="{BB962C8B-B14F-4D97-AF65-F5344CB8AC3E}">
        <p14:creationId xmlns:p14="http://schemas.microsoft.com/office/powerpoint/2010/main" val="2531377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08923E-A5AF-420B-BE7C-DD05A2328DD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612967" y="2592288"/>
            <a:ext cx="4358124" cy="4760285"/>
          </a:xfrm>
          <a:prstGeom prst="rect">
            <a:avLst/>
          </a:prstGeom>
        </p:spPr>
      </p:pic>
      <p:pic>
        <p:nvPicPr>
          <p:cNvPr id="7" name="Picture 6">
            <a:extLst>
              <a:ext uri="{FF2B5EF4-FFF2-40B4-BE49-F238E27FC236}">
                <a16:creationId xmlns:a16="http://schemas.microsoft.com/office/drawing/2014/main" id="{201F0DD8-C3A4-4195-AEB7-331948C37BDB}"/>
              </a:ext>
            </a:extLst>
          </p:cNvPr>
          <p:cNvPicPr>
            <a:picLocks noChangeAspect="1"/>
          </p:cNvPicPr>
          <p:nvPr/>
        </p:nvPicPr>
        <p:blipFill>
          <a:blip r:embed="rId4"/>
          <a:stretch>
            <a:fillRect/>
          </a:stretch>
        </p:blipFill>
        <p:spPr>
          <a:xfrm>
            <a:off x="0" y="3231197"/>
            <a:ext cx="3610630" cy="3610630"/>
          </a:xfrm>
          <a:prstGeom prst="rect">
            <a:avLst/>
          </a:prstGeom>
        </p:spPr>
      </p:pic>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217"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3" name="Rectangle: Rounded Corners 2">
            <a:extLst>
              <a:ext uri="{FF2B5EF4-FFF2-40B4-BE49-F238E27FC236}">
                <a16:creationId xmlns:a16="http://schemas.microsoft.com/office/drawing/2014/main" id="{61C4DF87-7F5F-4B44-9BFA-1791DC10C0F9}"/>
              </a:ext>
            </a:extLst>
          </p:cNvPr>
          <p:cNvSpPr/>
          <p:nvPr/>
        </p:nvSpPr>
        <p:spPr>
          <a:xfrm>
            <a:off x="939567" y="535914"/>
            <a:ext cx="9504727" cy="1376776"/>
          </a:xfrm>
          <a:prstGeom prst="roundRect">
            <a:avLst/>
          </a:prstGeom>
          <a:ln w="76200">
            <a:prstDash val="sysDash"/>
          </a:ln>
        </p:spPr>
        <p:style>
          <a:lnRef idx="2">
            <a:schemeClr val="accent5"/>
          </a:lnRef>
          <a:fillRef idx="1">
            <a:schemeClr val="lt1"/>
          </a:fillRef>
          <a:effectRef idx="0">
            <a:schemeClr val="accent5"/>
          </a:effectRef>
          <a:fontRef idx="minor">
            <a:schemeClr val="dk1"/>
          </a:fontRef>
        </p:style>
        <p:txBody>
          <a:bodyPr rtlCol="0" anchor="ctr"/>
          <a:lstStyle/>
          <a:p>
            <a:pPr algn="just"/>
            <a:r>
              <a:rPr lang="vi-VN" sz="2800" b="1" dirty="0">
                <a:latin typeface="Times New Roman" panose="02020603050405020304" pitchFamily="18" charset="0"/>
                <a:cs typeface="Times New Roman" panose="02020603050405020304" pitchFamily="18" charset="0"/>
              </a:rPr>
              <a:t>Hàng ngang 5 (có kí tự): Hình ảnh, sơ đồ, bảng biểu gọi chung là yếu tố gì?</a:t>
            </a:r>
            <a:endParaRPr lang="en-US" sz="2800" b="1" dirty="0">
              <a:latin typeface="Times New Roman" panose="02020603050405020304" pitchFamily="18" charset="0"/>
              <a:cs typeface="Times New Roman" panose="02020603050405020304" pitchFamily="18" charset="0"/>
            </a:endParaRPr>
          </a:p>
        </p:txBody>
      </p:sp>
      <p:pic>
        <p:nvPicPr>
          <p:cNvPr id="6" name="Picture 5">
            <a:hlinkClick r:id="rId6" action="ppaction://hlinksldjump"/>
            <a:extLst>
              <a:ext uri="{FF2B5EF4-FFF2-40B4-BE49-F238E27FC236}">
                <a16:creationId xmlns:a16="http://schemas.microsoft.com/office/drawing/2014/main" id="{D759756B-551E-4769-9F58-67B17EFCA93C}"/>
              </a:ext>
            </a:extLst>
          </p:cNvPr>
          <p:cNvPicPr>
            <a:picLocks noChangeAspect="1"/>
          </p:cNvPicPr>
          <p:nvPr/>
        </p:nvPicPr>
        <p:blipFill>
          <a:blip r:embed="rId7"/>
          <a:stretch>
            <a:fillRect/>
          </a:stretch>
        </p:blipFill>
        <p:spPr>
          <a:xfrm>
            <a:off x="3610630" y="3250116"/>
            <a:ext cx="4094745" cy="2278168"/>
          </a:xfrm>
          <a:prstGeom prst="rect">
            <a:avLst/>
          </a:prstGeom>
        </p:spPr>
      </p:pic>
    </p:spTree>
    <p:extLst>
      <p:ext uri="{BB962C8B-B14F-4D97-AF65-F5344CB8AC3E}">
        <p14:creationId xmlns:p14="http://schemas.microsoft.com/office/powerpoint/2010/main" val="4250609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08923E-A5AF-420B-BE7C-DD05A2328DD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612967" y="2592288"/>
            <a:ext cx="4358124" cy="4760285"/>
          </a:xfrm>
          <a:prstGeom prst="rect">
            <a:avLst/>
          </a:prstGeom>
        </p:spPr>
      </p:pic>
      <p:pic>
        <p:nvPicPr>
          <p:cNvPr id="7" name="Picture 6">
            <a:extLst>
              <a:ext uri="{FF2B5EF4-FFF2-40B4-BE49-F238E27FC236}">
                <a16:creationId xmlns:a16="http://schemas.microsoft.com/office/drawing/2014/main" id="{201F0DD8-C3A4-4195-AEB7-331948C37BDB}"/>
              </a:ext>
            </a:extLst>
          </p:cNvPr>
          <p:cNvPicPr>
            <a:picLocks noChangeAspect="1"/>
          </p:cNvPicPr>
          <p:nvPr/>
        </p:nvPicPr>
        <p:blipFill>
          <a:blip r:embed="rId4"/>
          <a:stretch>
            <a:fillRect/>
          </a:stretch>
        </p:blipFill>
        <p:spPr>
          <a:xfrm>
            <a:off x="0" y="3231197"/>
            <a:ext cx="3610630" cy="3610630"/>
          </a:xfrm>
          <a:prstGeom prst="rect">
            <a:avLst/>
          </a:prstGeom>
        </p:spPr>
      </p:pic>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217"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3" name="Rectangle: Rounded Corners 2">
            <a:extLst>
              <a:ext uri="{FF2B5EF4-FFF2-40B4-BE49-F238E27FC236}">
                <a16:creationId xmlns:a16="http://schemas.microsoft.com/office/drawing/2014/main" id="{61C4DF87-7F5F-4B44-9BFA-1791DC10C0F9}"/>
              </a:ext>
            </a:extLst>
          </p:cNvPr>
          <p:cNvSpPr/>
          <p:nvPr/>
        </p:nvSpPr>
        <p:spPr>
          <a:xfrm>
            <a:off x="939567" y="535914"/>
            <a:ext cx="9504727" cy="1376776"/>
          </a:xfrm>
          <a:prstGeom prst="roundRect">
            <a:avLst/>
          </a:prstGeom>
          <a:ln w="76200">
            <a:prstDash val="sysDash"/>
          </a:ln>
        </p:spPr>
        <p:style>
          <a:lnRef idx="2">
            <a:schemeClr val="accent5"/>
          </a:lnRef>
          <a:fillRef idx="1">
            <a:schemeClr val="lt1"/>
          </a:fillRef>
          <a:effectRef idx="0">
            <a:schemeClr val="accent5"/>
          </a:effectRef>
          <a:fontRef idx="minor">
            <a:schemeClr val="dk1"/>
          </a:fontRef>
        </p:style>
        <p:txBody>
          <a:bodyPr rtlCol="0" anchor="ctr"/>
          <a:lstStyle/>
          <a:p>
            <a:pPr algn="just"/>
            <a:r>
              <a:rPr lang="vi-VN" sz="2800" b="1" dirty="0">
                <a:latin typeface="Times New Roman" panose="02020603050405020304" pitchFamily="18" charset="0"/>
                <a:cs typeface="Times New Roman" panose="02020603050405020304" pitchFamily="18" charset="0"/>
              </a:rPr>
              <a:t>Hàng ngang 6 (có kí tự): Tên Lễ cúng hàng năm của người Người Chơ-ro diễn ra vào tháng 3 âm lịch hàng năm?</a:t>
            </a:r>
            <a:endParaRPr lang="en-US" sz="2800" b="1" dirty="0">
              <a:latin typeface="Times New Roman" panose="02020603050405020304" pitchFamily="18" charset="0"/>
              <a:cs typeface="Times New Roman" panose="02020603050405020304" pitchFamily="18" charset="0"/>
            </a:endParaRPr>
          </a:p>
        </p:txBody>
      </p:sp>
      <p:pic>
        <p:nvPicPr>
          <p:cNvPr id="6" name="Picture 5">
            <a:hlinkClick r:id="rId6" action="ppaction://hlinksldjump"/>
            <a:extLst>
              <a:ext uri="{FF2B5EF4-FFF2-40B4-BE49-F238E27FC236}">
                <a16:creationId xmlns:a16="http://schemas.microsoft.com/office/drawing/2014/main" id="{D759756B-551E-4769-9F58-67B17EFCA93C}"/>
              </a:ext>
            </a:extLst>
          </p:cNvPr>
          <p:cNvPicPr>
            <a:picLocks noChangeAspect="1"/>
          </p:cNvPicPr>
          <p:nvPr/>
        </p:nvPicPr>
        <p:blipFill>
          <a:blip r:embed="rId7"/>
          <a:stretch>
            <a:fillRect/>
          </a:stretch>
        </p:blipFill>
        <p:spPr>
          <a:xfrm>
            <a:off x="3610630" y="3250116"/>
            <a:ext cx="4094745" cy="2278168"/>
          </a:xfrm>
          <a:prstGeom prst="rect">
            <a:avLst/>
          </a:prstGeom>
        </p:spPr>
      </p:pic>
    </p:spTree>
    <p:extLst>
      <p:ext uri="{BB962C8B-B14F-4D97-AF65-F5344CB8AC3E}">
        <p14:creationId xmlns:p14="http://schemas.microsoft.com/office/powerpoint/2010/main" val="15101435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BÀI 8. TIẾT 10- VIẾT BÀI VĂN - KNTT</Template>
  <TotalTime>111</TotalTime>
  <Words>1414</Words>
  <Application>Microsoft Office PowerPoint</Application>
  <PresentationFormat>Widescreen</PresentationFormat>
  <Paragraphs>260</Paragraphs>
  <Slides>39</Slides>
  <Notes>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39</vt:i4>
      </vt:variant>
    </vt:vector>
  </HeadingPairs>
  <TitlesOfParts>
    <vt:vector size="54" baseType="lpstr">
      <vt:lpstr>等线</vt:lpstr>
      <vt:lpstr>Microsoft YaHei</vt:lpstr>
      <vt:lpstr>黑体</vt:lpstr>
      <vt:lpstr>SimSun</vt:lpstr>
      <vt:lpstr>华文细黑</vt:lpstr>
      <vt:lpstr>华文新魏</vt:lpstr>
      <vt:lpstr>.VnTime</vt:lpstr>
      <vt:lpstr>Arial</vt:lpstr>
      <vt:lpstr>Arial Unicode MS</vt:lpstr>
      <vt:lpstr>Calibri</vt:lpstr>
      <vt:lpstr>ITC Avant Garde Std Bk</vt:lpstr>
      <vt:lpstr>Times New Roman</vt:lpstr>
      <vt:lpstr>方正静蕾简体</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15</cp:revision>
  <dcterms:created xsi:type="dcterms:W3CDTF">2022-01-27T12:30:36Z</dcterms:created>
  <dcterms:modified xsi:type="dcterms:W3CDTF">2022-01-27T14:23:45Z</dcterms:modified>
</cp:coreProperties>
</file>