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2.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84" r:id="rId2"/>
  </p:sldMasterIdLst>
  <p:notesMasterIdLst>
    <p:notesMasterId r:id="rId74"/>
  </p:notesMasterIdLst>
  <p:sldIdLst>
    <p:sldId id="257" r:id="rId3"/>
    <p:sldId id="311" r:id="rId4"/>
    <p:sldId id="296" r:id="rId5"/>
    <p:sldId id="358" r:id="rId6"/>
    <p:sldId id="360" r:id="rId7"/>
    <p:sldId id="361" r:id="rId8"/>
    <p:sldId id="362" r:id="rId9"/>
    <p:sldId id="363" r:id="rId10"/>
    <p:sldId id="364" r:id="rId11"/>
    <p:sldId id="365" r:id="rId12"/>
    <p:sldId id="366" r:id="rId13"/>
    <p:sldId id="367" r:id="rId14"/>
    <p:sldId id="368" r:id="rId15"/>
    <p:sldId id="312" r:id="rId16"/>
    <p:sldId id="299" r:id="rId17"/>
    <p:sldId id="370" r:id="rId18"/>
    <p:sldId id="373" r:id="rId19"/>
    <p:sldId id="374" r:id="rId20"/>
    <p:sldId id="375" r:id="rId21"/>
    <p:sldId id="376" r:id="rId22"/>
    <p:sldId id="377" r:id="rId23"/>
    <p:sldId id="378" r:id="rId24"/>
    <p:sldId id="371" r:id="rId25"/>
    <p:sldId id="379" r:id="rId26"/>
    <p:sldId id="380" r:id="rId27"/>
    <p:sldId id="381" r:id="rId28"/>
    <p:sldId id="372" r:id="rId29"/>
    <p:sldId id="382" r:id="rId30"/>
    <p:sldId id="383" r:id="rId31"/>
    <p:sldId id="384" r:id="rId32"/>
    <p:sldId id="387" r:id="rId33"/>
    <p:sldId id="390" r:id="rId34"/>
    <p:sldId id="389" r:id="rId35"/>
    <p:sldId id="388" r:id="rId36"/>
    <p:sldId id="391" r:id="rId37"/>
    <p:sldId id="392" r:id="rId38"/>
    <p:sldId id="356" r:id="rId39"/>
    <p:sldId id="393" r:id="rId40"/>
    <p:sldId id="394" r:id="rId41"/>
    <p:sldId id="369" r:id="rId42"/>
    <p:sldId id="395" r:id="rId43"/>
    <p:sldId id="396" r:id="rId44"/>
    <p:sldId id="357" r:id="rId45"/>
    <p:sldId id="355" r:id="rId46"/>
    <p:sldId id="386" r:id="rId47"/>
    <p:sldId id="397" r:id="rId48"/>
    <p:sldId id="398" r:id="rId49"/>
    <p:sldId id="302" r:id="rId50"/>
    <p:sldId id="399" r:id="rId51"/>
    <p:sldId id="400" r:id="rId52"/>
    <p:sldId id="402" r:id="rId53"/>
    <p:sldId id="314" r:id="rId54"/>
    <p:sldId id="403" r:id="rId55"/>
    <p:sldId id="433" r:id="rId56"/>
    <p:sldId id="439" r:id="rId57"/>
    <p:sldId id="434" r:id="rId58"/>
    <p:sldId id="445" r:id="rId59"/>
    <p:sldId id="446" r:id="rId60"/>
    <p:sldId id="447" r:id="rId61"/>
    <p:sldId id="436" r:id="rId62"/>
    <p:sldId id="435" r:id="rId63"/>
    <p:sldId id="448" r:id="rId64"/>
    <p:sldId id="441" r:id="rId65"/>
    <p:sldId id="449" r:id="rId66"/>
    <p:sldId id="450" r:id="rId67"/>
    <p:sldId id="451" r:id="rId68"/>
    <p:sldId id="452" r:id="rId69"/>
    <p:sldId id="297" r:id="rId70"/>
    <p:sldId id="340" r:id="rId71"/>
    <p:sldId id="352" r:id="rId72"/>
    <p:sldId id="294" r:id="rId73"/>
  </p:sldIdLst>
  <p:sldSz cx="12192000" cy="6858000"/>
  <p:notesSz cx="6858000" cy="9144000"/>
  <p:custDataLst>
    <p:tags r:id="rId75"/>
  </p:custDataLst>
  <p:defaultTextStyle>
    <a:defPPr>
      <a:defRPr lang="zh-CN"/>
    </a:defPPr>
    <a:lvl1pPr marL="0" algn="l" defTabSz="912927" rtl="0" eaLnBrk="1" latinLnBrk="0" hangingPunct="1">
      <a:defRPr sz="1900" kern="1200">
        <a:solidFill>
          <a:schemeClr val="tx1"/>
        </a:solidFill>
        <a:latin typeface="+mn-lt"/>
        <a:ea typeface="+mn-ea"/>
        <a:cs typeface="+mn-cs"/>
      </a:defRPr>
    </a:lvl1pPr>
    <a:lvl2pPr marL="456423" algn="l" defTabSz="912927" rtl="0" eaLnBrk="1" latinLnBrk="0" hangingPunct="1">
      <a:defRPr sz="1900" kern="1200">
        <a:solidFill>
          <a:schemeClr val="tx1"/>
        </a:solidFill>
        <a:latin typeface="+mn-lt"/>
        <a:ea typeface="+mn-ea"/>
        <a:cs typeface="+mn-cs"/>
      </a:defRPr>
    </a:lvl2pPr>
    <a:lvl3pPr marL="912927" algn="l" defTabSz="912927" rtl="0" eaLnBrk="1" latinLnBrk="0" hangingPunct="1">
      <a:defRPr sz="1900" kern="1200">
        <a:solidFill>
          <a:schemeClr val="tx1"/>
        </a:solidFill>
        <a:latin typeface="+mn-lt"/>
        <a:ea typeface="+mn-ea"/>
        <a:cs typeface="+mn-cs"/>
      </a:defRPr>
    </a:lvl3pPr>
    <a:lvl4pPr marL="1369390" algn="l" defTabSz="912927" rtl="0" eaLnBrk="1" latinLnBrk="0" hangingPunct="1">
      <a:defRPr sz="1900" kern="1200">
        <a:solidFill>
          <a:schemeClr val="tx1"/>
        </a:solidFill>
        <a:latin typeface="+mn-lt"/>
        <a:ea typeface="+mn-ea"/>
        <a:cs typeface="+mn-cs"/>
      </a:defRPr>
    </a:lvl4pPr>
    <a:lvl5pPr marL="1825853" algn="l" defTabSz="912927" rtl="0" eaLnBrk="1" latinLnBrk="0" hangingPunct="1">
      <a:defRPr sz="1900" kern="1200">
        <a:solidFill>
          <a:schemeClr val="tx1"/>
        </a:solidFill>
        <a:latin typeface="+mn-lt"/>
        <a:ea typeface="+mn-ea"/>
        <a:cs typeface="+mn-cs"/>
      </a:defRPr>
    </a:lvl5pPr>
    <a:lvl6pPr marL="2282358" algn="l" defTabSz="912927" rtl="0" eaLnBrk="1" latinLnBrk="0" hangingPunct="1">
      <a:defRPr sz="1900" kern="1200">
        <a:solidFill>
          <a:schemeClr val="tx1"/>
        </a:solidFill>
        <a:latin typeface="+mn-lt"/>
        <a:ea typeface="+mn-ea"/>
        <a:cs typeface="+mn-cs"/>
      </a:defRPr>
    </a:lvl6pPr>
    <a:lvl7pPr marL="2738778" algn="l" defTabSz="912927" rtl="0" eaLnBrk="1" latinLnBrk="0" hangingPunct="1">
      <a:defRPr sz="1900" kern="1200">
        <a:solidFill>
          <a:schemeClr val="tx1"/>
        </a:solidFill>
        <a:latin typeface="+mn-lt"/>
        <a:ea typeface="+mn-ea"/>
        <a:cs typeface="+mn-cs"/>
      </a:defRPr>
    </a:lvl7pPr>
    <a:lvl8pPr marL="3195200" algn="l" defTabSz="912927" rtl="0" eaLnBrk="1" latinLnBrk="0" hangingPunct="1">
      <a:defRPr sz="1900" kern="1200">
        <a:solidFill>
          <a:schemeClr val="tx1"/>
        </a:solidFill>
        <a:latin typeface="+mn-lt"/>
        <a:ea typeface="+mn-ea"/>
        <a:cs typeface="+mn-cs"/>
      </a:defRPr>
    </a:lvl8pPr>
    <a:lvl9pPr marL="3651623" algn="l" defTabSz="912927"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022D"/>
    <a:srgbClr val="724502"/>
    <a:srgbClr val="F193A6"/>
    <a:srgbClr val="FC8957"/>
    <a:srgbClr val="ECC6E9"/>
    <a:srgbClr val="FFC44F"/>
    <a:srgbClr val="8ED2B5"/>
    <a:srgbClr val="BBDBED"/>
    <a:srgbClr val="81A1D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87" autoAdjust="0"/>
    <p:restoredTop sz="94660"/>
  </p:normalViewPr>
  <p:slideViewPr>
    <p:cSldViewPr snapToGrid="0">
      <p:cViewPr varScale="1">
        <p:scale>
          <a:sx n="114" d="100"/>
          <a:sy n="114" d="100"/>
        </p:scale>
        <p:origin x="576"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295EDD-84DE-43AC-9520-5452F1A4F107}" type="datetimeFigureOut">
              <a:rPr lang="zh-CN" altLang="en-US" smtClean="0"/>
              <a:t>2022/1/27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6A8B35-59C6-4B61-AD68-5A0ADACE56CB}" type="slidenum">
              <a:rPr lang="zh-CN" altLang="en-US" smtClean="0"/>
              <a:t>‹#›</a:t>
            </a:fld>
            <a:endParaRPr lang="zh-CN" altLang="en-US"/>
          </a:p>
        </p:txBody>
      </p:sp>
    </p:spTree>
    <p:extLst>
      <p:ext uri="{BB962C8B-B14F-4D97-AF65-F5344CB8AC3E}">
        <p14:creationId xmlns:p14="http://schemas.microsoft.com/office/powerpoint/2010/main" val="3871428270"/>
      </p:ext>
    </p:extLst>
  </p:cSld>
  <p:clrMap bg1="lt1" tx1="dk1" bg2="lt2" tx2="dk2" accent1="accent1" accent2="accent2" accent3="accent3" accent4="accent4" accent5="accent5" accent6="accent6" hlink="hlink" folHlink="folHlink"/>
  <p:notesStyle>
    <a:lvl1pPr marL="0" algn="l" defTabSz="912927" rtl="0" eaLnBrk="1" latinLnBrk="0" hangingPunct="1">
      <a:defRPr sz="1200" kern="1200">
        <a:solidFill>
          <a:schemeClr val="tx1"/>
        </a:solidFill>
        <a:latin typeface="+mn-lt"/>
        <a:ea typeface="+mn-ea"/>
        <a:cs typeface="+mn-cs"/>
      </a:defRPr>
    </a:lvl1pPr>
    <a:lvl2pPr marL="456423" algn="l" defTabSz="912927" rtl="0" eaLnBrk="1" latinLnBrk="0" hangingPunct="1">
      <a:defRPr sz="1200" kern="1200">
        <a:solidFill>
          <a:schemeClr val="tx1"/>
        </a:solidFill>
        <a:latin typeface="+mn-lt"/>
        <a:ea typeface="+mn-ea"/>
        <a:cs typeface="+mn-cs"/>
      </a:defRPr>
    </a:lvl2pPr>
    <a:lvl3pPr marL="912927" algn="l" defTabSz="912927" rtl="0" eaLnBrk="1" latinLnBrk="0" hangingPunct="1">
      <a:defRPr sz="1200" kern="1200">
        <a:solidFill>
          <a:schemeClr val="tx1"/>
        </a:solidFill>
        <a:latin typeface="+mn-lt"/>
        <a:ea typeface="+mn-ea"/>
        <a:cs typeface="+mn-cs"/>
      </a:defRPr>
    </a:lvl3pPr>
    <a:lvl4pPr marL="1369390" algn="l" defTabSz="912927" rtl="0" eaLnBrk="1" latinLnBrk="0" hangingPunct="1">
      <a:defRPr sz="1200" kern="1200">
        <a:solidFill>
          <a:schemeClr val="tx1"/>
        </a:solidFill>
        <a:latin typeface="+mn-lt"/>
        <a:ea typeface="+mn-ea"/>
        <a:cs typeface="+mn-cs"/>
      </a:defRPr>
    </a:lvl4pPr>
    <a:lvl5pPr marL="1825853" algn="l" defTabSz="912927" rtl="0" eaLnBrk="1" latinLnBrk="0" hangingPunct="1">
      <a:defRPr sz="1200" kern="1200">
        <a:solidFill>
          <a:schemeClr val="tx1"/>
        </a:solidFill>
        <a:latin typeface="+mn-lt"/>
        <a:ea typeface="+mn-ea"/>
        <a:cs typeface="+mn-cs"/>
      </a:defRPr>
    </a:lvl5pPr>
    <a:lvl6pPr marL="2282358" algn="l" defTabSz="912927" rtl="0" eaLnBrk="1" latinLnBrk="0" hangingPunct="1">
      <a:defRPr sz="1200" kern="1200">
        <a:solidFill>
          <a:schemeClr val="tx1"/>
        </a:solidFill>
        <a:latin typeface="+mn-lt"/>
        <a:ea typeface="+mn-ea"/>
        <a:cs typeface="+mn-cs"/>
      </a:defRPr>
    </a:lvl6pPr>
    <a:lvl7pPr marL="2738778" algn="l" defTabSz="912927" rtl="0" eaLnBrk="1" latinLnBrk="0" hangingPunct="1">
      <a:defRPr sz="1200" kern="1200">
        <a:solidFill>
          <a:schemeClr val="tx1"/>
        </a:solidFill>
        <a:latin typeface="+mn-lt"/>
        <a:ea typeface="+mn-ea"/>
        <a:cs typeface="+mn-cs"/>
      </a:defRPr>
    </a:lvl7pPr>
    <a:lvl8pPr marL="3195200" algn="l" defTabSz="912927" rtl="0" eaLnBrk="1" latinLnBrk="0" hangingPunct="1">
      <a:defRPr sz="1200" kern="1200">
        <a:solidFill>
          <a:schemeClr val="tx1"/>
        </a:solidFill>
        <a:latin typeface="+mn-lt"/>
        <a:ea typeface="+mn-ea"/>
        <a:cs typeface="+mn-cs"/>
      </a:defRPr>
    </a:lvl8pPr>
    <a:lvl9pPr marL="3651623" algn="l" defTabSz="91292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a:t>
            </a:fld>
            <a:endParaRPr lang="zh-CN" altLang="en-US"/>
          </a:p>
        </p:txBody>
      </p:sp>
    </p:spTree>
    <p:extLst>
      <p:ext uri="{BB962C8B-B14F-4D97-AF65-F5344CB8AC3E}">
        <p14:creationId xmlns:p14="http://schemas.microsoft.com/office/powerpoint/2010/main" val="804859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2348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94192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8919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52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0807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67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06938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solidFill>
                  <a:prstClr val="black"/>
                </a:solidFill>
              </a:rPr>
              <a:pPr/>
              <a:t>68</a:t>
            </a:fld>
            <a:endParaRPr lang="zh-CN" altLang="en-US">
              <a:solidFill>
                <a:prstClr val="black"/>
              </a:solidFill>
            </a:endParaRPr>
          </a:p>
        </p:txBody>
      </p:sp>
    </p:spTree>
    <p:extLst>
      <p:ext uri="{BB962C8B-B14F-4D97-AF65-F5344CB8AC3E}">
        <p14:creationId xmlns:p14="http://schemas.microsoft.com/office/powerpoint/2010/main" val="3887515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solidFill>
                  <a:prstClr val="black"/>
                </a:solidFill>
              </a:rPr>
              <a:pPr/>
              <a:t>69</a:t>
            </a:fld>
            <a:endParaRPr lang="zh-CN" altLang="en-US">
              <a:solidFill>
                <a:prstClr val="black"/>
              </a:solidFill>
            </a:endParaRPr>
          </a:p>
        </p:txBody>
      </p:sp>
    </p:spTree>
    <p:extLst>
      <p:ext uri="{BB962C8B-B14F-4D97-AF65-F5344CB8AC3E}">
        <p14:creationId xmlns:p14="http://schemas.microsoft.com/office/powerpoint/2010/main" val="1341078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70</a:t>
            </a:fld>
            <a:endParaRPr lang="zh-CN" altLang="en-US"/>
          </a:p>
        </p:txBody>
      </p:sp>
    </p:spTree>
    <p:extLst>
      <p:ext uri="{BB962C8B-B14F-4D97-AF65-F5344CB8AC3E}">
        <p14:creationId xmlns:p14="http://schemas.microsoft.com/office/powerpoint/2010/main" val="2591597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71</a:t>
            </a:fld>
            <a:endParaRPr lang="zh-CN" altLang="en-US"/>
          </a:p>
        </p:txBody>
      </p:sp>
    </p:spTree>
    <p:extLst>
      <p:ext uri="{BB962C8B-B14F-4D97-AF65-F5344CB8AC3E}">
        <p14:creationId xmlns:p14="http://schemas.microsoft.com/office/powerpoint/2010/main" val="843221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341078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3069465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1551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27067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59688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84557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56897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72076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6423" indent="0" algn="ctr">
              <a:buNone/>
              <a:defRPr sz="2000"/>
            </a:lvl2pPr>
            <a:lvl3pPr marL="912927" indent="0" algn="ctr">
              <a:buNone/>
              <a:defRPr sz="1900"/>
            </a:lvl3pPr>
            <a:lvl4pPr marL="1369390" indent="0" algn="ctr">
              <a:buNone/>
              <a:defRPr sz="1600"/>
            </a:lvl4pPr>
            <a:lvl5pPr marL="1825853" indent="0" algn="ctr">
              <a:buNone/>
              <a:defRPr sz="1600"/>
            </a:lvl5pPr>
            <a:lvl6pPr marL="2282358" indent="0" algn="ctr">
              <a:buNone/>
              <a:defRPr sz="1600"/>
            </a:lvl6pPr>
            <a:lvl7pPr marL="2738778" indent="0" algn="ctr">
              <a:buNone/>
              <a:defRPr sz="1600"/>
            </a:lvl7pPr>
            <a:lvl8pPr marL="3195200" indent="0" algn="ctr">
              <a:buNone/>
              <a:defRPr sz="1600"/>
            </a:lvl8pPr>
            <a:lvl9pPr marL="3651623"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A43FB761-B3F0-4EEF-A476-27C2809F41E6}" type="datetimeFigureOut">
              <a:rPr lang="zh-CN" altLang="en-US" smtClean="0"/>
              <a:t>2022/1/27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2515260587"/>
      </p:ext>
    </p:extLst>
  </p:cSld>
  <p:clrMapOvr>
    <a:masterClrMapping/>
  </p:clrMapOvr>
  <p:transition spd="slow" advTm="3000">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A43FB761-B3F0-4EEF-A476-27C2809F41E6}" type="datetimeFigureOut">
              <a:rPr lang="zh-CN" altLang="en-US" smtClean="0"/>
              <a:t>2022/1/27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3332599436"/>
      </p:ext>
    </p:extLst>
  </p:cSld>
  <p:clrMapOvr>
    <a:masterClrMapping/>
  </p:clrMapOvr>
  <p:transition spd="slow" advTm="3000">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211"/>
            <a:ext cx="2628900" cy="5811839"/>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3" y="365211"/>
            <a:ext cx="7734300" cy="581183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A43FB761-B3F0-4EEF-A476-27C2809F41E6}" type="datetimeFigureOut">
              <a:rPr lang="zh-CN" altLang="en-US" smtClean="0"/>
              <a:t>2022/1/27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239958636"/>
      </p:ext>
    </p:extLst>
  </p:cSld>
  <p:clrMapOvr>
    <a:masterClrMapping/>
  </p:clrMapOvr>
  <p:transition spd="slow" advTm="3000">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27/1/2022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19211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27/1/2022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198805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27/1/2022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37268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27/1/2022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11197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0635D2-1FD4-42FB-A3A0-B9DFEF7C7F90}" type="datetimeFigureOut">
              <a:rPr lang="en-US" smtClean="0">
                <a:solidFill>
                  <a:prstClr val="black">
                    <a:tint val="75000"/>
                  </a:prstClr>
                </a:solidFill>
              </a:rPr>
              <a:t>27/1/2022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94226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0635D2-1FD4-42FB-A3A0-B9DFEF7C7F90}" type="datetimeFigureOut">
              <a:rPr lang="en-US" smtClean="0">
                <a:solidFill>
                  <a:prstClr val="black">
                    <a:tint val="75000"/>
                  </a:prstClr>
                </a:solidFill>
              </a:rPr>
              <a:t>27/1/2022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60116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0635D2-1FD4-42FB-A3A0-B9DFEF7C7F90}" type="datetimeFigureOut">
              <a:rPr lang="en-US" smtClean="0">
                <a:solidFill>
                  <a:prstClr val="black">
                    <a:tint val="75000"/>
                  </a:prstClr>
                </a:solidFill>
              </a:rPr>
              <a:t>27/1/2022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06043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27/1/2022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97827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A43FB761-B3F0-4EEF-A476-27C2809F41E6}" type="datetimeFigureOut">
              <a:rPr lang="zh-CN" altLang="en-US" smtClean="0"/>
              <a:t>2022/1/27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287232080"/>
      </p:ext>
    </p:extLst>
  </p:cSld>
  <p:clrMapOvr>
    <a:masterClrMapping/>
  </p:clrMapOvr>
  <p:transition spd="slow" advTm="3000">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27/1/2022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03160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27/1/2022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10654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27/1/2022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06297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825"/>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423" indent="0">
              <a:buNone/>
              <a:defRPr sz="2000">
                <a:solidFill>
                  <a:schemeClr val="tx1">
                    <a:tint val="75000"/>
                  </a:schemeClr>
                </a:solidFill>
              </a:defRPr>
            </a:lvl2pPr>
            <a:lvl3pPr marL="912927" indent="0">
              <a:buNone/>
              <a:defRPr sz="1900">
                <a:solidFill>
                  <a:schemeClr val="tx1">
                    <a:tint val="75000"/>
                  </a:schemeClr>
                </a:solidFill>
              </a:defRPr>
            </a:lvl3pPr>
            <a:lvl4pPr marL="1369390" indent="0">
              <a:buNone/>
              <a:defRPr sz="1600">
                <a:solidFill>
                  <a:schemeClr val="tx1">
                    <a:tint val="75000"/>
                  </a:schemeClr>
                </a:solidFill>
              </a:defRPr>
            </a:lvl4pPr>
            <a:lvl5pPr marL="1825853" indent="0">
              <a:buNone/>
              <a:defRPr sz="1600">
                <a:solidFill>
                  <a:schemeClr val="tx1">
                    <a:tint val="75000"/>
                  </a:schemeClr>
                </a:solidFill>
              </a:defRPr>
            </a:lvl5pPr>
            <a:lvl6pPr marL="2282358" indent="0">
              <a:buNone/>
              <a:defRPr sz="1600">
                <a:solidFill>
                  <a:schemeClr val="tx1">
                    <a:tint val="75000"/>
                  </a:schemeClr>
                </a:solidFill>
              </a:defRPr>
            </a:lvl6pPr>
            <a:lvl7pPr marL="2738778" indent="0">
              <a:buNone/>
              <a:defRPr sz="1600">
                <a:solidFill>
                  <a:schemeClr val="tx1">
                    <a:tint val="75000"/>
                  </a:schemeClr>
                </a:solidFill>
              </a:defRPr>
            </a:lvl7pPr>
            <a:lvl8pPr marL="3195200" indent="0">
              <a:buNone/>
              <a:defRPr sz="1600">
                <a:solidFill>
                  <a:schemeClr val="tx1">
                    <a:tint val="75000"/>
                  </a:schemeClr>
                </a:solidFill>
              </a:defRPr>
            </a:lvl8pPr>
            <a:lvl9pPr marL="3651623"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A43FB761-B3F0-4EEF-A476-27C2809F41E6}" type="datetimeFigureOut">
              <a:rPr lang="zh-CN" altLang="en-US" smtClean="0"/>
              <a:t>2022/1/27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2814002690"/>
      </p:ext>
    </p:extLst>
  </p:cSld>
  <p:clrMapOvr>
    <a:masterClrMapping/>
  </p:clrMapOvr>
  <p:transition spd="slow" advTm="3000">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A43FB761-B3F0-4EEF-A476-27C2809F41E6}" type="datetimeFigureOut">
              <a:rPr lang="zh-CN" altLang="en-US" smtClean="0"/>
              <a:t>2022/1/27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028161234"/>
      </p:ext>
    </p:extLst>
  </p:cSld>
  <p:clrMapOvr>
    <a:masterClrMapping/>
  </p:clrMapOvr>
  <p:transition spd="slow" advTm="3000">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6423" indent="0">
              <a:buNone/>
              <a:defRPr sz="2000" b="1"/>
            </a:lvl2pPr>
            <a:lvl3pPr marL="912927" indent="0">
              <a:buNone/>
              <a:defRPr sz="1900" b="1"/>
            </a:lvl3pPr>
            <a:lvl4pPr marL="1369390" indent="0">
              <a:buNone/>
              <a:defRPr sz="1600" b="1"/>
            </a:lvl4pPr>
            <a:lvl5pPr marL="1825853" indent="0">
              <a:buNone/>
              <a:defRPr sz="1600" b="1"/>
            </a:lvl5pPr>
            <a:lvl6pPr marL="2282358" indent="0">
              <a:buNone/>
              <a:defRPr sz="1600" b="1"/>
            </a:lvl6pPr>
            <a:lvl7pPr marL="2738778" indent="0">
              <a:buNone/>
              <a:defRPr sz="1600" b="1"/>
            </a:lvl7pPr>
            <a:lvl8pPr marL="3195200" indent="0">
              <a:buNone/>
              <a:defRPr sz="1600" b="1"/>
            </a:lvl8pPr>
            <a:lvl9pPr marL="3651623"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789"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6423" indent="0">
              <a:buNone/>
              <a:defRPr sz="2000" b="1"/>
            </a:lvl2pPr>
            <a:lvl3pPr marL="912927" indent="0">
              <a:buNone/>
              <a:defRPr sz="1900" b="1"/>
            </a:lvl3pPr>
            <a:lvl4pPr marL="1369390" indent="0">
              <a:buNone/>
              <a:defRPr sz="1600" b="1"/>
            </a:lvl4pPr>
            <a:lvl5pPr marL="1825853" indent="0">
              <a:buNone/>
              <a:defRPr sz="1600" b="1"/>
            </a:lvl5pPr>
            <a:lvl6pPr marL="2282358" indent="0">
              <a:buNone/>
              <a:defRPr sz="1600" b="1"/>
            </a:lvl6pPr>
            <a:lvl7pPr marL="2738778" indent="0">
              <a:buNone/>
              <a:defRPr sz="1600" b="1"/>
            </a:lvl7pPr>
            <a:lvl8pPr marL="3195200" indent="0">
              <a:buNone/>
              <a:defRPr sz="1600" b="1"/>
            </a:lvl8pPr>
            <a:lvl9pPr marL="3651623"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2203"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A43FB761-B3F0-4EEF-A476-27C2809F41E6}" type="datetimeFigureOut">
              <a:rPr lang="zh-CN" altLang="en-US" smtClean="0"/>
              <a:t>2022/1/27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83094040"/>
      </p:ext>
    </p:extLst>
  </p:cSld>
  <p:clrMapOvr>
    <a:masterClrMapping/>
  </p:clrMapOvr>
  <p:transition spd="slow" advTm="3000">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A43FB761-B3F0-4EEF-A476-27C2809F41E6}" type="datetimeFigureOut">
              <a:rPr lang="zh-CN" altLang="en-US" smtClean="0"/>
              <a:t>2022/1/27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606433242"/>
      </p:ext>
    </p:extLst>
  </p:cSld>
  <p:clrMapOvr>
    <a:masterClrMapping/>
  </p:clrMapOvr>
  <p:transition spd="slow" advTm="3000">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43FB761-B3F0-4EEF-A476-27C2809F41E6}" type="datetimeFigureOut">
              <a:rPr lang="zh-CN" altLang="en-US" smtClean="0"/>
              <a:t>2022/1/27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729615211"/>
      </p:ext>
    </p:extLst>
  </p:cSld>
  <p:clrMapOvr>
    <a:masterClrMapping/>
  </p:clrMapOvr>
  <p:transition spd="slow" advTm="3000">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51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3"/>
            <a:ext cx="3932237" cy="3811588"/>
          </a:xfrm>
        </p:spPr>
        <p:txBody>
          <a:bodyPr/>
          <a:lstStyle>
            <a:lvl1pPr marL="0" indent="0">
              <a:buNone/>
              <a:defRPr sz="1600"/>
            </a:lvl1pPr>
            <a:lvl2pPr marL="456423" indent="0">
              <a:buNone/>
              <a:defRPr sz="1500"/>
            </a:lvl2pPr>
            <a:lvl3pPr marL="912927" indent="0">
              <a:buNone/>
              <a:defRPr sz="1200"/>
            </a:lvl3pPr>
            <a:lvl4pPr marL="1369390" indent="0">
              <a:buNone/>
              <a:defRPr sz="1100"/>
            </a:lvl4pPr>
            <a:lvl5pPr marL="1825853" indent="0">
              <a:buNone/>
              <a:defRPr sz="1100"/>
            </a:lvl5pPr>
            <a:lvl6pPr marL="2282358" indent="0">
              <a:buNone/>
              <a:defRPr sz="1100"/>
            </a:lvl6pPr>
            <a:lvl7pPr marL="2738778" indent="0">
              <a:buNone/>
              <a:defRPr sz="1100"/>
            </a:lvl7pPr>
            <a:lvl8pPr marL="3195200" indent="0">
              <a:buNone/>
              <a:defRPr sz="1100"/>
            </a:lvl8pPr>
            <a:lvl9pPr marL="3651623" indent="0">
              <a:buNone/>
              <a:defRPr sz="11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A43FB761-B3F0-4EEF-A476-27C2809F41E6}" type="datetimeFigureOut">
              <a:rPr lang="zh-CN" altLang="en-US" smtClean="0"/>
              <a:t>2022/1/27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3709620434"/>
      </p:ext>
    </p:extLst>
  </p:cSld>
  <p:clrMapOvr>
    <a:masterClrMapping/>
  </p:clrMapOvr>
  <p:transition spd="slow" advTm="3000">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512"/>
            <a:ext cx="6172200" cy="4873625"/>
          </a:xfrm>
        </p:spPr>
        <p:txBody>
          <a:bodyPr/>
          <a:lstStyle>
            <a:lvl1pPr marL="0" indent="0">
              <a:buNone/>
              <a:defRPr sz="3200"/>
            </a:lvl1pPr>
            <a:lvl2pPr marL="456423" indent="0">
              <a:buNone/>
              <a:defRPr sz="2800"/>
            </a:lvl2pPr>
            <a:lvl3pPr marL="912927" indent="0">
              <a:buNone/>
              <a:defRPr sz="2400"/>
            </a:lvl3pPr>
            <a:lvl4pPr marL="1369390" indent="0">
              <a:buNone/>
              <a:defRPr sz="2000"/>
            </a:lvl4pPr>
            <a:lvl5pPr marL="1825853" indent="0">
              <a:buNone/>
              <a:defRPr sz="2000"/>
            </a:lvl5pPr>
            <a:lvl6pPr marL="2282358" indent="0">
              <a:buNone/>
              <a:defRPr sz="2000"/>
            </a:lvl6pPr>
            <a:lvl7pPr marL="2738778" indent="0">
              <a:buNone/>
              <a:defRPr sz="2000"/>
            </a:lvl7pPr>
            <a:lvl8pPr marL="3195200" indent="0">
              <a:buNone/>
              <a:defRPr sz="2000"/>
            </a:lvl8pPr>
            <a:lvl9pPr marL="3651623"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3"/>
            <a:ext cx="3932237" cy="3811588"/>
          </a:xfrm>
        </p:spPr>
        <p:txBody>
          <a:bodyPr/>
          <a:lstStyle>
            <a:lvl1pPr marL="0" indent="0">
              <a:buNone/>
              <a:defRPr sz="1600"/>
            </a:lvl1pPr>
            <a:lvl2pPr marL="456423" indent="0">
              <a:buNone/>
              <a:defRPr sz="1500"/>
            </a:lvl2pPr>
            <a:lvl3pPr marL="912927" indent="0">
              <a:buNone/>
              <a:defRPr sz="1200"/>
            </a:lvl3pPr>
            <a:lvl4pPr marL="1369390" indent="0">
              <a:buNone/>
              <a:defRPr sz="1100"/>
            </a:lvl4pPr>
            <a:lvl5pPr marL="1825853" indent="0">
              <a:buNone/>
              <a:defRPr sz="1100"/>
            </a:lvl5pPr>
            <a:lvl6pPr marL="2282358" indent="0">
              <a:buNone/>
              <a:defRPr sz="1100"/>
            </a:lvl6pPr>
            <a:lvl7pPr marL="2738778" indent="0">
              <a:buNone/>
              <a:defRPr sz="1100"/>
            </a:lvl7pPr>
            <a:lvl8pPr marL="3195200" indent="0">
              <a:buNone/>
              <a:defRPr sz="1100"/>
            </a:lvl8pPr>
            <a:lvl9pPr marL="3651623" indent="0">
              <a:buNone/>
              <a:defRPr sz="11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A43FB761-B3F0-4EEF-A476-27C2809F41E6}" type="datetimeFigureOut">
              <a:rPr lang="zh-CN" altLang="en-US" smtClean="0"/>
              <a:t>2022/1/27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2925359470"/>
      </p:ext>
    </p:extLst>
  </p:cSld>
  <p:clrMapOvr>
    <a:masterClrMapping/>
  </p:clrMapOvr>
  <p:transition spd="slow" advTm="3000">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310" tIns="45718" rIns="91310"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310" tIns="45718" rIns="91310" bIns="4571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310" tIns="45718" rIns="91310" bIns="45718" rtlCol="0" anchor="ctr"/>
          <a:lstStyle>
            <a:lvl1pPr algn="l">
              <a:defRPr sz="1200">
                <a:solidFill>
                  <a:schemeClr val="tx1">
                    <a:tint val="75000"/>
                  </a:schemeClr>
                </a:solidFill>
              </a:defRPr>
            </a:lvl1pPr>
          </a:lstStyle>
          <a:p>
            <a:fld id="{A43FB761-B3F0-4EEF-A476-27C2809F41E6}" type="datetimeFigureOut">
              <a:rPr lang="zh-CN" altLang="en-US" smtClean="0"/>
              <a:t>2022/1/27</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310" tIns="45718" rIns="91310"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310" tIns="45718" rIns="91310" bIns="45718" rtlCol="0" anchor="ctr"/>
          <a:lstStyle>
            <a:lvl1pPr algn="r">
              <a:defRPr sz="1200">
                <a:solidFill>
                  <a:schemeClr val="tx1">
                    <a:tint val="75000"/>
                  </a:schemeClr>
                </a:solidFill>
              </a:defRPr>
            </a:lvl1p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3974297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3000">
    <p:wipe/>
  </p:transition>
  <p:txStyles>
    <p:titleStyle>
      <a:lvl1pPr algn="l" defTabSz="91292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53" indent="-228253" algn="l" defTabSz="91292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758" indent="-228253" algn="l" defTabSz="91292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178" indent="-228253" algn="l" defTabSz="91292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600"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4023"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0527"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6990"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3453"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9958"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2927" rtl="0" eaLnBrk="1" latinLnBrk="0" hangingPunct="1">
        <a:defRPr sz="1900" kern="1200">
          <a:solidFill>
            <a:schemeClr val="tx1"/>
          </a:solidFill>
          <a:latin typeface="+mn-lt"/>
          <a:ea typeface="+mn-ea"/>
          <a:cs typeface="+mn-cs"/>
        </a:defRPr>
      </a:lvl1pPr>
      <a:lvl2pPr marL="456423" algn="l" defTabSz="912927" rtl="0" eaLnBrk="1" latinLnBrk="0" hangingPunct="1">
        <a:defRPr sz="1900" kern="1200">
          <a:solidFill>
            <a:schemeClr val="tx1"/>
          </a:solidFill>
          <a:latin typeface="+mn-lt"/>
          <a:ea typeface="+mn-ea"/>
          <a:cs typeface="+mn-cs"/>
        </a:defRPr>
      </a:lvl2pPr>
      <a:lvl3pPr marL="912927" algn="l" defTabSz="912927" rtl="0" eaLnBrk="1" latinLnBrk="0" hangingPunct="1">
        <a:defRPr sz="1900" kern="1200">
          <a:solidFill>
            <a:schemeClr val="tx1"/>
          </a:solidFill>
          <a:latin typeface="+mn-lt"/>
          <a:ea typeface="+mn-ea"/>
          <a:cs typeface="+mn-cs"/>
        </a:defRPr>
      </a:lvl3pPr>
      <a:lvl4pPr marL="1369390" algn="l" defTabSz="912927" rtl="0" eaLnBrk="1" latinLnBrk="0" hangingPunct="1">
        <a:defRPr sz="1900" kern="1200">
          <a:solidFill>
            <a:schemeClr val="tx1"/>
          </a:solidFill>
          <a:latin typeface="+mn-lt"/>
          <a:ea typeface="+mn-ea"/>
          <a:cs typeface="+mn-cs"/>
        </a:defRPr>
      </a:lvl4pPr>
      <a:lvl5pPr marL="1825853" algn="l" defTabSz="912927" rtl="0" eaLnBrk="1" latinLnBrk="0" hangingPunct="1">
        <a:defRPr sz="1900" kern="1200">
          <a:solidFill>
            <a:schemeClr val="tx1"/>
          </a:solidFill>
          <a:latin typeface="+mn-lt"/>
          <a:ea typeface="+mn-ea"/>
          <a:cs typeface="+mn-cs"/>
        </a:defRPr>
      </a:lvl5pPr>
      <a:lvl6pPr marL="2282358" algn="l" defTabSz="912927" rtl="0" eaLnBrk="1" latinLnBrk="0" hangingPunct="1">
        <a:defRPr sz="1900" kern="1200">
          <a:solidFill>
            <a:schemeClr val="tx1"/>
          </a:solidFill>
          <a:latin typeface="+mn-lt"/>
          <a:ea typeface="+mn-ea"/>
          <a:cs typeface="+mn-cs"/>
        </a:defRPr>
      </a:lvl6pPr>
      <a:lvl7pPr marL="2738778" algn="l" defTabSz="912927" rtl="0" eaLnBrk="1" latinLnBrk="0" hangingPunct="1">
        <a:defRPr sz="1900" kern="1200">
          <a:solidFill>
            <a:schemeClr val="tx1"/>
          </a:solidFill>
          <a:latin typeface="+mn-lt"/>
          <a:ea typeface="+mn-ea"/>
          <a:cs typeface="+mn-cs"/>
        </a:defRPr>
      </a:lvl7pPr>
      <a:lvl8pPr marL="3195200" algn="l" defTabSz="912927" rtl="0" eaLnBrk="1" latinLnBrk="0" hangingPunct="1">
        <a:defRPr sz="1900" kern="1200">
          <a:solidFill>
            <a:schemeClr val="tx1"/>
          </a:solidFill>
          <a:latin typeface="+mn-lt"/>
          <a:ea typeface="+mn-ea"/>
          <a:cs typeface="+mn-cs"/>
        </a:defRPr>
      </a:lvl8pPr>
      <a:lvl9pPr marL="3651623" algn="l" defTabSz="912927"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solidFill>
                  <a:prstClr val="black">
                    <a:tint val="75000"/>
                  </a:prstClr>
                </a:solidFill>
              </a:rPr>
              <a:t>27/1/2022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100686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24.jp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24.jp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24.jp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24.jp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3.wdp"/><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2.png"/><Relationship Id="rId9"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2.png"/><Relationship Id="rId5" Type="http://schemas.microsoft.com/office/2007/relationships/hdphoto" Target="../media/hdphoto3.wdp"/><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2.png"/><Relationship Id="rId7" Type="http://schemas.openxmlformats.org/officeDocument/2006/relationships/image" Target="../media/image4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3.png"/><Relationship Id="rId5" Type="http://schemas.microsoft.com/office/2007/relationships/hdphoto" Target="../media/hdphoto2.wdp"/><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7.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6.png"/><Relationship Id="rId5" Type="http://schemas.microsoft.com/office/2007/relationships/hdphoto" Target="../media/hdphoto2.wdp"/><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9.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8.png"/><Relationship Id="rId5" Type="http://schemas.microsoft.com/office/2007/relationships/hdphoto" Target="../media/hdphoto2.wdp"/><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8" Type="http://schemas.openxmlformats.org/officeDocument/2006/relationships/image" Target="../media/image51.png"/><Relationship Id="rId13" Type="http://schemas.microsoft.com/office/2007/relationships/hdphoto" Target="../media/hdphoto7.wdp"/><Relationship Id="rId3" Type="http://schemas.openxmlformats.org/officeDocument/2006/relationships/image" Target="../media/image22.png"/><Relationship Id="rId7" Type="http://schemas.microsoft.com/office/2007/relationships/hdphoto" Target="../media/hdphoto4.wdp"/><Relationship Id="rId12" Type="http://schemas.openxmlformats.org/officeDocument/2006/relationships/image" Target="../media/image53.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50.png"/><Relationship Id="rId11" Type="http://schemas.microsoft.com/office/2007/relationships/hdphoto" Target="../media/hdphoto6.wdp"/><Relationship Id="rId5" Type="http://schemas.microsoft.com/office/2007/relationships/hdphoto" Target="../media/hdphoto2.wdp"/><Relationship Id="rId10" Type="http://schemas.openxmlformats.org/officeDocument/2006/relationships/image" Target="../media/image52.png"/><Relationship Id="rId4" Type="http://schemas.openxmlformats.org/officeDocument/2006/relationships/image" Target="../media/image28.png"/><Relationship Id="rId9" Type="http://schemas.microsoft.com/office/2007/relationships/hdphoto" Target="../media/hdphoto5.wdp"/></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4.xml"/><Relationship Id="rId3" Type="http://schemas.openxmlformats.org/officeDocument/2006/relationships/image" Target="../media/image20.png"/><Relationship Id="rId7" Type="http://schemas.openxmlformats.org/officeDocument/2006/relationships/slide" Target="slide8.xml"/><Relationship Id="rId12" Type="http://schemas.openxmlformats.org/officeDocument/2006/relationships/slide" Target="slide13.xml"/><Relationship Id="rId2" Type="http://schemas.openxmlformats.org/officeDocument/2006/relationships/audio" Target="../media/audio1.wav"/><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slide" Target="slide7.xml"/><Relationship Id="rId11" Type="http://schemas.openxmlformats.org/officeDocument/2006/relationships/slide" Target="slide12.xml"/><Relationship Id="rId5" Type="http://schemas.openxmlformats.org/officeDocument/2006/relationships/slide" Target="slide6.xml"/><Relationship Id="rId15" Type="http://schemas.microsoft.com/office/2007/relationships/hdphoto" Target="../media/hdphoto1.wdp"/><Relationship Id="rId10" Type="http://schemas.openxmlformats.org/officeDocument/2006/relationships/slide" Target="slide11.xml"/><Relationship Id="rId4" Type="http://schemas.openxmlformats.org/officeDocument/2006/relationships/slide" Target="slide5.xml"/><Relationship Id="rId9" Type="http://schemas.openxmlformats.org/officeDocument/2006/relationships/slide" Target="slide10.xml"/><Relationship Id="rId1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22.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microsoft.com/office/2007/relationships/hdphoto" Target="../media/hdphoto8.wdp"/></Relationships>
</file>

<file path=ppt/slides/_rels/slide4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microsoft.com/office/2007/relationships/hdphoto" Target="../media/hdphoto2.wdp"/></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7.png"/><Relationship Id="rId4" Type="http://schemas.openxmlformats.org/officeDocument/2006/relationships/image" Target="../media/image26.png"/></Relationships>
</file>

<file path=ppt/slides/_rels/slide4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24.jpg"/><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1.png"/></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3.png"/><Relationship Id="rId4" Type="http://schemas.openxmlformats.org/officeDocument/2006/relationships/image" Target="../media/image62.jpeg"/></Relationships>
</file>

<file path=ppt/slides/_rels/slide54.xml.rels><?xml version="1.0" encoding="UTF-8" standalone="yes"?>
<Relationships xmlns="http://schemas.openxmlformats.org/package/2006/relationships"><Relationship Id="rId8" Type="http://schemas.openxmlformats.org/officeDocument/2006/relationships/slide" Target="slide61.xml"/><Relationship Id="rId13" Type="http://schemas.openxmlformats.org/officeDocument/2006/relationships/slide" Target="slide58.xml"/><Relationship Id="rId3" Type="http://schemas.openxmlformats.org/officeDocument/2006/relationships/slide" Target="slide55.xml"/><Relationship Id="rId7" Type="http://schemas.openxmlformats.org/officeDocument/2006/relationships/slide" Target="slide65.xml"/><Relationship Id="rId12" Type="http://schemas.openxmlformats.org/officeDocument/2006/relationships/slide" Target="slide66.xml"/><Relationship Id="rId2" Type="http://schemas.openxmlformats.org/officeDocument/2006/relationships/image" Target="../media/image62.jpeg"/><Relationship Id="rId1" Type="http://schemas.openxmlformats.org/officeDocument/2006/relationships/slideLayout" Target="../slideLayouts/slideLayout13.xml"/><Relationship Id="rId6" Type="http://schemas.openxmlformats.org/officeDocument/2006/relationships/slide" Target="slide60.xml"/><Relationship Id="rId11" Type="http://schemas.openxmlformats.org/officeDocument/2006/relationships/slide" Target="slide63.xml"/><Relationship Id="rId5" Type="http://schemas.openxmlformats.org/officeDocument/2006/relationships/slide" Target="slide57.xml"/><Relationship Id="rId10" Type="http://schemas.openxmlformats.org/officeDocument/2006/relationships/slide" Target="slide64.xml"/><Relationship Id="rId4" Type="http://schemas.openxmlformats.org/officeDocument/2006/relationships/slide" Target="slide56.xml"/><Relationship Id="rId9" Type="http://schemas.openxmlformats.org/officeDocument/2006/relationships/slide" Target="slide59.xml"/><Relationship Id="rId14" Type="http://schemas.openxmlformats.org/officeDocument/2006/relationships/slide" Target="slide62.xml"/></Relationships>
</file>

<file path=ppt/slides/_rels/slide5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6.GIF"/><Relationship Id="rId3" Type="http://schemas.microsoft.com/office/2007/relationships/media" Target="../media/media3.mp3"/><Relationship Id="rId7" Type="http://schemas.microsoft.com/office/2007/relationships/media" Target="../media/media5.mp3"/><Relationship Id="rId12" Type="http://schemas.openxmlformats.org/officeDocument/2006/relationships/slide" Target="slide5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5.png"/><Relationship Id="rId5" Type="http://schemas.microsoft.com/office/2007/relationships/media" Target="../media/media4.mp3"/><Relationship Id="rId10" Type="http://schemas.openxmlformats.org/officeDocument/2006/relationships/image" Target="../media/image64.png"/><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6.GIF"/><Relationship Id="rId3" Type="http://schemas.microsoft.com/office/2007/relationships/media" Target="../media/media3.mp3"/><Relationship Id="rId7" Type="http://schemas.microsoft.com/office/2007/relationships/media" Target="../media/media5.mp3"/><Relationship Id="rId12" Type="http://schemas.openxmlformats.org/officeDocument/2006/relationships/slide" Target="slide5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5.png"/><Relationship Id="rId5" Type="http://schemas.microsoft.com/office/2007/relationships/media" Target="../media/media4.mp3"/><Relationship Id="rId10" Type="http://schemas.openxmlformats.org/officeDocument/2006/relationships/image" Target="../media/image64.png"/><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6.GIF"/><Relationship Id="rId3" Type="http://schemas.microsoft.com/office/2007/relationships/media" Target="../media/media3.mp3"/><Relationship Id="rId7" Type="http://schemas.microsoft.com/office/2007/relationships/media" Target="../media/media5.mp3"/><Relationship Id="rId12" Type="http://schemas.openxmlformats.org/officeDocument/2006/relationships/slide" Target="slide5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5.png"/><Relationship Id="rId5" Type="http://schemas.microsoft.com/office/2007/relationships/media" Target="../media/media4.mp3"/><Relationship Id="rId10" Type="http://schemas.openxmlformats.org/officeDocument/2006/relationships/image" Target="../media/image64.png"/><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6.GIF"/><Relationship Id="rId3" Type="http://schemas.microsoft.com/office/2007/relationships/media" Target="../media/media3.mp3"/><Relationship Id="rId7" Type="http://schemas.microsoft.com/office/2007/relationships/media" Target="../media/media5.mp3"/><Relationship Id="rId12" Type="http://schemas.openxmlformats.org/officeDocument/2006/relationships/slide" Target="slide5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5.png"/><Relationship Id="rId5" Type="http://schemas.microsoft.com/office/2007/relationships/media" Target="../media/media4.mp3"/><Relationship Id="rId10" Type="http://schemas.openxmlformats.org/officeDocument/2006/relationships/image" Target="../media/image64.png"/><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6.GIF"/><Relationship Id="rId3" Type="http://schemas.microsoft.com/office/2007/relationships/media" Target="../media/media3.mp3"/><Relationship Id="rId7" Type="http://schemas.microsoft.com/office/2007/relationships/media" Target="../media/media5.mp3"/><Relationship Id="rId12" Type="http://schemas.openxmlformats.org/officeDocument/2006/relationships/slide" Target="slide5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5.png"/><Relationship Id="rId5" Type="http://schemas.microsoft.com/office/2007/relationships/media" Target="../media/media4.mp3"/><Relationship Id="rId10" Type="http://schemas.openxmlformats.org/officeDocument/2006/relationships/image" Target="../media/image64.png"/><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24.jpg"/><Relationship Id="rId4" Type="http://schemas.openxmlformats.org/officeDocument/2006/relationships/image" Target="../media/image22.png"/></Relationships>
</file>

<file path=ppt/slides/_rels/slide60.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6.GIF"/><Relationship Id="rId3" Type="http://schemas.microsoft.com/office/2007/relationships/media" Target="../media/media3.mp3"/><Relationship Id="rId7" Type="http://schemas.microsoft.com/office/2007/relationships/media" Target="../media/media5.mp3"/><Relationship Id="rId12" Type="http://schemas.openxmlformats.org/officeDocument/2006/relationships/slide" Target="slide5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5.png"/><Relationship Id="rId5" Type="http://schemas.microsoft.com/office/2007/relationships/media" Target="../media/media4.mp3"/><Relationship Id="rId10" Type="http://schemas.openxmlformats.org/officeDocument/2006/relationships/image" Target="../media/image64.png"/><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6.GIF"/><Relationship Id="rId3" Type="http://schemas.microsoft.com/office/2007/relationships/media" Target="../media/media3.mp3"/><Relationship Id="rId7" Type="http://schemas.microsoft.com/office/2007/relationships/media" Target="../media/media5.mp3"/><Relationship Id="rId12" Type="http://schemas.openxmlformats.org/officeDocument/2006/relationships/slide" Target="slide5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5.png"/><Relationship Id="rId5" Type="http://schemas.microsoft.com/office/2007/relationships/media" Target="../media/media4.mp3"/><Relationship Id="rId10" Type="http://schemas.openxmlformats.org/officeDocument/2006/relationships/image" Target="../media/image64.png"/><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6.GIF"/><Relationship Id="rId3" Type="http://schemas.microsoft.com/office/2007/relationships/media" Target="../media/media3.mp3"/><Relationship Id="rId7" Type="http://schemas.microsoft.com/office/2007/relationships/media" Target="../media/media5.mp3"/><Relationship Id="rId12" Type="http://schemas.openxmlformats.org/officeDocument/2006/relationships/slide" Target="slide5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5.png"/><Relationship Id="rId5" Type="http://schemas.microsoft.com/office/2007/relationships/media" Target="../media/media4.mp3"/><Relationship Id="rId10" Type="http://schemas.openxmlformats.org/officeDocument/2006/relationships/image" Target="../media/image64.png"/><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6.GIF"/><Relationship Id="rId3" Type="http://schemas.microsoft.com/office/2007/relationships/media" Target="../media/media3.mp3"/><Relationship Id="rId7" Type="http://schemas.microsoft.com/office/2007/relationships/media" Target="../media/media5.mp3"/><Relationship Id="rId12" Type="http://schemas.openxmlformats.org/officeDocument/2006/relationships/slide" Target="slide5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5.png"/><Relationship Id="rId5" Type="http://schemas.microsoft.com/office/2007/relationships/media" Target="../media/media4.mp3"/><Relationship Id="rId10" Type="http://schemas.openxmlformats.org/officeDocument/2006/relationships/image" Target="../media/image64.png"/><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6.GIF"/><Relationship Id="rId3" Type="http://schemas.microsoft.com/office/2007/relationships/media" Target="../media/media3.mp3"/><Relationship Id="rId7" Type="http://schemas.microsoft.com/office/2007/relationships/media" Target="../media/media5.mp3"/><Relationship Id="rId12" Type="http://schemas.openxmlformats.org/officeDocument/2006/relationships/slide" Target="slide5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5.png"/><Relationship Id="rId5" Type="http://schemas.microsoft.com/office/2007/relationships/media" Target="../media/media4.mp3"/><Relationship Id="rId10" Type="http://schemas.openxmlformats.org/officeDocument/2006/relationships/image" Target="../media/image64.png"/><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6.GIF"/><Relationship Id="rId3" Type="http://schemas.microsoft.com/office/2007/relationships/media" Target="../media/media3.mp3"/><Relationship Id="rId7" Type="http://schemas.microsoft.com/office/2007/relationships/media" Target="../media/media5.mp3"/><Relationship Id="rId12" Type="http://schemas.openxmlformats.org/officeDocument/2006/relationships/slide" Target="slide5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5.png"/><Relationship Id="rId5" Type="http://schemas.microsoft.com/office/2007/relationships/media" Target="../media/media4.mp3"/><Relationship Id="rId10" Type="http://schemas.openxmlformats.org/officeDocument/2006/relationships/image" Target="../media/image64.png"/><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6.GIF"/><Relationship Id="rId3" Type="http://schemas.microsoft.com/office/2007/relationships/media" Target="../media/media3.mp3"/><Relationship Id="rId7" Type="http://schemas.microsoft.com/office/2007/relationships/media" Target="../media/media5.mp3"/><Relationship Id="rId12" Type="http://schemas.openxmlformats.org/officeDocument/2006/relationships/slide" Target="slide5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5.png"/><Relationship Id="rId5" Type="http://schemas.microsoft.com/office/2007/relationships/media" Target="../media/media4.mp3"/><Relationship Id="rId10" Type="http://schemas.openxmlformats.org/officeDocument/2006/relationships/image" Target="../media/image64.png"/><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6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8.png"/><Relationship Id="rId4" Type="http://schemas.openxmlformats.org/officeDocument/2006/relationships/image" Target="../media/image67.png"/></Relationships>
</file>

<file path=ppt/slides/_rels/slide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24.jpg"/><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67.png"/></Relationships>
</file>

<file path=ppt/slides/_rels/slide71.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76.png"/><Relationship Id="rId5" Type="http://schemas.openxmlformats.org/officeDocument/2006/relationships/image" Target="../media/image74.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24.jp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24.jp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1" y="-7375"/>
            <a:ext cx="121920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8583" y="164230"/>
            <a:ext cx="2794631" cy="149680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173501"/>
            <a:ext cx="12192000" cy="2684346"/>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0432" y="6097117"/>
            <a:ext cx="916723" cy="80502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015553">
            <a:off x="700855" y="1058139"/>
            <a:ext cx="1490623" cy="1197385"/>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01721" y="3124286"/>
            <a:ext cx="1912160" cy="2835913"/>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952" y="3645166"/>
            <a:ext cx="1964719" cy="2893671"/>
          </a:xfrm>
          <a:prstGeom prst="rect">
            <a:avLst/>
          </a:prstGeom>
        </p:spPr>
      </p:pic>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98676" y="4173501"/>
            <a:ext cx="1085901" cy="1353081"/>
          </a:xfrm>
          <a:prstGeom prst="rect">
            <a:avLst/>
          </a:prstGeom>
        </p:spPr>
      </p:pic>
      <p:pic>
        <p:nvPicPr>
          <p:cNvPr id="4"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99479" y="5243884"/>
            <a:ext cx="614933" cy="583385"/>
          </a:xfrm>
          <a:prstGeom prst="rect">
            <a:avLst/>
          </a:prstGeom>
        </p:spPr>
      </p:pic>
      <p:pic>
        <p:nvPicPr>
          <p:cNvPr id="10"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0464" y="352670"/>
            <a:ext cx="910795" cy="866623"/>
          </a:xfrm>
          <a:prstGeom prst="rect">
            <a:avLst/>
          </a:prstGeom>
        </p:spPr>
      </p:pic>
      <p:sp>
        <p:nvSpPr>
          <p:cNvPr id="13" name="文本框 12"/>
          <p:cNvSpPr txBox="1"/>
          <p:nvPr/>
        </p:nvSpPr>
        <p:spPr>
          <a:xfrm>
            <a:off x="2035861" y="1297478"/>
            <a:ext cx="9189783" cy="2154432"/>
          </a:xfrm>
          <a:prstGeom prst="rect">
            <a:avLst/>
          </a:prstGeom>
          <a:noFill/>
        </p:spPr>
        <p:txBody>
          <a:bodyPr wrap="square" lIns="91310" tIns="45718" rIns="91310" bIns="45718" rtlCol="0">
            <a:spAutoFit/>
          </a:bodyPr>
          <a:lstStyle/>
          <a:p>
            <a:pPr algn="ctr"/>
            <a:r>
              <a:rPr lang="en-US" altLang="zh-CN" sz="6700" dirty="0">
                <a:ln w="12700">
                  <a:noFill/>
                </a:ln>
                <a:effectLst>
                  <a:outerShdw blurRad="50800" dist="38100" dir="2700000" algn="tl" rotWithShape="0">
                    <a:prstClr val="black">
                      <a:alpha val="40000"/>
                    </a:prstClr>
                  </a:outerShdw>
                </a:effectLst>
                <a:latin typeface="Times New Roman" pitchFamily="18" charset="0"/>
                <a:ea typeface="华康海报体W12" panose="040B0C09000000000000" pitchFamily="81" charset="-122"/>
                <a:cs typeface="Times New Roman" pitchFamily="18" charset="0"/>
              </a:rPr>
              <a:t>TRÁI ĐẤT - MẸ CỦA MUÔN LOÀI</a:t>
            </a:r>
            <a:endParaRPr lang="zh-CN" altLang="en-US" sz="6700" dirty="0">
              <a:ln w="12700">
                <a:noFill/>
              </a:ln>
              <a:effectLst>
                <a:outerShdw blurRad="50800" dist="38100" dir="2700000" algn="tl" rotWithShape="0">
                  <a:prstClr val="black">
                    <a:alpha val="40000"/>
                  </a:prstClr>
                </a:outerShdw>
              </a:effectLst>
              <a:latin typeface="Times New Roman" pitchFamily="18" charset="0"/>
              <a:ea typeface="华康海报体W12" panose="040B0C09000000000000" pitchFamily="81" charset="-122"/>
              <a:cs typeface="Times New Roman" pitchFamily="18" charset="0"/>
            </a:endParaRPr>
          </a:p>
        </p:txBody>
      </p:sp>
      <p:pic>
        <p:nvPicPr>
          <p:cNvPr id="2" name="图片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86947" y="165244"/>
            <a:ext cx="1277435" cy="1151449"/>
          </a:xfrm>
          <a:prstGeom prst="rect">
            <a:avLst/>
          </a:prstGeom>
        </p:spPr>
      </p:pic>
      <p:sp>
        <p:nvSpPr>
          <p:cNvPr id="14" name="文本框 13"/>
          <p:cNvSpPr txBox="1"/>
          <p:nvPr/>
        </p:nvSpPr>
        <p:spPr>
          <a:xfrm>
            <a:off x="7646904" y="3321815"/>
            <a:ext cx="3246821" cy="461665"/>
          </a:xfrm>
          <a:prstGeom prst="rect">
            <a:avLst/>
          </a:prstGeom>
          <a:noFill/>
        </p:spPr>
        <p:txBody>
          <a:bodyPr wrap="square" lIns="91310" tIns="45718" rIns="91310" bIns="45718" rtlCol="0">
            <a:spAutoFit/>
          </a:bodyPr>
          <a:lstStyle/>
          <a:p>
            <a:r>
              <a:rPr lang="en-US" altLang="zh-CN" sz="2400" b="1" dirty="0" err="1">
                <a:latin typeface="Times New Roman" pitchFamily="18" charset="0"/>
                <a:ea typeface="方正稚艺简体" panose="03000509000000000000" pitchFamily="65" charset="-122"/>
                <a:cs typeface="Times New Roman" pitchFamily="18" charset="0"/>
              </a:rPr>
              <a:t>Trịnh</a:t>
            </a:r>
            <a:r>
              <a:rPr lang="en-US" altLang="zh-CN" sz="2400" b="1" dirty="0">
                <a:latin typeface="Times New Roman" pitchFamily="18" charset="0"/>
                <a:ea typeface="方正稚艺简体" panose="03000509000000000000" pitchFamily="65" charset="-122"/>
                <a:cs typeface="Times New Roman" pitchFamily="18" charset="0"/>
              </a:rPr>
              <a:t> </a:t>
            </a:r>
            <a:r>
              <a:rPr lang="en-US" altLang="zh-CN" sz="2400" b="1" dirty="0" err="1">
                <a:latin typeface="Times New Roman" pitchFamily="18" charset="0"/>
                <a:ea typeface="方正稚艺简体" panose="03000509000000000000" pitchFamily="65" charset="-122"/>
                <a:cs typeface="Times New Roman" pitchFamily="18" charset="0"/>
              </a:rPr>
              <a:t>Xuân</a:t>
            </a:r>
            <a:r>
              <a:rPr lang="en-US" altLang="zh-CN" sz="2400" b="1" dirty="0">
                <a:latin typeface="Times New Roman" pitchFamily="18" charset="0"/>
                <a:ea typeface="方正稚艺简体" panose="03000509000000000000" pitchFamily="65" charset="-122"/>
                <a:cs typeface="Times New Roman" pitchFamily="18" charset="0"/>
              </a:rPr>
              <a:t> </a:t>
            </a:r>
            <a:r>
              <a:rPr lang="en-US" altLang="zh-CN" sz="2400" b="1" dirty="0" err="1">
                <a:latin typeface="Times New Roman" pitchFamily="18" charset="0"/>
                <a:ea typeface="方正稚艺简体" panose="03000509000000000000" pitchFamily="65" charset="-122"/>
                <a:cs typeface="Times New Roman" pitchFamily="18" charset="0"/>
              </a:rPr>
              <a:t>Thuận</a:t>
            </a:r>
            <a:endParaRPr lang="zh-CN" altLang="en-US" sz="2400" b="1" dirty="0">
              <a:latin typeface="Times New Roman" pitchFamily="18" charset="0"/>
              <a:ea typeface="方正稚艺简体" panose="03000509000000000000" pitchFamily="65" charset="-122"/>
              <a:cs typeface="Times New Roman" pitchFamily="18" charset="0"/>
            </a:endParaRPr>
          </a:p>
        </p:txBody>
      </p:sp>
      <p:sp>
        <p:nvSpPr>
          <p:cNvPr id="16" name="文本框 13"/>
          <p:cNvSpPr txBox="1"/>
          <p:nvPr/>
        </p:nvSpPr>
        <p:spPr>
          <a:xfrm>
            <a:off x="4472592" y="817335"/>
            <a:ext cx="3246821" cy="461665"/>
          </a:xfrm>
          <a:prstGeom prst="rect">
            <a:avLst/>
          </a:prstGeom>
          <a:noFill/>
        </p:spPr>
        <p:txBody>
          <a:bodyPr wrap="square" lIns="91310" tIns="45718" rIns="91310" bIns="45718" rtlCol="0">
            <a:spAutoFit/>
          </a:bodyPr>
          <a:lstStyle/>
          <a:p>
            <a:r>
              <a:rPr lang="en-US" altLang="zh-CN" sz="2400" b="1" dirty="0">
                <a:latin typeface="Times New Roman" pitchFamily="18" charset="0"/>
                <a:ea typeface="方正稚艺简体" panose="03000509000000000000" pitchFamily="65" charset="-122"/>
                <a:cs typeface="Times New Roman" pitchFamily="18" charset="0"/>
              </a:rPr>
              <a:t>TIẾT: …..</a:t>
            </a:r>
            <a:endParaRPr lang="zh-CN" altLang="en-US" sz="2400" b="1" dirty="0">
              <a:latin typeface="Times New Roman" pitchFamily="18" charset="0"/>
              <a:ea typeface="方正稚艺简体" panose="03000509000000000000" pitchFamily="65" charset="-122"/>
              <a:cs typeface="Times New Roman" pitchFamily="18" charset="0"/>
            </a:endParaRPr>
          </a:p>
        </p:txBody>
      </p:sp>
      <p:sp>
        <p:nvSpPr>
          <p:cNvPr id="18" name="文本框 13">
            <a:extLst>
              <a:ext uri="{FF2B5EF4-FFF2-40B4-BE49-F238E27FC236}">
                <a16:creationId xmlns:a16="http://schemas.microsoft.com/office/drawing/2014/main" id="{541F7267-99D1-41EA-8C48-7A45FCC2D09B}"/>
              </a:ext>
            </a:extLst>
          </p:cNvPr>
          <p:cNvSpPr txBox="1"/>
          <p:nvPr/>
        </p:nvSpPr>
        <p:spPr>
          <a:xfrm>
            <a:off x="4342492" y="3898377"/>
            <a:ext cx="3246821" cy="461665"/>
          </a:xfrm>
          <a:prstGeom prst="rect">
            <a:avLst/>
          </a:prstGeom>
          <a:noFill/>
        </p:spPr>
        <p:txBody>
          <a:bodyPr wrap="square" lIns="91310" tIns="45718" rIns="91310" bIns="45718" rtlCol="0">
            <a:spAutoFit/>
          </a:bodyPr>
          <a:lstStyle/>
          <a:p>
            <a:r>
              <a:rPr lang="en-US" altLang="zh-CN" sz="2400" b="1" dirty="0" err="1">
                <a:latin typeface="Times New Roman" pitchFamily="18" charset="0"/>
                <a:ea typeface="方正稚艺简体" panose="03000509000000000000" pitchFamily="65" charset="-122"/>
                <a:cs typeface="Times New Roman" pitchFamily="18" charset="0"/>
              </a:rPr>
              <a:t>Giáo</a:t>
            </a:r>
            <a:r>
              <a:rPr lang="en-US" altLang="zh-CN" sz="2400" b="1" dirty="0">
                <a:latin typeface="Times New Roman" pitchFamily="18" charset="0"/>
                <a:ea typeface="方正稚艺简体" panose="03000509000000000000" pitchFamily="65" charset="-122"/>
                <a:cs typeface="Times New Roman" pitchFamily="18" charset="0"/>
              </a:rPr>
              <a:t> </a:t>
            </a:r>
            <a:r>
              <a:rPr lang="en-US" altLang="zh-CN" sz="2400" b="1" dirty="0" err="1">
                <a:latin typeface="Times New Roman" pitchFamily="18" charset="0"/>
                <a:ea typeface="方正稚艺简体" panose="03000509000000000000" pitchFamily="65" charset="-122"/>
                <a:cs typeface="Times New Roman" pitchFamily="18" charset="0"/>
              </a:rPr>
              <a:t>viên</a:t>
            </a:r>
            <a:r>
              <a:rPr lang="en-US" altLang="zh-CN" sz="2400" b="1" dirty="0">
                <a:latin typeface="Times New Roman" pitchFamily="18" charset="0"/>
                <a:ea typeface="方正稚艺简体" panose="03000509000000000000" pitchFamily="65" charset="-122"/>
                <a:cs typeface="Times New Roman" pitchFamily="18" charset="0"/>
              </a:rPr>
              <a:t>:……</a:t>
            </a:r>
            <a:endParaRPr lang="zh-CN" altLang="en-US" sz="2400" b="1" dirty="0">
              <a:latin typeface="Times New Roman" pitchFamily="18" charset="0"/>
              <a:ea typeface="方正稚艺简体" panose="03000509000000000000" pitchFamily="65" charset="-122"/>
              <a:cs typeface="Times New Roman" pitchFamily="18" charset="0"/>
            </a:endParaRPr>
          </a:p>
        </p:txBody>
      </p:sp>
    </p:spTree>
    <p:extLst>
      <p:ext uri="{BB962C8B-B14F-4D97-AF65-F5344CB8AC3E}">
        <p14:creationId xmlns:p14="http://schemas.microsoft.com/office/powerpoint/2010/main" val="1269682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8" grpId="0"/>
    </p:bldLst>
  </p:timing>
  <p:extLst mod="1">
    <p:ext uri="{E180D4A7-C9FB-4DFB-919C-405C955672EB}">
      <p14:showEvtLst xmlns:p14="http://schemas.microsoft.com/office/powerpoint/2010/main">
        <p14:playEvt time="197" objId="1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B297F-63A4-411A-8A29-0F66C5C598FA}"/>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07B919D-3516-4304-A23B-6AE97890DD9D}"/>
              </a:ext>
            </a:extLst>
          </p:cNvPr>
          <p:cNvPicPr>
            <a:picLocks noChangeAspect="1"/>
          </p:cNvPicPr>
          <p:nvPr/>
        </p:nvPicPr>
        <p:blipFill>
          <a:blip r:embed="rId4"/>
          <a:stretch>
            <a:fillRect/>
          </a:stretch>
        </p:blipFill>
        <p:spPr>
          <a:xfrm>
            <a:off x="10570129" y="4503899"/>
            <a:ext cx="1734990" cy="2354101"/>
          </a:xfrm>
          <a:prstGeom prst="rect">
            <a:avLst/>
          </a:prstGeom>
        </p:spPr>
      </p:pic>
      <p:sp>
        <p:nvSpPr>
          <p:cNvPr id="4" name="Rectangle: Diagonal Corners Rounded 3">
            <a:extLst>
              <a:ext uri="{FF2B5EF4-FFF2-40B4-BE49-F238E27FC236}">
                <a16:creationId xmlns:a16="http://schemas.microsoft.com/office/drawing/2014/main" id="{63063093-9094-4EF0-BB5D-9B8542234155}"/>
              </a:ext>
            </a:extLst>
          </p:cNvPr>
          <p:cNvSpPr/>
          <p:nvPr/>
        </p:nvSpPr>
        <p:spPr>
          <a:xfrm>
            <a:off x="1380565" y="358587"/>
            <a:ext cx="8776447" cy="1884281"/>
          </a:xfrm>
          <a:prstGeom prst="round2Diag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tx1"/>
                </a:solidFill>
                <a:latin typeface="Times New Roman" panose="02020603050405020304" pitchFamily="18" charset="0"/>
                <a:cs typeface="Times New Roman" panose="02020603050405020304" pitchFamily="18" charset="0"/>
              </a:rPr>
              <a:t>Hàng ngang số  6 (có 6 kí tự): Hành tinh này có tên gọi khác là hành tinh đỏ?</a:t>
            </a:r>
            <a:endParaRPr lang="vi-VN" sz="2400" b="1" i="1" dirty="0">
              <a:solidFill>
                <a:schemeClr val="tx1"/>
              </a:solidFill>
              <a:latin typeface="Times New Roman" panose="02020603050405020304" pitchFamily="18" charset="0"/>
              <a:cs typeface="Times New Roman" panose="02020603050405020304" pitchFamily="18" charset="0"/>
            </a:endParaRPr>
          </a:p>
        </p:txBody>
      </p:sp>
      <p:pic>
        <p:nvPicPr>
          <p:cNvPr id="7" name="Picture 6">
            <a:hlinkClick r:id="rId6" action="ppaction://hlinksldjump"/>
            <a:extLst>
              <a:ext uri="{FF2B5EF4-FFF2-40B4-BE49-F238E27FC236}">
                <a16:creationId xmlns:a16="http://schemas.microsoft.com/office/drawing/2014/main" id="{AEEF0F9E-B7FB-4105-B5DD-B5711E179D09}"/>
              </a:ext>
            </a:extLst>
          </p:cNvPr>
          <p:cNvPicPr>
            <a:picLocks noChangeAspect="1"/>
          </p:cNvPicPr>
          <p:nvPr/>
        </p:nvPicPr>
        <p:blipFill>
          <a:blip r:embed="rId7"/>
          <a:stretch>
            <a:fillRect/>
          </a:stretch>
        </p:blipFill>
        <p:spPr>
          <a:xfrm rot="19866481">
            <a:off x="5032632" y="4344783"/>
            <a:ext cx="1472312" cy="1045555"/>
          </a:xfrm>
          <a:prstGeom prst="rect">
            <a:avLst/>
          </a:prstGeom>
        </p:spPr>
      </p:pic>
    </p:spTree>
    <p:extLst>
      <p:ext uri="{BB962C8B-B14F-4D97-AF65-F5344CB8AC3E}">
        <p14:creationId xmlns:p14="http://schemas.microsoft.com/office/powerpoint/2010/main" val="19635899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RINGIN.WAV"/>
                                        </p:tgtEl>
                                      </p:cMediaNode>
                                    </p:audio>
                                  </p:sub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B297F-63A4-411A-8A29-0F66C5C598FA}"/>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07B919D-3516-4304-A23B-6AE97890DD9D}"/>
              </a:ext>
            </a:extLst>
          </p:cNvPr>
          <p:cNvPicPr>
            <a:picLocks noChangeAspect="1"/>
          </p:cNvPicPr>
          <p:nvPr/>
        </p:nvPicPr>
        <p:blipFill>
          <a:blip r:embed="rId4"/>
          <a:stretch>
            <a:fillRect/>
          </a:stretch>
        </p:blipFill>
        <p:spPr>
          <a:xfrm>
            <a:off x="10570129" y="4503899"/>
            <a:ext cx="1734990" cy="2354101"/>
          </a:xfrm>
          <a:prstGeom prst="rect">
            <a:avLst/>
          </a:prstGeom>
        </p:spPr>
      </p:pic>
      <p:sp>
        <p:nvSpPr>
          <p:cNvPr id="4" name="Rectangle: Diagonal Corners Rounded 3">
            <a:extLst>
              <a:ext uri="{FF2B5EF4-FFF2-40B4-BE49-F238E27FC236}">
                <a16:creationId xmlns:a16="http://schemas.microsoft.com/office/drawing/2014/main" id="{63063093-9094-4EF0-BB5D-9B8542234155}"/>
              </a:ext>
            </a:extLst>
          </p:cNvPr>
          <p:cNvSpPr/>
          <p:nvPr/>
        </p:nvSpPr>
        <p:spPr>
          <a:xfrm>
            <a:off x="1380565" y="358587"/>
            <a:ext cx="8776447" cy="1884281"/>
          </a:xfrm>
          <a:prstGeom prst="round2Diag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tx1"/>
                </a:solidFill>
                <a:latin typeface="Times New Roman" panose="02020603050405020304" pitchFamily="18" charset="0"/>
                <a:cs typeface="Times New Roman" panose="02020603050405020304" pitchFamily="18" charset="0"/>
              </a:rPr>
              <a:t>Hàng ngang số  7</a:t>
            </a:r>
            <a:r>
              <a:rPr lang="en-US" sz="2400" b="1" dirty="0">
                <a:solidFill>
                  <a:schemeClr val="tx1"/>
                </a:solidFill>
                <a:latin typeface="Times New Roman" panose="02020603050405020304" pitchFamily="18" charset="0"/>
                <a:cs typeface="Times New Roman" panose="02020603050405020304" pitchFamily="18" charset="0"/>
              </a:rPr>
              <a:t> </a:t>
            </a:r>
            <a:r>
              <a:rPr lang="vi-VN" sz="2400" b="1" dirty="0">
                <a:solidFill>
                  <a:schemeClr val="tx1"/>
                </a:solidFill>
                <a:latin typeface="Times New Roman" panose="02020603050405020304" pitchFamily="18" charset="0"/>
                <a:cs typeface="Times New Roman" panose="02020603050405020304" pitchFamily="18" charset="0"/>
              </a:rPr>
              <a:t>(có 6 kí tự): Rừng Amazon được mệnh danh là cái gì của Trái Đất?</a:t>
            </a:r>
            <a:endParaRPr lang="vi-VN" sz="2400" b="1" i="1" dirty="0">
              <a:solidFill>
                <a:schemeClr val="tx1"/>
              </a:solidFill>
              <a:latin typeface="Times New Roman" panose="02020603050405020304" pitchFamily="18" charset="0"/>
              <a:cs typeface="Times New Roman" panose="02020603050405020304" pitchFamily="18" charset="0"/>
            </a:endParaRPr>
          </a:p>
        </p:txBody>
      </p:sp>
      <p:pic>
        <p:nvPicPr>
          <p:cNvPr id="7" name="Picture 6">
            <a:hlinkClick r:id="rId6" action="ppaction://hlinksldjump"/>
            <a:extLst>
              <a:ext uri="{FF2B5EF4-FFF2-40B4-BE49-F238E27FC236}">
                <a16:creationId xmlns:a16="http://schemas.microsoft.com/office/drawing/2014/main" id="{AEEF0F9E-B7FB-4105-B5DD-B5711E179D09}"/>
              </a:ext>
            </a:extLst>
          </p:cNvPr>
          <p:cNvPicPr>
            <a:picLocks noChangeAspect="1"/>
          </p:cNvPicPr>
          <p:nvPr/>
        </p:nvPicPr>
        <p:blipFill>
          <a:blip r:embed="rId7"/>
          <a:stretch>
            <a:fillRect/>
          </a:stretch>
        </p:blipFill>
        <p:spPr>
          <a:xfrm rot="19866481">
            <a:off x="5032632" y="4344783"/>
            <a:ext cx="1472312" cy="1045555"/>
          </a:xfrm>
          <a:prstGeom prst="rect">
            <a:avLst/>
          </a:prstGeom>
        </p:spPr>
      </p:pic>
    </p:spTree>
    <p:extLst>
      <p:ext uri="{BB962C8B-B14F-4D97-AF65-F5344CB8AC3E}">
        <p14:creationId xmlns:p14="http://schemas.microsoft.com/office/powerpoint/2010/main" val="40019802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RINGIN.WAV"/>
                                        </p:tgtEl>
                                      </p:cMediaNode>
                                    </p:audio>
                                  </p:sub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B297F-63A4-411A-8A29-0F66C5C598FA}"/>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07B919D-3516-4304-A23B-6AE97890DD9D}"/>
              </a:ext>
            </a:extLst>
          </p:cNvPr>
          <p:cNvPicPr>
            <a:picLocks noChangeAspect="1"/>
          </p:cNvPicPr>
          <p:nvPr/>
        </p:nvPicPr>
        <p:blipFill>
          <a:blip r:embed="rId4"/>
          <a:stretch>
            <a:fillRect/>
          </a:stretch>
        </p:blipFill>
        <p:spPr>
          <a:xfrm>
            <a:off x="10570129" y="4503899"/>
            <a:ext cx="1734990" cy="2354101"/>
          </a:xfrm>
          <a:prstGeom prst="rect">
            <a:avLst/>
          </a:prstGeom>
        </p:spPr>
      </p:pic>
      <p:sp>
        <p:nvSpPr>
          <p:cNvPr id="4" name="Rectangle: Diagonal Corners Rounded 3">
            <a:extLst>
              <a:ext uri="{FF2B5EF4-FFF2-40B4-BE49-F238E27FC236}">
                <a16:creationId xmlns:a16="http://schemas.microsoft.com/office/drawing/2014/main" id="{63063093-9094-4EF0-BB5D-9B8542234155}"/>
              </a:ext>
            </a:extLst>
          </p:cNvPr>
          <p:cNvSpPr/>
          <p:nvPr/>
        </p:nvSpPr>
        <p:spPr>
          <a:xfrm>
            <a:off x="1380565" y="358587"/>
            <a:ext cx="8776447" cy="1884281"/>
          </a:xfrm>
          <a:prstGeom prst="round2Diag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tx1"/>
                </a:solidFill>
                <a:latin typeface="Times New Roman" panose="02020603050405020304" pitchFamily="18" charset="0"/>
                <a:cs typeface="Times New Roman" panose="02020603050405020304" pitchFamily="18" charset="0"/>
              </a:rPr>
              <a:t>Hàng ngang số 8  (có 6 kí tự): Để duy trì…, cơ thể người phải lấy từ môi trường oxi, thức ăn và nước uống</a:t>
            </a:r>
            <a:endParaRPr lang="vi-VN" sz="2400" b="1" i="1" dirty="0">
              <a:solidFill>
                <a:schemeClr val="tx1"/>
              </a:solidFill>
              <a:latin typeface="Times New Roman" panose="02020603050405020304" pitchFamily="18" charset="0"/>
              <a:cs typeface="Times New Roman" panose="02020603050405020304" pitchFamily="18" charset="0"/>
            </a:endParaRPr>
          </a:p>
        </p:txBody>
      </p:sp>
      <p:pic>
        <p:nvPicPr>
          <p:cNvPr id="7" name="Picture 6">
            <a:hlinkClick r:id="rId6" action="ppaction://hlinksldjump"/>
            <a:extLst>
              <a:ext uri="{FF2B5EF4-FFF2-40B4-BE49-F238E27FC236}">
                <a16:creationId xmlns:a16="http://schemas.microsoft.com/office/drawing/2014/main" id="{AEEF0F9E-B7FB-4105-B5DD-B5711E179D09}"/>
              </a:ext>
            </a:extLst>
          </p:cNvPr>
          <p:cNvPicPr>
            <a:picLocks noChangeAspect="1"/>
          </p:cNvPicPr>
          <p:nvPr/>
        </p:nvPicPr>
        <p:blipFill>
          <a:blip r:embed="rId7"/>
          <a:stretch>
            <a:fillRect/>
          </a:stretch>
        </p:blipFill>
        <p:spPr>
          <a:xfrm rot="19866481">
            <a:off x="5032632" y="4344783"/>
            <a:ext cx="1472312" cy="1045555"/>
          </a:xfrm>
          <a:prstGeom prst="rect">
            <a:avLst/>
          </a:prstGeom>
        </p:spPr>
      </p:pic>
    </p:spTree>
    <p:extLst>
      <p:ext uri="{BB962C8B-B14F-4D97-AF65-F5344CB8AC3E}">
        <p14:creationId xmlns:p14="http://schemas.microsoft.com/office/powerpoint/2010/main" val="821132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RINGIN.WAV"/>
                                        </p:tgtEl>
                                      </p:cMediaNode>
                                    </p:audio>
                                  </p:sub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B297F-63A4-411A-8A29-0F66C5C598FA}"/>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07B919D-3516-4304-A23B-6AE97890DD9D}"/>
              </a:ext>
            </a:extLst>
          </p:cNvPr>
          <p:cNvPicPr>
            <a:picLocks noChangeAspect="1"/>
          </p:cNvPicPr>
          <p:nvPr/>
        </p:nvPicPr>
        <p:blipFill>
          <a:blip r:embed="rId4"/>
          <a:stretch>
            <a:fillRect/>
          </a:stretch>
        </p:blipFill>
        <p:spPr>
          <a:xfrm>
            <a:off x="9471804" y="3013649"/>
            <a:ext cx="2833315" cy="3844351"/>
          </a:xfrm>
          <a:prstGeom prst="rect">
            <a:avLst/>
          </a:prstGeom>
        </p:spPr>
      </p:pic>
      <p:sp>
        <p:nvSpPr>
          <p:cNvPr id="4" name="Rectangle: Diagonal Corners Rounded 3">
            <a:extLst>
              <a:ext uri="{FF2B5EF4-FFF2-40B4-BE49-F238E27FC236}">
                <a16:creationId xmlns:a16="http://schemas.microsoft.com/office/drawing/2014/main" id="{63063093-9094-4EF0-BB5D-9B8542234155}"/>
              </a:ext>
            </a:extLst>
          </p:cNvPr>
          <p:cNvSpPr/>
          <p:nvPr/>
        </p:nvSpPr>
        <p:spPr>
          <a:xfrm>
            <a:off x="1380565" y="358587"/>
            <a:ext cx="8776447" cy="1884281"/>
          </a:xfrm>
          <a:prstGeom prst="round2Diag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tx1"/>
                </a:solidFill>
                <a:latin typeface="Times New Roman" panose="02020603050405020304" pitchFamily="18" charset="0"/>
                <a:cs typeface="Times New Roman" panose="02020603050405020304" pitchFamily="18" charset="0"/>
              </a:rPr>
              <a:t>Hàng ngang số  9</a:t>
            </a:r>
            <a:r>
              <a:rPr lang="en-US" sz="2400" b="1" dirty="0">
                <a:solidFill>
                  <a:schemeClr val="tx1"/>
                </a:solidFill>
                <a:latin typeface="Times New Roman" panose="02020603050405020304" pitchFamily="18" charset="0"/>
                <a:cs typeface="Times New Roman" panose="02020603050405020304" pitchFamily="18" charset="0"/>
              </a:rPr>
              <a:t> </a:t>
            </a:r>
            <a:r>
              <a:rPr lang="vi-VN" sz="2400" b="1" dirty="0">
                <a:solidFill>
                  <a:schemeClr val="tx1"/>
                </a:solidFill>
                <a:latin typeface="Times New Roman" panose="02020603050405020304" pitchFamily="18" charset="0"/>
                <a:cs typeface="Times New Roman" panose="02020603050405020304" pitchFamily="18" charset="0"/>
              </a:rPr>
              <a:t>(có  9 kí tự): Trái Đất tự quay quanh Mặt Trời dẫn đến hiện tượng nào?</a:t>
            </a:r>
            <a:endParaRPr lang="vi-VN" sz="2400" b="1" i="1" dirty="0">
              <a:solidFill>
                <a:schemeClr val="tx1"/>
              </a:solidFill>
              <a:latin typeface="Times New Roman" panose="02020603050405020304" pitchFamily="18" charset="0"/>
              <a:cs typeface="Times New Roman" panose="02020603050405020304" pitchFamily="18" charset="0"/>
            </a:endParaRPr>
          </a:p>
        </p:txBody>
      </p:sp>
      <p:pic>
        <p:nvPicPr>
          <p:cNvPr id="7" name="Picture 6">
            <a:hlinkClick r:id="rId6" action="ppaction://hlinksldjump"/>
            <a:extLst>
              <a:ext uri="{FF2B5EF4-FFF2-40B4-BE49-F238E27FC236}">
                <a16:creationId xmlns:a16="http://schemas.microsoft.com/office/drawing/2014/main" id="{AEEF0F9E-B7FB-4105-B5DD-B5711E179D09}"/>
              </a:ext>
            </a:extLst>
          </p:cNvPr>
          <p:cNvPicPr>
            <a:picLocks noChangeAspect="1"/>
          </p:cNvPicPr>
          <p:nvPr/>
        </p:nvPicPr>
        <p:blipFill>
          <a:blip r:embed="rId7"/>
          <a:stretch>
            <a:fillRect/>
          </a:stretch>
        </p:blipFill>
        <p:spPr>
          <a:xfrm rot="19866481">
            <a:off x="5013803" y="4271691"/>
            <a:ext cx="1774870" cy="1045555"/>
          </a:xfrm>
          <a:prstGeom prst="rect">
            <a:avLst/>
          </a:prstGeom>
        </p:spPr>
      </p:pic>
    </p:spTree>
    <p:extLst>
      <p:ext uri="{BB962C8B-B14F-4D97-AF65-F5344CB8AC3E}">
        <p14:creationId xmlns:p14="http://schemas.microsoft.com/office/powerpoint/2010/main" val="34826350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RINGIN.WAV"/>
                                        </p:tgtEl>
                                      </p:cMediaNode>
                                    </p:audio>
                                  </p:sub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228" y="0"/>
            <a:ext cx="12309231"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86" y="3"/>
            <a:ext cx="8250241" cy="6078132"/>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862731" y="351693"/>
            <a:ext cx="2737615" cy="6028627"/>
          </a:xfrm>
          <a:prstGeom prst="rect">
            <a:avLst/>
          </a:prstGeom>
        </p:spPr>
      </p:pic>
      <p:sp>
        <p:nvSpPr>
          <p:cNvPr id="3" name="TextBox 2"/>
          <p:cNvSpPr txBox="1"/>
          <p:nvPr/>
        </p:nvSpPr>
        <p:spPr>
          <a:xfrm>
            <a:off x="2564387" y="1416707"/>
            <a:ext cx="6169639" cy="2308324"/>
          </a:xfrm>
          <a:prstGeom prst="rect">
            <a:avLst/>
          </a:prstGeom>
          <a:noFill/>
        </p:spPr>
        <p:txBody>
          <a:bodyPr wrap="none" lIns="91310" tIns="45718" rIns="91310" bIns="45718" rtlCol="0">
            <a:spAutoFit/>
          </a:bodyP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HÌNH THÀNH </a:t>
            </a:r>
          </a:p>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KIẾN THỨC</a:t>
            </a:r>
          </a:p>
        </p:txBody>
      </p:sp>
    </p:spTree>
    <p:extLst>
      <p:ext uri="{BB962C8B-B14F-4D97-AF65-F5344CB8AC3E}">
        <p14:creationId xmlns:p14="http://schemas.microsoft.com/office/powerpoint/2010/main" val="1443998291"/>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9" name="组合 18"/>
          <p:cNvGrpSpPr/>
          <p:nvPr/>
        </p:nvGrpSpPr>
        <p:grpSpPr>
          <a:xfrm>
            <a:off x="949455" y="559012"/>
            <a:ext cx="11031615" cy="5739976"/>
            <a:chOff x="6060000" y="2393122"/>
            <a:chExt cx="3833942" cy="3430579"/>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0000" y="2898052"/>
              <a:ext cx="2139468" cy="2925649"/>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9734" y="2393122"/>
              <a:ext cx="2764208" cy="2279221"/>
            </a:xfrm>
            <a:prstGeom prst="rect">
              <a:avLst/>
            </a:prstGeom>
          </p:spPr>
        </p:pic>
        <p:sp>
          <p:nvSpPr>
            <p:cNvPr id="18" name="文本框 17"/>
            <p:cNvSpPr txBox="1"/>
            <p:nvPr/>
          </p:nvSpPr>
          <p:spPr>
            <a:xfrm rot="417460">
              <a:off x="7465026" y="2776630"/>
              <a:ext cx="2222472" cy="1177262"/>
            </a:xfrm>
            <a:prstGeom prst="rect">
              <a:avLst/>
            </a:prstGeom>
            <a:noFill/>
          </p:spPr>
          <p:txBody>
            <a:bodyPr wrap="square" rtlCol="0">
              <a:spAutoFit/>
            </a:bodyPr>
            <a:lstStyle/>
            <a:p>
              <a:pPr lvl="0" algn="ctr"/>
              <a:r>
                <a:rPr lang="en-US" altLang="zh-CN" sz="6000" dirty="0">
                  <a:solidFill>
                    <a:srgbClr val="0070C0"/>
                  </a:solidFill>
                  <a:latin typeface="Times New Roman" pitchFamily="18" charset="0"/>
                  <a:ea typeface="华康海报体W12" panose="040B0C09000000000000" pitchFamily="81" charset="-122"/>
                  <a:cs typeface="Times New Roman" pitchFamily="18" charset="0"/>
                </a:rPr>
                <a:t>I. </a:t>
              </a:r>
              <a:r>
                <a:rPr lang="en-US" altLang="zh-CN" sz="6000" dirty="0" err="1">
                  <a:solidFill>
                    <a:srgbClr val="0070C0"/>
                  </a:solidFill>
                  <a:latin typeface="Times New Roman" pitchFamily="18" charset="0"/>
                  <a:ea typeface="华康海报体W12" panose="040B0C09000000000000" pitchFamily="81" charset="-122"/>
                  <a:cs typeface="Times New Roman" pitchFamily="18" charset="0"/>
                </a:rPr>
                <a:t>Trải</a:t>
              </a:r>
              <a:r>
                <a:rPr lang="en-US" altLang="zh-CN" sz="6000" dirty="0">
                  <a:solidFill>
                    <a:srgbClr val="0070C0"/>
                  </a:solidFill>
                  <a:latin typeface="Times New Roman" pitchFamily="18" charset="0"/>
                  <a:ea typeface="华康海报体W12" panose="040B0C09000000000000" pitchFamily="81" charset="-122"/>
                  <a:cs typeface="Times New Roman" pitchFamily="18" charset="0"/>
                </a:rPr>
                <a:t> </a:t>
              </a:r>
              <a:r>
                <a:rPr lang="en-US" altLang="zh-CN" sz="6000" dirty="0" err="1">
                  <a:solidFill>
                    <a:srgbClr val="0070C0"/>
                  </a:solidFill>
                  <a:latin typeface="Times New Roman" pitchFamily="18" charset="0"/>
                  <a:ea typeface="华康海报体W12" panose="040B0C09000000000000" pitchFamily="81" charset="-122"/>
                  <a:cs typeface="Times New Roman" pitchFamily="18" charset="0"/>
                </a:rPr>
                <a:t>nghiệm</a:t>
              </a:r>
              <a:r>
                <a:rPr lang="en-US" altLang="zh-CN" sz="6000" dirty="0">
                  <a:solidFill>
                    <a:srgbClr val="0070C0"/>
                  </a:solidFill>
                  <a:latin typeface="Times New Roman" pitchFamily="18" charset="0"/>
                  <a:ea typeface="华康海报体W12" panose="040B0C09000000000000" pitchFamily="81" charset="-122"/>
                  <a:cs typeface="Times New Roman" pitchFamily="18" charset="0"/>
                </a:rPr>
                <a:t> </a:t>
              </a:r>
              <a:r>
                <a:rPr lang="en-US" altLang="zh-CN" sz="6000" dirty="0" err="1">
                  <a:solidFill>
                    <a:srgbClr val="0070C0"/>
                  </a:solidFill>
                  <a:latin typeface="Times New Roman" pitchFamily="18" charset="0"/>
                  <a:ea typeface="华康海报体W12" panose="040B0C09000000000000" pitchFamily="81" charset="-122"/>
                  <a:cs typeface="Times New Roman" pitchFamily="18" charset="0"/>
                </a:rPr>
                <a:t>cùng</a:t>
              </a:r>
              <a:r>
                <a:rPr lang="en-US" altLang="zh-CN" sz="6000" dirty="0">
                  <a:solidFill>
                    <a:srgbClr val="0070C0"/>
                  </a:solidFill>
                  <a:latin typeface="Times New Roman" pitchFamily="18" charset="0"/>
                  <a:ea typeface="华康海报体W12" panose="040B0C09000000000000" pitchFamily="81" charset="-122"/>
                  <a:cs typeface="Times New Roman" pitchFamily="18" charset="0"/>
                </a:rPr>
                <a:t> </a:t>
              </a:r>
              <a:r>
                <a:rPr lang="en-US" altLang="zh-CN" sz="6000" dirty="0" err="1">
                  <a:solidFill>
                    <a:srgbClr val="0070C0"/>
                  </a:solidFill>
                  <a:latin typeface="Times New Roman" pitchFamily="18" charset="0"/>
                  <a:ea typeface="华康海报体W12" panose="040B0C09000000000000" pitchFamily="81" charset="-122"/>
                  <a:cs typeface="Times New Roman" pitchFamily="18" charset="0"/>
                </a:rPr>
                <a:t>văn</a:t>
              </a:r>
              <a:r>
                <a:rPr lang="en-US" altLang="zh-CN" sz="6000" dirty="0">
                  <a:solidFill>
                    <a:srgbClr val="0070C0"/>
                  </a:solidFill>
                  <a:latin typeface="Times New Roman" pitchFamily="18" charset="0"/>
                  <a:ea typeface="华康海报体W12" panose="040B0C09000000000000" pitchFamily="81" charset="-122"/>
                  <a:cs typeface="Times New Roman" pitchFamily="18" charset="0"/>
                </a:rPr>
                <a:t> </a:t>
              </a:r>
              <a:r>
                <a:rPr lang="en-US" altLang="zh-CN" sz="6000" dirty="0" err="1">
                  <a:solidFill>
                    <a:srgbClr val="0070C0"/>
                  </a:solidFill>
                  <a:latin typeface="Times New Roman" pitchFamily="18" charset="0"/>
                  <a:ea typeface="华康海报体W12" panose="040B0C09000000000000" pitchFamily="81" charset="-122"/>
                  <a:cs typeface="Times New Roman" pitchFamily="18" charset="0"/>
                </a:rPr>
                <a:t>bản</a:t>
              </a:r>
              <a:endParaRPr kumimoji="0" lang="zh-CN" altLang="en-US" sz="6000" b="0" i="0" u="none" strike="noStrike" kern="1200" cap="none" spc="0" normalizeH="0" baseline="0" noProof="0" dirty="0">
                <a:ln>
                  <a:noFill/>
                </a:ln>
                <a:solidFill>
                  <a:srgbClr val="0070C0"/>
                </a:solidFill>
                <a:effectLst/>
                <a:uLnTx/>
                <a:uFillTx/>
                <a:latin typeface="Times New Roman" pitchFamily="18" charset="0"/>
                <a:ea typeface="华康海报体W12" panose="040B0C09000000000000" pitchFamily="81" charset="-122"/>
                <a:cs typeface="Times New Roman" pitchFamily="18" charset="0"/>
              </a:endParaRPr>
            </a:p>
          </p:txBody>
        </p:sp>
      </p:grpSp>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3498" y="396587"/>
            <a:ext cx="1663545" cy="1517876"/>
          </a:xfrm>
          <a:prstGeom prst="rect">
            <a:avLst/>
          </a:prstGeom>
        </p:spPr>
      </p:pic>
    </p:spTree>
    <p:extLst>
      <p:ext uri="{BB962C8B-B14F-4D97-AF65-F5344CB8AC3E}">
        <p14:creationId xmlns:p14="http://schemas.microsoft.com/office/powerpoint/2010/main" val="1872731136"/>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B297F-63A4-411A-8A29-0F66C5C598FA}"/>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07B919D-3516-4304-A23B-6AE97890DD9D}"/>
              </a:ext>
            </a:extLst>
          </p:cNvPr>
          <p:cNvPicPr>
            <a:picLocks noChangeAspect="1"/>
          </p:cNvPicPr>
          <p:nvPr/>
        </p:nvPicPr>
        <p:blipFill>
          <a:blip r:embed="rId3"/>
          <a:stretch>
            <a:fillRect/>
          </a:stretch>
        </p:blipFill>
        <p:spPr>
          <a:xfrm>
            <a:off x="10570129" y="4503899"/>
            <a:ext cx="1734990" cy="2354101"/>
          </a:xfrm>
          <a:prstGeom prst="rect">
            <a:avLst/>
          </a:prstGeom>
        </p:spPr>
      </p:pic>
      <p:sp>
        <p:nvSpPr>
          <p:cNvPr id="4" name="Rectangle 3">
            <a:extLst>
              <a:ext uri="{FF2B5EF4-FFF2-40B4-BE49-F238E27FC236}">
                <a16:creationId xmlns:a16="http://schemas.microsoft.com/office/drawing/2014/main" id="{8B926629-4D43-4363-904D-3B4CB01CA5A3}"/>
              </a:ext>
            </a:extLst>
          </p:cNvPr>
          <p:cNvSpPr/>
          <p:nvPr/>
        </p:nvSpPr>
        <p:spPr>
          <a:xfrm>
            <a:off x="4097699" y="146941"/>
            <a:ext cx="2286010" cy="824136"/>
          </a:xfrm>
          <a:prstGeom prst="rect">
            <a:avLst/>
          </a:prstGeom>
        </p:spPr>
        <p:txBody>
          <a:bodyPr wrap="square">
            <a:spAutoFit/>
          </a:bodyPr>
          <a:lstStyle/>
          <a:p>
            <a:pPr algn="just">
              <a:lnSpc>
                <a:spcPct val="150000"/>
              </a:lnSpc>
              <a:spcAft>
                <a:spcPts val="0"/>
              </a:spcAft>
            </a:pP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Đọc</a:t>
            </a:r>
            <a:endParaRPr lang="en-US" sz="3600" dirty="0">
              <a:solidFill>
                <a:srgbClr val="0070C0"/>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0F33DFF-668E-40DB-AA27-BD7FCFD89EA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065" l="3390" r="95763">
                        <a14:foregroundMark x1="49576" y1="0" x2="49576" y2="0"/>
                        <a14:foregroundMark x1="95763" y1="37383" x2="95763" y2="37383"/>
                        <a14:foregroundMark x1="3390" y1="30841" x2="3390" y2="30841"/>
                        <a14:foregroundMark x1="51695" y1="81776" x2="51695" y2="81776"/>
                        <a14:foregroundMark x1="63983" y1="94393" x2="63983" y2="94393"/>
                        <a14:foregroundMark x1="63983" y1="94393" x2="63983" y2="94393"/>
                        <a14:foregroundMark x1="58898" y1="90654" x2="58898" y2="90654"/>
                        <a14:foregroundMark x1="56780" y1="88785" x2="53814" y2="86449"/>
                        <a14:foregroundMark x1="51271" y1="85047" x2="51271" y2="85047"/>
                        <a14:foregroundMark x1="45339" y1="72430" x2="66102" y2="99065"/>
                        <a14:foregroundMark x1="66102" y1="78037" x2="66949" y2="99065"/>
                      </a14:backgroundRemoval>
                    </a14:imgEffect>
                  </a14:imgLayer>
                </a14:imgProps>
              </a:ext>
            </a:extLst>
          </a:blip>
          <a:stretch>
            <a:fillRect/>
          </a:stretch>
        </p:blipFill>
        <p:spPr>
          <a:xfrm>
            <a:off x="2295672" y="146941"/>
            <a:ext cx="912327" cy="827280"/>
          </a:xfrm>
          <a:prstGeom prst="rect">
            <a:avLst/>
          </a:prstGeom>
        </p:spPr>
      </p:pic>
      <p:cxnSp>
        <p:nvCxnSpPr>
          <p:cNvPr id="7" name="Straight Connector 6">
            <a:extLst>
              <a:ext uri="{FF2B5EF4-FFF2-40B4-BE49-F238E27FC236}">
                <a16:creationId xmlns:a16="http://schemas.microsoft.com/office/drawing/2014/main" id="{3430F14E-7C2E-4755-A924-289854D0FDA4}"/>
              </a:ext>
            </a:extLst>
          </p:cNvPr>
          <p:cNvCxnSpPr>
            <a:cxnSpLocks/>
          </p:cNvCxnSpPr>
          <p:nvPr/>
        </p:nvCxnSpPr>
        <p:spPr>
          <a:xfrm>
            <a:off x="3443955" y="146941"/>
            <a:ext cx="111949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C4C7665-1B2A-45D9-B91B-92FB617045CB}"/>
              </a:ext>
            </a:extLst>
          </p:cNvPr>
          <p:cNvCxnSpPr>
            <a:cxnSpLocks/>
          </p:cNvCxnSpPr>
          <p:nvPr/>
        </p:nvCxnSpPr>
        <p:spPr>
          <a:xfrm>
            <a:off x="5536250" y="971077"/>
            <a:ext cx="1119499"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0" name="图片 1">
            <a:extLst>
              <a:ext uri="{FF2B5EF4-FFF2-40B4-BE49-F238E27FC236}">
                <a16:creationId xmlns:a16="http://schemas.microsoft.com/office/drawing/2014/main" id="{E5C8FBA2-4BEC-4DF6-9471-2D0EAAE21F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5672" y="1248652"/>
            <a:ext cx="7061973" cy="4350695"/>
          </a:xfrm>
          <a:prstGeom prst="rect">
            <a:avLst/>
          </a:prstGeom>
        </p:spPr>
      </p:pic>
      <p:sp>
        <p:nvSpPr>
          <p:cNvPr id="11" name="Rectangle 10">
            <a:extLst>
              <a:ext uri="{FF2B5EF4-FFF2-40B4-BE49-F238E27FC236}">
                <a16:creationId xmlns:a16="http://schemas.microsoft.com/office/drawing/2014/main" id="{776EE9B5-0996-4CD2-BBA2-6E38815E5640}"/>
              </a:ext>
            </a:extLst>
          </p:cNvPr>
          <p:cNvSpPr/>
          <p:nvPr/>
        </p:nvSpPr>
        <p:spPr>
          <a:xfrm>
            <a:off x="3836003" y="1869186"/>
            <a:ext cx="3940669" cy="2308320"/>
          </a:xfrm>
          <a:prstGeom prst="rect">
            <a:avLst/>
          </a:prstGeom>
        </p:spPr>
        <p:txBody>
          <a:bodyPr wrap="square" lIns="91310" tIns="45718" rIns="91310" bIns="45718">
            <a:spAutoFit/>
          </a:bodyPr>
          <a:lstStyle/>
          <a:p>
            <a:pPr lvl="0" algn="just"/>
            <a:r>
              <a:rPr lang="vi-VN" sz="2400" i="1" dirty="0">
                <a:solidFill>
                  <a:srgbClr val="000000"/>
                </a:solidFill>
                <a:latin typeface="Times New Roman"/>
                <a:ea typeface="Calibri"/>
              </a:rPr>
              <a:t>- </a:t>
            </a:r>
            <a:r>
              <a:rPr lang="en-US" sz="2400" i="1" dirty="0" err="1">
                <a:solidFill>
                  <a:srgbClr val="000000"/>
                </a:solidFill>
                <a:latin typeface="Times New Roman"/>
                <a:ea typeface="Calibri"/>
              </a:rPr>
              <a:t>Biết</a:t>
            </a:r>
            <a:r>
              <a:rPr lang="en-US" sz="2400" i="1" dirty="0">
                <a:solidFill>
                  <a:srgbClr val="000000"/>
                </a:solidFill>
                <a:latin typeface="Times New Roman"/>
                <a:ea typeface="Calibri"/>
              </a:rPr>
              <a:t> </a:t>
            </a:r>
            <a:r>
              <a:rPr lang="vi-VN" sz="2400" i="1" dirty="0">
                <a:solidFill>
                  <a:srgbClr val="000000"/>
                </a:solidFill>
                <a:latin typeface="Times New Roman"/>
                <a:ea typeface="Calibri"/>
              </a:rPr>
              <a:t>cách đọc thầm, trả lời được các câu hỏi suy luận</a:t>
            </a:r>
          </a:p>
          <a:p>
            <a:pPr lvl="0" algn="just"/>
            <a:r>
              <a:rPr lang="vi-VN" sz="2400" i="1" dirty="0">
                <a:solidFill>
                  <a:srgbClr val="000000"/>
                </a:solidFill>
                <a:latin typeface="Times New Roman"/>
                <a:ea typeface="Calibri"/>
              </a:rPr>
              <a:t>- </a:t>
            </a:r>
            <a:r>
              <a:rPr lang="en-US" sz="2400" i="1" dirty="0" err="1">
                <a:solidFill>
                  <a:srgbClr val="000000"/>
                </a:solidFill>
                <a:latin typeface="Times New Roman"/>
                <a:ea typeface="Calibri"/>
              </a:rPr>
              <a:t>Biết</a:t>
            </a:r>
            <a:r>
              <a:rPr lang="en-US" sz="2400" i="1" dirty="0">
                <a:solidFill>
                  <a:srgbClr val="000000"/>
                </a:solidFill>
                <a:latin typeface="Times New Roman"/>
                <a:ea typeface="Calibri"/>
              </a:rPr>
              <a:t> </a:t>
            </a:r>
            <a:r>
              <a:rPr lang="vi-VN" sz="2400" i="1" dirty="0">
                <a:solidFill>
                  <a:srgbClr val="000000"/>
                </a:solidFill>
                <a:latin typeface="Times New Roman"/>
                <a:ea typeface="Calibri"/>
              </a:rPr>
              <a:t>cách đọc to, trôi chảy, phù hợp về tốc độ đọc, phân biệt được lời người kể chuyện và lời nhân vật</a:t>
            </a:r>
          </a:p>
        </p:txBody>
      </p:sp>
    </p:spTree>
    <p:extLst>
      <p:ext uri="{BB962C8B-B14F-4D97-AF65-F5344CB8AC3E}">
        <p14:creationId xmlns:p14="http://schemas.microsoft.com/office/powerpoint/2010/main" val="3574137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B297F-63A4-411A-8A29-0F66C5C598FA}"/>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07B919D-3516-4304-A23B-6AE97890DD9D}"/>
              </a:ext>
            </a:extLst>
          </p:cNvPr>
          <p:cNvPicPr>
            <a:picLocks noChangeAspect="1"/>
          </p:cNvPicPr>
          <p:nvPr/>
        </p:nvPicPr>
        <p:blipFill>
          <a:blip r:embed="rId3"/>
          <a:stretch>
            <a:fillRect/>
          </a:stretch>
        </p:blipFill>
        <p:spPr>
          <a:xfrm>
            <a:off x="10570129" y="4503899"/>
            <a:ext cx="1734990" cy="2354101"/>
          </a:xfrm>
          <a:prstGeom prst="rect">
            <a:avLst/>
          </a:prstGeom>
        </p:spPr>
      </p:pic>
      <p:sp>
        <p:nvSpPr>
          <p:cNvPr id="4" name="Rectangle 3">
            <a:extLst>
              <a:ext uri="{FF2B5EF4-FFF2-40B4-BE49-F238E27FC236}">
                <a16:creationId xmlns:a16="http://schemas.microsoft.com/office/drawing/2014/main" id="{8B926629-4D43-4363-904D-3B4CB01CA5A3}"/>
              </a:ext>
            </a:extLst>
          </p:cNvPr>
          <p:cNvSpPr/>
          <p:nvPr/>
        </p:nvSpPr>
        <p:spPr>
          <a:xfrm>
            <a:off x="4097698" y="146941"/>
            <a:ext cx="4610465" cy="824136"/>
          </a:xfrm>
          <a:prstGeom prst="rect">
            <a:avLst/>
          </a:prstGeom>
        </p:spPr>
        <p:txBody>
          <a:bodyPr wrap="square">
            <a:spAutoFit/>
          </a:bodyPr>
          <a:lstStyle/>
          <a:p>
            <a:pPr algn="just">
              <a:lnSpc>
                <a:spcPct val="150000"/>
              </a:lnSpc>
              <a:spcAft>
                <a:spcPts val="0"/>
              </a:spcAft>
            </a:pP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phẩm</a:t>
            </a:r>
            <a:endParaRPr lang="en-US" sz="3600" dirty="0">
              <a:solidFill>
                <a:srgbClr val="0070C0"/>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0F33DFF-668E-40DB-AA27-BD7FCFD89EA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065" l="3390" r="95763">
                        <a14:foregroundMark x1="49576" y1="0" x2="49576" y2="0"/>
                        <a14:foregroundMark x1="95763" y1="37383" x2="95763" y2="37383"/>
                        <a14:foregroundMark x1="3390" y1="30841" x2="3390" y2="30841"/>
                        <a14:foregroundMark x1="51695" y1="81776" x2="51695" y2="81776"/>
                        <a14:foregroundMark x1="63983" y1="94393" x2="63983" y2="94393"/>
                        <a14:foregroundMark x1="63983" y1="94393" x2="63983" y2="94393"/>
                        <a14:foregroundMark x1="58898" y1="90654" x2="58898" y2="90654"/>
                        <a14:foregroundMark x1="56780" y1="88785" x2="53814" y2="86449"/>
                        <a14:foregroundMark x1="51271" y1="85047" x2="51271" y2="85047"/>
                        <a14:foregroundMark x1="45339" y1="72430" x2="66102" y2="99065"/>
                        <a14:foregroundMark x1="66102" y1="78037" x2="66949" y2="99065"/>
                      </a14:backgroundRemoval>
                    </a14:imgEffect>
                  </a14:imgLayer>
                </a14:imgProps>
              </a:ext>
            </a:extLst>
          </a:blip>
          <a:stretch>
            <a:fillRect/>
          </a:stretch>
        </p:blipFill>
        <p:spPr>
          <a:xfrm>
            <a:off x="2295672" y="146941"/>
            <a:ext cx="912327" cy="827280"/>
          </a:xfrm>
          <a:prstGeom prst="rect">
            <a:avLst/>
          </a:prstGeom>
        </p:spPr>
      </p:pic>
      <p:cxnSp>
        <p:nvCxnSpPr>
          <p:cNvPr id="7" name="Straight Connector 6">
            <a:extLst>
              <a:ext uri="{FF2B5EF4-FFF2-40B4-BE49-F238E27FC236}">
                <a16:creationId xmlns:a16="http://schemas.microsoft.com/office/drawing/2014/main" id="{3430F14E-7C2E-4755-A924-289854D0FDA4}"/>
              </a:ext>
            </a:extLst>
          </p:cNvPr>
          <p:cNvCxnSpPr>
            <a:cxnSpLocks/>
          </p:cNvCxnSpPr>
          <p:nvPr/>
        </p:nvCxnSpPr>
        <p:spPr>
          <a:xfrm>
            <a:off x="3443955" y="146941"/>
            <a:ext cx="140151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C4C7665-1B2A-45D9-B91B-92FB617045CB}"/>
              </a:ext>
            </a:extLst>
          </p:cNvPr>
          <p:cNvCxnSpPr>
            <a:cxnSpLocks/>
          </p:cNvCxnSpPr>
          <p:nvPr/>
        </p:nvCxnSpPr>
        <p:spPr>
          <a:xfrm>
            <a:off x="7339412" y="971077"/>
            <a:ext cx="1548214"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0" name="图片 1">
            <a:extLst>
              <a:ext uri="{FF2B5EF4-FFF2-40B4-BE49-F238E27FC236}">
                <a16:creationId xmlns:a16="http://schemas.microsoft.com/office/drawing/2014/main" id="{E5C8FBA2-4BEC-4DF6-9471-2D0EAAE21F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5945" y="1534643"/>
            <a:ext cx="5050566" cy="3111520"/>
          </a:xfrm>
          <a:prstGeom prst="rect">
            <a:avLst/>
          </a:prstGeom>
        </p:spPr>
      </p:pic>
      <p:sp>
        <p:nvSpPr>
          <p:cNvPr id="11" name="Rectangle 10">
            <a:extLst>
              <a:ext uri="{FF2B5EF4-FFF2-40B4-BE49-F238E27FC236}">
                <a16:creationId xmlns:a16="http://schemas.microsoft.com/office/drawing/2014/main" id="{776EE9B5-0996-4CD2-BBA2-6E38815E5640}"/>
              </a:ext>
            </a:extLst>
          </p:cNvPr>
          <p:cNvSpPr/>
          <p:nvPr/>
        </p:nvSpPr>
        <p:spPr>
          <a:xfrm>
            <a:off x="4845465" y="2219730"/>
            <a:ext cx="2951527" cy="1200325"/>
          </a:xfrm>
          <a:prstGeom prst="rect">
            <a:avLst/>
          </a:prstGeom>
        </p:spPr>
        <p:txBody>
          <a:bodyPr wrap="square" lIns="91310" tIns="45718" rIns="91310" bIns="45718">
            <a:spAutoFit/>
          </a:bodyPr>
          <a:lstStyle/>
          <a:p>
            <a:pPr lvl="0" algn="just"/>
            <a:r>
              <a:rPr lang="vi-VN" sz="2400" i="1" dirty="0">
                <a:solidFill>
                  <a:srgbClr val="000000"/>
                </a:solidFill>
                <a:latin typeface="Times New Roman"/>
                <a:ea typeface="Calibri"/>
              </a:rPr>
              <a:t>Trình bày vài thông tin về tác giả, tác phẩm</a:t>
            </a:r>
            <a:r>
              <a:rPr lang="en-US" sz="2400" i="1" dirty="0">
                <a:solidFill>
                  <a:srgbClr val="000000"/>
                </a:solidFill>
                <a:latin typeface="Times New Roman"/>
                <a:ea typeface="Calibri"/>
              </a:rPr>
              <a:t>?</a:t>
            </a:r>
            <a:r>
              <a:rPr lang="vi-VN" sz="2400" i="1" dirty="0">
                <a:solidFill>
                  <a:srgbClr val="000000"/>
                </a:solidFill>
                <a:latin typeface="Times New Roman"/>
                <a:ea typeface="Calibri"/>
              </a:rPr>
              <a:t> </a:t>
            </a:r>
          </a:p>
        </p:txBody>
      </p:sp>
    </p:spTree>
    <p:extLst>
      <p:ext uri="{BB962C8B-B14F-4D97-AF65-F5344CB8AC3E}">
        <p14:creationId xmlns:p14="http://schemas.microsoft.com/office/powerpoint/2010/main" val="8443875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B297F-63A4-411A-8A29-0F66C5C598FA}"/>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07B919D-3516-4304-A23B-6AE97890DD9D}"/>
              </a:ext>
            </a:extLst>
          </p:cNvPr>
          <p:cNvPicPr>
            <a:picLocks noChangeAspect="1"/>
          </p:cNvPicPr>
          <p:nvPr/>
        </p:nvPicPr>
        <p:blipFill>
          <a:blip r:embed="rId3"/>
          <a:stretch>
            <a:fillRect/>
          </a:stretch>
        </p:blipFill>
        <p:spPr>
          <a:xfrm>
            <a:off x="10570129" y="4503899"/>
            <a:ext cx="1734990" cy="2354101"/>
          </a:xfrm>
          <a:prstGeom prst="rect">
            <a:avLst/>
          </a:prstGeom>
        </p:spPr>
      </p:pic>
      <p:sp>
        <p:nvSpPr>
          <p:cNvPr id="4" name="Rectangle 3">
            <a:extLst>
              <a:ext uri="{FF2B5EF4-FFF2-40B4-BE49-F238E27FC236}">
                <a16:creationId xmlns:a16="http://schemas.microsoft.com/office/drawing/2014/main" id="{8B926629-4D43-4363-904D-3B4CB01CA5A3}"/>
              </a:ext>
            </a:extLst>
          </p:cNvPr>
          <p:cNvSpPr/>
          <p:nvPr/>
        </p:nvSpPr>
        <p:spPr>
          <a:xfrm>
            <a:off x="4097698" y="146941"/>
            <a:ext cx="4610465" cy="824136"/>
          </a:xfrm>
          <a:prstGeom prst="rect">
            <a:avLst/>
          </a:prstGeom>
        </p:spPr>
        <p:txBody>
          <a:bodyPr wrap="square">
            <a:spAutoFit/>
          </a:bodyPr>
          <a:lstStyle/>
          <a:p>
            <a:pPr algn="just">
              <a:lnSpc>
                <a:spcPct val="150000"/>
              </a:lnSpc>
              <a:spcAft>
                <a:spcPts val="0"/>
              </a:spcAft>
            </a:pP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giả</a:t>
            </a:r>
            <a:endParaRPr lang="en-US" sz="3600" dirty="0">
              <a:solidFill>
                <a:srgbClr val="0070C0"/>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0F33DFF-668E-40DB-AA27-BD7FCFD89EA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065" l="3390" r="95763">
                        <a14:foregroundMark x1="49576" y1="0" x2="49576" y2="0"/>
                        <a14:foregroundMark x1="95763" y1="37383" x2="95763" y2="37383"/>
                        <a14:foregroundMark x1="3390" y1="30841" x2="3390" y2="30841"/>
                        <a14:foregroundMark x1="51695" y1="81776" x2="51695" y2="81776"/>
                        <a14:foregroundMark x1="63983" y1="94393" x2="63983" y2="94393"/>
                        <a14:foregroundMark x1="63983" y1="94393" x2="63983" y2="94393"/>
                        <a14:foregroundMark x1="58898" y1="90654" x2="58898" y2="90654"/>
                        <a14:foregroundMark x1="56780" y1="88785" x2="53814" y2="86449"/>
                        <a14:foregroundMark x1="51271" y1="85047" x2="51271" y2="85047"/>
                        <a14:foregroundMark x1="45339" y1="72430" x2="66102" y2="99065"/>
                        <a14:foregroundMark x1="66102" y1="78037" x2="66949" y2="99065"/>
                      </a14:backgroundRemoval>
                    </a14:imgEffect>
                  </a14:imgLayer>
                </a14:imgProps>
              </a:ext>
            </a:extLst>
          </a:blip>
          <a:stretch>
            <a:fillRect/>
          </a:stretch>
        </p:blipFill>
        <p:spPr>
          <a:xfrm>
            <a:off x="2295672" y="146941"/>
            <a:ext cx="912327" cy="827280"/>
          </a:xfrm>
          <a:prstGeom prst="rect">
            <a:avLst/>
          </a:prstGeom>
        </p:spPr>
      </p:pic>
      <p:cxnSp>
        <p:nvCxnSpPr>
          <p:cNvPr id="7" name="Straight Connector 6">
            <a:extLst>
              <a:ext uri="{FF2B5EF4-FFF2-40B4-BE49-F238E27FC236}">
                <a16:creationId xmlns:a16="http://schemas.microsoft.com/office/drawing/2014/main" id="{3430F14E-7C2E-4755-A924-289854D0FDA4}"/>
              </a:ext>
            </a:extLst>
          </p:cNvPr>
          <p:cNvCxnSpPr>
            <a:cxnSpLocks/>
          </p:cNvCxnSpPr>
          <p:nvPr/>
        </p:nvCxnSpPr>
        <p:spPr>
          <a:xfrm>
            <a:off x="3443955" y="146941"/>
            <a:ext cx="140151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C4C7665-1B2A-45D9-B91B-92FB617045CB}"/>
              </a:ext>
            </a:extLst>
          </p:cNvPr>
          <p:cNvCxnSpPr>
            <a:cxnSpLocks/>
          </p:cNvCxnSpPr>
          <p:nvPr/>
        </p:nvCxnSpPr>
        <p:spPr>
          <a:xfrm>
            <a:off x="7339412" y="971077"/>
            <a:ext cx="1548214"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92ECB60-ACA5-404D-BCBE-039C421D699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065" l="3390" r="95763">
                        <a14:foregroundMark x1="49576" y1="0" x2="49576" y2="0"/>
                        <a14:foregroundMark x1="95763" y1="37383" x2="95763" y2="37383"/>
                        <a14:foregroundMark x1="3390" y1="30841" x2="3390" y2="30841"/>
                        <a14:foregroundMark x1="51695" y1="81776" x2="51695" y2="81776"/>
                        <a14:foregroundMark x1="63983" y1="94393" x2="63983" y2="94393"/>
                        <a14:foregroundMark x1="63983" y1="94393" x2="63983" y2="94393"/>
                        <a14:foregroundMark x1="58898" y1="90654" x2="58898" y2="90654"/>
                        <a14:foregroundMark x1="56780" y1="88785" x2="53814" y2="86449"/>
                        <a14:foregroundMark x1="51271" y1="85047" x2="51271" y2="85047"/>
                        <a14:foregroundMark x1="45339" y1="72430" x2="66102" y2="99065"/>
                        <a14:foregroundMark x1="66102" y1="78037" x2="66949" y2="99065"/>
                      </a14:backgroundRemoval>
                    </a14:imgEffect>
                  </a14:imgLayer>
                </a14:imgProps>
              </a:ext>
            </a:extLst>
          </a:blip>
          <a:stretch>
            <a:fillRect/>
          </a:stretch>
        </p:blipFill>
        <p:spPr>
          <a:xfrm>
            <a:off x="328245" y="851005"/>
            <a:ext cx="912327" cy="827280"/>
          </a:xfrm>
          <a:prstGeom prst="rect">
            <a:avLst/>
          </a:prstGeom>
        </p:spPr>
      </p:pic>
      <p:cxnSp>
        <p:nvCxnSpPr>
          <p:cNvPr id="13" name="Straight Connector 12">
            <a:extLst>
              <a:ext uri="{FF2B5EF4-FFF2-40B4-BE49-F238E27FC236}">
                <a16:creationId xmlns:a16="http://schemas.microsoft.com/office/drawing/2014/main" id="{CC393F3E-6BC1-42F5-A2F3-6CF49C6E1E05}"/>
              </a:ext>
            </a:extLst>
          </p:cNvPr>
          <p:cNvCxnSpPr>
            <a:cxnSpLocks/>
          </p:cNvCxnSpPr>
          <p:nvPr/>
        </p:nvCxnSpPr>
        <p:spPr>
          <a:xfrm>
            <a:off x="1325580" y="1792586"/>
            <a:ext cx="4617812" cy="0"/>
          </a:xfrm>
          <a:prstGeom prst="line">
            <a:avLst/>
          </a:prstGeom>
          <a:ln w="76200">
            <a:solidFill>
              <a:srgbClr val="DD022D"/>
            </a:solidFill>
            <a:prstDash val="sysDot"/>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E3A149A-BB89-43CE-97FD-320D2D6392C8}"/>
              </a:ext>
            </a:extLst>
          </p:cNvPr>
          <p:cNvSpPr/>
          <p:nvPr/>
        </p:nvSpPr>
        <p:spPr>
          <a:xfrm>
            <a:off x="1536260" y="1127979"/>
            <a:ext cx="3578287" cy="661463"/>
          </a:xfrm>
          <a:prstGeom prst="rect">
            <a:avLst/>
          </a:prstGeom>
        </p:spPr>
        <p:txBody>
          <a:bodyPr wrap="none">
            <a:spAutoFit/>
          </a:bodyPr>
          <a:lstStyle/>
          <a:p>
            <a:pPr algn="just">
              <a:lnSpc>
                <a:spcPct val="150000"/>
              </a:lnSpc>
              <a:spcAft>
                <a:spcPts val="0"/>
              </a:spcAft>
            </a:pPr>
            <a:r>
              <a:rPr lang="nl-NL"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Tên: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Trịnh</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Xuân Thuận</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35DC4833-55E6-4214-A620-7250D10DD877}"/>
              </a:ext>
            </a:extLst>
          </p:cNvPr>
          <p:cNvPicPr>
            <a:picLocks noChangeAspect="1"/>
          </p:cNvPicPr>
          <p:nvPr/>
        </p:nvPicPr>
        <p:blipFill>
          <a:blip r:embed="rId6"/>
          <a:stretch>
            <a:fillRect/>
          </a:stretch>
        </p:blipFill>
        <p:spPr>
          <a:xfrm>
            <a:off x="7479652" y="1398471"/>
            <a:ext cx="3158375" cy="317182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5" name="Picture 14">
            <a:extLst>
              <a:ext uri="{FF2B5EF4-FFF2-40B4-BE49-F238E27FC236}">
                <a16:creationId xmlns:a16="http://schemas.microsoft.com/office/drawing/2014/main" id="{B11CBD3A-0345-42A2-B77F-403D0B46673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065" l="3390" r="95763">
                        <a14:foregroundMark x1="49576" y1="0" x2="49576" y2="0"/>
                        <a14:foregroundMark x1="95763" y1="37383" x2="95763" y2="37383"/>
                        <a14:foregroundMark x1="3390" y1="30841" x2="3390" y2="30841"/>
                        <a14:foregroundMark x1="51695" y1="81776" x2="51695" y2="81776"/>
                        <a14:foregroundMark x1="63983" y1="94393" x2="63983" y2="94393"/>
                        <a14:foregroundMark x1="63983" y1="94393" x2="63983" y2="94393"/>
                        <a14:foregroundMark x1="58898" y1="90654" x2="58898" y2="90654"/>
                        <a14:foregroundMark x1="56780" y1="88785" x2="53814" y2="86449"/>
                        <a14:foregroundMark x1="51271" y1="85047" x2="51271" y2="85047"/>
                        <a14:foregroundMark x1="45339" y1="72430" x2="66102" y2="99065"/>
                        <a14:foregroundMark x1="66102" y1="78037" x2="66949" y2="99065"/>
                      </a14:backgroundRemoval>
                    </a14:imgEffect>
                  </a14:imgLayer>
                </a14:imgProps>
              </a:ext>
            </a:extLst>
          </a:blip>
          <a:stretch>
            <a:fillRect/>
          </a:stretch>
        </p:blipFill>
        <p:spPr>
          <a:xfrm>
            <a:off x="243237" y="2112084"/>
            <a:ext cx="912327" cy="827280"/>
          </a:xfrm>
          <a:prstGeom prst="rect">
            <a:avLst/>
          </a:prstGeom>
        </p:spPr>
      </p:pic>
      <p:cxnSp>
        <p:nvCxnSpPr>
          <p:cNvPr id="16" name="Straight Connector 15">
            <a:extLst>
              <a:ext uri="{FF2B5EF4-FFF2-40B4-BE49-F238E27FC236}">
                <a16:creationId xmlns:a16="http://schemas.microsoft.com/office/drawing/2014/main" id="{C45CFF12-5569-4F4F-9EC6-8D46B206CF78}"/>
              </a:ext>
            </a:extLst>
          </p:cNvPr>
          <p:cNvCxnSpPr>
            <a:cxnSpLocks/>
          </p:cNvCxnSpPr>
          <p:nvPr/>
        </p:nvCxnSpPr>
        <p:spPr>
          <a:xfrm>
            <a:off x="1240572" y="3053665"/>
            <a:ext cx="5301010" cy="0"/>
          </a:xfrm>
          <a:prstGeom prst="line">
            <a:avLst/>
          </a:prstGeom>
          <a:ln w="76200">
            <a:solidFill>
              <a:srgbClr val="DD022D"/>
            </a:solidFill>
            <a:prstDash val="sysDot"/>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07DC09BF-896B-4697-903D-EF53A272139B}"/>
              </a:ext>
            </a:extLst>
          </p:cNvPr>
          <p:cNvSpPr/>
          <p:nvPr/>
        </p:nvSpPr>
        <p:spPr>
          <a:xfrm>
            <a:off x="1240572" y="2022740"/>
            <a:ext cx="5301010" cy="954107"/>
          </a:xfrm>
          <a:prstGeom prst="rect">
            <a:avLst/>
          </a:prstGeom>
        </p:spPr>
        <p:txBody>
          <a:bodyPr wrap="square">
            <a:spAutoFit/>
          </a:bodyPr>
          <a:lstStyle/>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à nhà khoa học người Mỹ gốc Việt trong lĩnh vực vật lý thiên 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2143F6F3-7EBB-4248-BE72-FE3294EE443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065" l="3390" r="95763">
                        <a14:foregroundMark x1="49576" y1="0" x2="49576" y2="0"/>
                        <a14:foregroundMark x1="95763" y1="37383" x2="95763" y2="37383"/>
                        <a14:foregroundMark x1="3390" y1="30841" x2="3390" y2="30841"/>
                        <a14:foregroundMark x1="51695" y1="81776" x2="51695" y2="81776"/>
                        <a14:foregroundMark x1="63983" y1="94393" x2="63983" y2="94393"/>
                        <a14:foregroundMark x1="63983" y1="94393" x2="63983" y2="94393"/>
                        <a14:foregroundMark x1="58898" y1="90654" x2="58898" y2="90654"/>
                        <a14:foregroundMark x1="56780" y1="88785" x2="53814" y2="86449"/>
                        <a14:foregroundMark x1="51271" y1="85047" x2="51271" y2="85047"/>
                        <a14:foregroundMark x1="45339" y1="72430" x2="66102" y2="99065"/>
                        <a14:foregroundMark x1="66102" y1="78037" x2="66949" y2="99065"/>
                      </a14:backgroundRemoval>
                    </a14:imgEffect>
                  </a14:imgLayer>
                </a14:imgProps>
              </a:ext>
            </a:extLst>
          </a:blip>
          <a:stretch>
            <a:fillRect/>
          </a:stretch>
        </p:blipFill>
        <p:spPr>
          <a:xfrm>
            <a:off x="243237" y="3446722"/>
            <a:ext cx="912327" cy="827280"/>
          </a:xfrm>
          <a:prstGeom prst="rect">
            <a:avLst/>
          </a:prstGeom>
        </p:spPr>
      </p:pic>
      <p:cxnSp>
        <p:nvCxnSpPr>
          <p:cNvPr id="21" name="Straight Connector 20">
            <a:extLst>
              <a:ext uri="{FF2B5EF4-FFF2-40B4-BE49-F238E27FC236}">
                <a16:creationId xmlns:a16="http://schemas.microsoft.com/office/drawing/2014/main" id="{DC221FB7-DB0F-48D7-95E2-6F569416393C}"/>
              </a:ext>
            </a:extLst>
          </p:cNvPr>
          <p:cNvCxnSpPr>
            <a:cxnSpLocks/>
          </p:cNvCxnSpPr>
          <p:nvPr/>
        </p:nvCxnSpPr>
        <p:spPr>
          <a:xfrm>
            <a:off x="1240572" y="4388303"/>
            <a:ext cx="5301010" cy="0"/>
          </a:xfrm>
          <a:prstGeom prst="line">
            <a:avLst/>
          </a:prstGeom>
          <a:ln w="76200">
            <a:solidFill>
              <a:srgbClr val="DD022D"/>
            </a:solidFill>
            <a:prstDash val="sysDot"/>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2B38010B-472C-4D93-927C-607C6630F1A3}"/>
              </a:ext>
            </a:extLst>
          </p:cNvPr>
          <p:cNvSpPr/>
          <p:nvPr/>
        </p:nvSpPr>
        <p:spPr>
          <a:xfrm>
            <a:off x="1240572" y="3357378"/>
            <a:ext cx="5301010" cy="954107"/>
          </a:xfrm>
          <a:prstGeom prst="rect">
            <a:avLst/>
          </a:prstGeom>
        </p:spPr>
        <p:txBody>
          <a:bodyPr wrap="square">
            <a:spAutoFit/>
          </a:bodyPr>
          <a:lstStyle/>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à một nhà hoạt động vì môi trường và hòa bình.</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7FBDC1AE-7FBF-4C52-8C12-D107DB30AE8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065" l="3390" r="95763">
                        <a14:foregroundMark x1="49576" y1="0" x2="49576" y2="0"/>
                        <a14:foregroundMark x1="95763" y1="37383" x2="95763" y2="37383"/>
                        <a14:foregroundMark x1="3390" y1="30841" x2="3390" y2="30841"/>
                        <a14:foregroundMark x1="51695" y1="81776" x2="51695" y2="81776"/>
                        <a14:foregroundMark x1="63983" y1="94393" x2="63983" y2="94393"/>
                        <a14:foregroundMark x1="63983" y1="94393" x2="63983" y2="94393"/>
                        <a14:foregroundMark x1="58898" y1="90654" x2="58898" y2="90654"/>
                        <a14:foregroundMark x1="56780" y1="88785" x2="53814" y2="86449"/>
                        <a14:foregroundMark x1="51271" y1="85047" x2="51271" y2="85047"/>
                        <a14:foregroundMark x1="45339" y1="72430" x2="66102" y2="99065"/>
                        <a14:foregroundMark x1="66102" y1="78037" x2="66949" y2="99065"/>
                      </a14:backgroundRemoval>
                    </a14:imgEffect>
                  </a14:imgLayer>
                </a14:imgProps>
              </a:ext>
            </a:extLst>
          </a:blip>
          <a:stretch>
            <a:fillRect/>
          </a:stretch>
        </p:blipFill>
        <p:spPr>
          <a:xfrm>
            <a:off x="2295672" y="4585522"/>
            <a:ext cx="1144302" cy="1037630"/>
          </a:xfrm>
          <a:prstGeom prst="rect">
            <a:avLst/>
          </a:prstGeom>
        </p:spPr>
      </p:pic>
      <p:cxnSp>
        <p:nvCxnSpPr>
          <p:cNvPr id="24" name="Straight Connector 23">
            <a:extLst>
              <a:ext uri="{FF2B5EF4-FFF2-40B4-BE49-F238E27FC236}">
                <a16:creationId xmlns:a16="http://schemas.microsoft.com/office/drawing/2014/main" id="{1D6D98BE-6FA1-468D-87C0-5608073CD1EE}"/>
              </a:ext>
            </a:extLst>
          </p:cNvPr>
          <p:cNvCxnSpPr>
            <a:cxnSpLocks/>
          </p:cNvCxnSpPr>
          <p:nvPr/>
        </p:nvCxnSpPr>
        <p:spPr>
          <a:xfrm>
            <a:off x="3586616" y="5889937"/>
            <a:ext cx="5301010" cy="0"/>
          </a:xfrm>
          <a:prstGeom prst="line">
            <a:avLst/>
          </a:prstGeom>
          <a:ln w="76200">
            <a:solidFill>
              <a:srgbClr val="DD022D"/>
            </a:solidFill>
            <a:prstDash val="sysDot"/>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39A3686-AA8F-4F34-9097-79C59E3215A0}"/>
              </a:ext>
            </a:extLst>
          </p:cNvPr>
          <p:cNvSpPr/>
          <p:nvPr/>
        </p:nvSpPr>
        <p:spPr>
          <a:xfrm>
            <a:off x="3473497" y="4512292"/>
            <a:ext cx="5301010" cy="1384995"/>
          </a:xfrm>
          <a:prstGeom prst="rect">
            <a:avLst/>
          </a:prstGeom>
        </p:spPr>
        <p:txBody>
          <a:bodyPr wrap="square">
            <a:spAutoFit/>
          </a:bodyPr>
          <a:lstStyle/>
          <a:p>
            <a:pPr algn="just">
              <a:spcAft>
                <a:spcPts val="0"/>
              </a:spcAft>
            </a:pP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Ông đã được trao nhiều giải thưởng trong lĩnh vực thiên văn và văn hoá xã hội. </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79459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par>
                                <p:cTn id="30" presetID="16" presetClass="entr" presetSubtype="21"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par>
                                <p:cTn id="41" presetID="16" presetClass="entr" presetSubtype="21"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barn(inVertical)">
                                      <p:cBhvr>
                                        <p:cTn id="48" dur="500"/>
                                        <p:tgtEl>
                                          <p:spTgt spid="24"/>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barn(inVertical)">
                                      <p:cBhvr>
                                        <p:cTn id="51" dur="500"/>
                                        <p:tgtEl>
                                          <p:spTgt spid="25"/>
                                        </p:tgtEl>
                                      </p:cBhvr>
                                    </p:animEffect>
                                  </p:childTnLst>
                                </p:cTn>
                              </p:par>
                              <p:par>
                                <p:cTn id="52" presetID="16" presetClass="entr" presetSubtype="21"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barn(inVertical)">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7" grpId="0"/>
      <p:bldP spid="22"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B297F-63A4-411A-8A29-0F66C5C598FA}"/>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07B919D-3516-4304-A23B-6AE97890DD9D}"/>
              </a:ext>
            </a:extLst>
          </p:cNvPr>
          <p:cNvPicPr>
            <a:picLocks noChangeAspect="1"/>
          </p:cNvPicPr>
          <p:nvPr/>
        </p:nvPicPr>
        <p:blipFill>
          <a:blip r:embed="rId3"/>
          <a:stretch>
            <a:fillRect/>
          </a:stretch>
        </p:blipFill>
        <p:spPr>
          <a:xfrm>
            <a:off x="10570129" y="4503899"/>
            <a:ext cx="1734990" cy="2354101"/>
          </a:xfrm>
          <a:prstGeom prst="rect">
            <a:avLst/>
          </a:prstGeom>
        </p:spPr>
      </p:pic>
      <p:sp>
        <p:nvSpPr>
          <p:cNvPr id="4" name="Rectangle 3">
            <a:extLst>
              <a:ext uri="{FF2B5EF4-FFF2-40B4-BE49-F238E27FC236}">
                <a16:creationId xmlns:a16="http://schemas.microsoft.com/office/drawing/2014/main" id="{8B926629-4D43-4363-904D-3B4CB01CA5A3}"/>
              </a:ext>
            </a:extLst>
          </p:cNvPr>
          <p:cNvSpPr/>
          <p:nvPr/>
        </p:nvSpPr>
        <p:spPr>
          <a:xfrm>
            <a:off x="4097698" y="146941"/>
            <a:ext cx="4610465" cy="824136"/>
          </a:xfrm>
          <a:prstGeom prst="rect">
            <a:avLst/>
          </a:prstGeom>
        </p:spPr>
        <p:txBody>
          <a:bodyPr wrap="square">
            <a:spAutoFit/>
          </a:bodyPr>
          <a:lstStyle/>
          <a:p>
            <a:pPr algn="just">
              <a:lnSpc>
                <a:spcPct val="150000"/>
              </a:lnSpc>
              <a:spcAft>
                <a:spcPts val="0"/>
              </a:spcAft>
            </a:pP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phẩm</a:t>
            </a:r>
            <a:endParaRPr lang="en-US" sz="3600" dirty="0">
              <a:solidFill>
                <a:srgbClr val="0070C0"/>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0F33DFF-668E-40DB-AA27-BD7FCFD89EA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065" l="3390" r="95763">
                        <a14:foregroundMark x1="49576" y1="0" x2="49576" y2="0"/>
                        <a14:foregroundMark x1="95763" y1="37383" x2="95763" y2="37383"/>
                        <a14:foregroundMark x1="3390" y1="30841" x2="3390" y2="30841"/>
                        <a14:foregroundMark x1="51695" y1="81776" x2="51695" y2="81776"/>
                        <a14:foregroundMark x1="63983" y1="94393" x2="63983" y2="94393"/>
                        <a14:foregroundMark x1="63983" y1="94393" x2="63983" y2="94393"/>
                        <a14:foregroundMark x1="58898" y1="90654" x2="58898" y2="90654"/>
                        <a14:foregroundMark x1="56780" y1="88785" x2="53814" y2="86449"/>
                        <a14:foregroundMark x1="51271" y1="85047" x2="51271" y2="85047"/>
                        <a14:foregroundMark x1="45339" y1="72430" x2="66102" y2="99065"/>
                        <a14:foregroundMark x1="66102" y1="78037" x2="66949" y2="99065"/>
                      </a14:backgroundRemoval>
                    </a14:imgEffect>
                  </a14:imgLayer>
                </a14:imgProps>
              </a:ext>
            </a:extLst>
          </a:blip>
          <a:stretch>
            <a:fillRect/>
          </a:stretch>
        </p:blipFill>
        <p:spPr>
          <a:xfrm>
            <a:off x="2295672" y="146941"/>
            <a:ext cx="912327" cy="827280"/>
          </a:xfrm>
          <a:prstGeom prst="rect">
            <a:avLst/>
          </a:prstGeom>
        </p:spPr>
      </p:pic>
      <p:cxnSp>
        <p:nvCxnSpPr>
          <p:cNvPr id="7" name="Straight Connector 6">
            <a:extLst>
              <a:ext uri="{FF2B5EF4-FFF2-40B4-BE49-F238E27FC236}">
                <a16:creationId xmlns:a16="http://schemas.microsoft.com/office/drawing/2014/main" id="{3430F14E-7C2E-4755-A924-289854D0FDA4}"/>
              </a:ext>
            </a:extLst>
          </p:cNvPr>
          <p:cNvCxnSpPr>
            <a:cxnSpLocks/>
          </p:cNvCxnSpPr>
          <p:nvPr/>
        </p:nvCxnSpPr>
        <p:spPr>
          <a:xfrm>
            <a:off x="3443955" y="146941"/>
            <a:ext cx="140151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C4C7665-1B2A-45D9-B91B-92FB617045CB}"/>
              </a:ext>
            </a:extLst>
          </p:cNvPr>
          <p:cNvCxnSpPr>
            <a:cxnSpLocks/>
          </p:cNvCxnSpPr>
          <p:nvPr/>
        </p:nvCxnSpPr>
        <p:spPr>
          <a:xfrm>
            <a:off x="7339412" y="971077"/>
            <a:ext cx="1548214"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92ECB60-ACA5-404D-BCBE-039C421D699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065" l="3390" r="95763">
                        <a14:foregroundMark x1="49576" y1="0" x2="49576" y2="0"/>
                        <a14:foregroundMark x1="95763" y1="37383" x2="95763" y2="37383"/>
                        <a14:foregroundMark x1="3390" y1="30841" x2="3390" y2="30841"/>
                        <a14:foregroundMark x1="51695" y1="81776" x2="51695" y2="81776"/>
                        <a14:foregroundMark x1="63983" y1="94393" x2="63983" y2="94393"/>
                        <a14:foregroundMark x1="63983" y1="94393" x2="63983" y2="94393"/>
                        <a14:foregroundMark x1="58898" y1="90654" x2="58898" y2="90654"/>
                        <a14:foregroundMark x1="56780" y1="88785" x2="53814" y2="86449"/>
                        <a14:foregroundMark x1="51271" y1="85047" x2="51271" y2="85047"/>
                        <a14:foregroundMark x1="45339" y1="72430" x2="66102" y2="99065"/>
                        <a14:foregroundMark x1="66102" y1="78037" x2="66949" y2="99065"/>
                      </a14:backgroundRemoval>
                    </a14:imgEffect>
                  </a14:imgLayer>
                </a14:imgProps>
              </a:ext>
            </a:extLst>
          </a:blip>
          <a:stretch>
            <a:fillRect/>
          </a:stretch>
        </p:blipFill>
        <p:spPr>
          <a:xfrm>
            <a:off x="328245" y="851005"/>
            <a:ext cx="912327" cy="827280"/>
          </a:xfrm>
          <a:prstGeom prst="rect">
            <a:avLst/>
          </a:prstGeom>
        </p:spPr>
      </p:pic>
      <p:cxnSp>
        <p:nvCxnSpPr>
          <p:cNvPr id="13" name="Straight Connector 12">
            <a:extLst>
              <a:ext uri="{FF2B5EF4-FFF2-40B4-BE49-F238E27FC236}">
                <a16:creationId xmlns:a16="http://schemas.microsoft.com/office/drawing/2014/main" id="{CC393F3E-6BC1-42F5-A2F3-6CF49C6E1E05}"/>
              </a:ext>
            </a:extLst>
          </p:cNvPr>
          <p:cNvCxnSpPr>
            <a:cxnSpLocks/>
          </p:cNvCxnSpPr>
          <p:nvPr/>
        </p:nvCxnSpPr>
        <p:spPr>
          <a:xfrm>
            <a:off x="1325580" y="1792586"/>
            <a:ext cx="4617812" cy="0"/>
          </a:xfrm>
          <a:prstGeom prst="line">
            <a:avLst/>
          </a:prstGeom>
          <a:ln w="76200">
            <a:solidFill>
              <a:srgbClr val="DD022D"/>
            </a:solidFill>
            <a:prstDash val="sysDot"/>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E3A149A-BB89-43CE-97FD-320D2D6392C8}"/>
              </a:ext>
            </a:extLst>
          </p:cNvPr>
          <p:cNvSpPr/>
          <p:nvPr/>
        </p:nvSpPr>
        <p:spPr>
          <a:xfrm>
            <a:off x="1240572" y="876466"/>
            <a:ext cx="5118283" cy="954107"/>
          </a:xfrm>
          <a:prstGeom prst="rect">
            <a:avLst/>
          </a:prstGeom>
        </p:spPr>
        <p:txBody>
          <a:bodyPr wrap="square">
            <a:spAutoFit/>
          </a:bodyPr>
          <a:lstStyle/>
          <a:p>
            <a:pPr algn="just">
              <a:spcAft>
                <a:spcPts val="0"/>
              </a:spcAft>
            </a:pPr>
            <a:r>
              <a:rPr lang="nl-NL"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Xuất xứ: in trong Nguồn gốc – nỗi hoài niệm về những thuở ban đầu.</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11CBD3A-0345-42A2-B77F-403D0B46673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065" l="3390" r="95763">
                        <a14:foregroundMark x1="49576" y1="0" x2="49576" y2="0"/>
                        <a14:foregroundMark x1="95763" y1="37383" x2="95763" y2="37383"/>
                        <a14:foregroundMark x1="3390" y1="30841" x2="3390" y2="30841"/>
                        <a14:foregroundMark x1="51695" y1="81776" x2="51695" y2="81776"/>
                        <a14:foregroundMark x1="63983" y1="94393" x2="63983" y2="94393"/>
                        <a14:foregroundMark x1="63983" y1="94393" x2="63983" y2="94393"/>
                        <a14:foregroundMark x1="58898" y1="90654" x2="58898" y2="90654"/>
                        <a14:foregroundMark x1="56780" y1="88785" x2="53814" y2="86449"/>
                        <a14:foregroundMark x1="51271" y1="85047" x2="51271" y2="85047"/>
                        <a14:foregroundMark x1="45339" y1="72430" x2="66102" y2="99065"/>
                        <a14:foregroundMark x1="66102" y1="78037" x2="66949" y2="99065"/>
                      </a14:backgroundRemoval>
                    </a14:imgEffect>
                  </a14:imgLayer>
                </a14:imgProps>
              </a:ext>
            </a:extLst>
          </a:blip>
          <a:stretch>
            <a:fillRect/>
          </a:stretch>
        </p:blipFill>
        <p:spPr>
          <a:xfrm>
            <a:off x="236881" y="2083009"/>
            <a:ext cx="912327" cy="827280"/>
          </a:xfrm>
          <a:prstGeom prst="rect">
            <a:avLst/>
          </a:prstGeom>
        </p:spPr>
      </p:pic>
      <p:cxnSp>
        <p:nvCxnSpPr>
          <p:cNvPr id="16" name="Straight Connector 15">
            <a:extLst>
              <a:ext uri="{FF2B5EF4-FFF2-40B4-BE49-F238E27FC236}">
                <a16:creationId xmlns:a16="http://schemas.microsoft.com/office/drawing/2014/main" id="{C45CFF12-5569-4F4F-9EC6-8D46B206CF78}"/>
              </a:ext>
            </a:extLst>
          </p:cNvPr>
          <p:cNvCxnSpPr>
            <a:cxnSpLocks/>
          </p:cNvCxnSpPr>
          <p:nvPr/>
        </p:nvCxnSpPr>
        <p:spPr>
          <a:xfrm>
            <a:off x="1149208" y="4383906"/>
            <a:ext cx="5301010" cy="0"/>
          </a:xfrm>
          <a:prstGeom prst="line">
            <a:avLst/>
          </a:prstGeom>
          <a:ln w="76200">
            <a:solidFill>
              <a:srgbClr val="DD022D"/>
            </a:solidFill>
            <a:prstDash val="sysDot"/>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07DC09BF-896B-4697-903D-EF53A272139B}"/>
              </a:ext>
            </a:extLst>
          </p:cNvPr>
          <p:cNvSpPr/>
          <p:nvPr/>
        </p:nvSpPr>
        <p:spPr>
          <a:xfrm>
            <a:off x="1149208" y="2496650"/>
            <a:ext cx="5301010" cy="1815882"/>
          </a:xfrm>
          <a:prstGeom prst="rect">
            <a:avLst/>
          </a:prstGeom>
        </p:spPr>
        <p:txBody>
          <a:bodyPr wrap="square">
            <a:spAutoFit/>
          </a:bodyPr>
          <a:lstStyle/>
          <a:p>
            <a:pPr algn="just">
              <a:spcAft>
                <a:spcPts val="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khoa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trụ</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trụ</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khoa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E8C20074-808C-4988-ABBA-A0EA65D81F4B}"/>
              </a:ext>
            </a:extLst>
          </p:cNvPr>
          <p:cNvPicPr>
            <a:picLocks noChangeAspect="1"/>
          </p:cNvPicPr>
          <p:nvPr/>
        </p:nvPicPr>
        <p:blipFill>
          <a:blip r:embed="rId6"/>
          <a:stretch>
            <a:fillRect/>
          </a:stretch>
        </p:blipFill>
        <p:spPr>
          <a:xfrm>
            <a:off x="6926067" y="1095137"/>
            <a:ext cx="3810000" cy="342024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9949203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par>
                                <p:cTn id="30" presetID="16" presetClass="entr" presetSubtype="21"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228" y="0"/>
            <a:ext cx="12309231"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86" y="351692"/>
            <a:ext cx="8250241" cy="5726440"/>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862731" y="351693"/>
            <a:ext cx="2737615" cy="6028627"/>
          </a:xfrm>
          <a:prstGeom prst="rect">
            <a:avLst/>
          </a:prstGeom>
        </p:spPr>
      </p:pic>
      <p:sp>
        <p:nvSpPr>
          <p:cNvPr id="3" name="TextBox 2"/>
          <p:cNvSpPr txBox="1"/>
          <p:nvPr/>
        </p:nvSpPr>
        <p:spPr>
          <a:xfrm>
            <a:off x="2953513" y="2014670"/>
            <a:ext cx="5391219" cy="1200329"/>
          </a:xfrm>
          <a:prstGeom prst="rect">
            <a:avLst/>
          </a:prstGeom>
          <a:noFill/>
        </p:spPr>
        <p:txBody>
          <a:bodyPr wrap="none" lIns="91310" tIns="45718" rIns="91310" bIns="45718" rtlCol="0">
            <a:spAutoFit/>
          </a:bodyPr>
          <a:lstStyle/>
          <a:p>
            <a:r>
              <a:rPr lang="en-US" sz="7200" dirty="0">
                <a:solidFill>
                  <a:prstClr val="white"/>
                </a:solidFill>
                <a:latin typeface="Times New Roman" pitchFamily="18" charset="0"/>
                <a:cs typeface="Times New Roman" pitchFamily="18" charset="0"/>
              </a:rPr>
              <a:t>KHỞI ĐỘNG</a:t>
            </a:r>
          </a:p>
        </p:txBody>
      </p:sp>
    </p:spTree>
    <p:extLst>
      <p:ext uri="{BB962C8B-B14F-4D97-AF65-F5344CB8AC3E}">
        <p14:creationId xmlns:p14="http://schemas.microsoft.com/office/powerpoint/2010/main" val="1192018700"/>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B297F-63A4-411A-8A29-0F66C5C598FA}"/>
              </a:ext>
            </a:extLst>
          </p:cNvPr>
          <p:cNvPicPr>
            <a:picLocks noChangeAspect="1"/>
          </p:cNvPicPr>
          <p:nvPr/>
        </p:nvPicPr>
        <p:blipFill>
          <a:blip r:embed="rId2"/>
          <a:stretch>
            <a:fillRect/>
          </a:stretch>
        </p:blipFill>
        <p:spPr>
          <a:xfrm>
            <a:off x="-9963" y="-24409"/>
            <a:ext cx="12192000" cy="6858000"/>
          </a:xfrm>
          <a:prstGeom prst="rect">
            <a:avLst/>
          </a:prstGeom>
        </p:spPr>
      </p:pic>
      <p:pic>
        <p:nvPicPr>
          <p:cNvPr id="3" name="Picture 2">
            <a:extLst>
              <a:ext uri="{FF2B5EF4-FFF2-40B4-BE49-F238E27FC236}">
                <a16:creationId xmlns:a16="http://schemas.microsoft.com/office/drawing/2014/main" id="{D07B919D-3516-4304-A23B-6AE97890DD9D}"/>
              </a:ext>
            </a:extLst>
          </p:cNvPr>
          <p:cNvPicPr>
            <a:picLocks noChangeAspect="1"/>
          </p:cNvPicPr>
          <p:nvPr/>
        </p:nvPicPr>
        <p:blipFill>
          <a:blip r:embed="rId3"/>
          <a:stretch>
            <a:fillRect/>
          </a:stretch>
        </p:blipFill>
        <p:spPr>
          <a:xfrm>
            <a:off x="10570129" y="4503899"/>
            <a:ext cx="1734990" cy="2354101"/>
          </a:xfrm>
          <a:prstGeom prst="rect">
            <a:avLst/>
          </a:prstGeom>
        </p:spPr>
      </p:pic>
      <p:sp>
        <p:nvSpPr>
          <p:cNvPr id="4" name="Rectangle 3">
            <a:extLst>
              <a:ext uri="{FF2B5EF4-FFF2-40B4-BE49-F238E27FC236}">
                <a16:creationId xmlns:a16="http://schemas.microsoft.com/office/drawing/2014/main" id="{8B926629-4D43-4363-904D-3B4CB01CA5A3}"/>
              </a:ext>
            </a:extLst>
          </p:cNvPr>
          <p:cNvSpPr/>
          <p:nvPr/>
        </p:nvSpPr>
        <p:spPr>
          <a:xfrm>
            <a:off x="4949222" y="28737"/>
            <a:ext cx="1988339" cy="824136"/>
          </a:xfrm>
          <a:prstGeom prst="rect">
            <a:avLst/>
          </a:prstGeom>
        </p:spPr>
        <p:txBody>
          <a:bodyPr wrap="square">
            <a:spAutoFit/>
          </a:bodyPr>
          <a:lstStyle/>
          <a:p>
            <a:pPr algn="just">
              <a:lnSpc>
                <a:spcPct val="150000"/>
              </a:lnSpc>
              <a:spcAft>
                <a:spcPts val="0"/>
              </a:spcAft>
            </a:pP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cục</a:t>
            </a:r>
            <a:endParaRPr lang="en-US" sz="3600" dirty="0">
              <a:solidFill>
                <a:srgbClr val="0070C0"/>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0F33DFF-668E-40DB-AA27-BD7FCFD89EA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065" l="3390" r="95763">
                        <a14:foregroundMark x1="49576" y1="0" x2="49576" y2="0"/>
                        <a14:foregroundMark x1="95763" y1="37383" x2="95763" y2="37383"/>
                        <a14:foregroundMark x1="3390" y1="30841" x2="3390" y2="30841"/>
                        <a14:foregroundMark x1="51695" y1="81776" x2="51695" y2="81776"/>
                        <a14:foregroundMark x1="63983" y1="94393" x2="63983" y2="94393"/>
                        <a14:foregroundMark x1="63983" y1="94393" x2="63983" y2="94393"/>
                        <a14:foregroundMark x1="58898" y1="90654" x2="58898" y2="90654"/>
                        <a14:foregroundMark x1="56780" y1="88785" x2="53814" y2="86449"/>
                        <a14:foregroundMark x1="51271" y1="85047" x2="51271" y2="85047"/>
                        <a14:foregroundMark x1="45339" y1="72430" x2="66102" y2="99065"/>
                        <a14:foregroundMark x1="66102" y1="78037" x2="66949" y2="99065"/>
                      </a14:backgroundRemoval>
                    </a14:imgEffect>
                  </a14:imgLayer>
                </a14:imgProps>
              </a:ext>
            </a:extLst>
          </a:blip>
          <a:stretch>
            <a:fillRect/>
          </a:stretch>
        </p:blipFill>
        <p:spPr>
          <a:xfrm>
            <a:off x="2295672" y="146941"/>
            <a:ext cx="912327" cy="827280"/>
          </a:xfrm>
          <a:prstGeom prst="rect">
            <a:avLst/>
          </a:prstGeom>
        </p:spPr>
      </p:pic>
      <p:cxnSp>
        <p:nvCxnSpPr>
          <p:cNvPr id="7" name="Straight Connector 6">
            <a:extLst>
              <a:ext uri="{FF2B5EF4-FFF2-40B4-BE49-F238E27FC236}">
                <a16:creationId xmlns:a16="http://schemas.microsoft.com/office/drawing/2014/main" id="{3430F14E-7C2E-4755-A924-289854D0FDA4}"/>
              </a:ext>
            </a:extLst>
          </p:cNvPr>
          <p:cNvCxnSpPr>
            <a:cxnSpLocks/>
          </p:cNvCxnSpPr>
          <p:nvPr/>
        </p:nvCxnSpPr>
        <p:spPr>
          <a:xfrm>
            <a:off x="3443955" y="146941"/>
            <a:ext cx="140151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C4C7665-1B2A-45D9-B91B-92FB617045CB}"/>
              </a:ext>
            </a:extLst>
          </p:cNvPr>
          <p:cNvCxnSpPr>
            <a:cxnSpLocks/>
          </p:cNvCxnSpPr>
          <p:nvPr/>
        </p:nvCxnSpPr>
        <p:spPr>
          <a:xfrm>
            <a:off x="7339412" y="971077"/>
            <a:ext cx="1548214"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92ECB60-ACA5-404D-BCBE-039C421D699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065" l="3390" r="95763">
                        <a14:foregroundMark x1="49576" y1="0" x2="49576" y2="0"/>
                        <a14:foregroundMark x1="95763" y1="37383" x2="95763" y2="37383"/>
                        <a14:foregroundMark x1="3390" y1="30841" x2="3390" y2="30841"/>
                        <a14:foregroundMark x1="51695" y1="81776" x2="51695" y2="81776"/>
                        <a14:foregroundMark x1="63983" y1="94393" x2="63983" y2="94393"/>
                        <a14:foregroundMark x1="63983" y1="94393" x2="63983" y2="94393"/>
                        <a14:foregroundMark x1="58898" y1="90654" x2="58898" y2="90654"/>
                        <a14:foregroundMark x1="56780" y1="88785" x2="53814" y2="86449"/>
                        <a14:foregroundMark x1="51271" y1="85047" x2="51271" y2="85047"/>
                        <a14:foregroundMark x1="45339" y1="72430" x2="66102" y2="99065"/>
                        <a14:foregroundMark x1="66102" y1="78037" x2="66949" y2="99065"/>
                      </a14:backgroundRemoval>
                    </a14:imgEffect>
                  </a14:imgLayer>
                </a14:imgProps>
              </a:ext>
            </a:extLst>
          </a:blip>
          <a:stretch>
            <a:fillRect/>
          </a:stretch>
        </p:blipFill>
        <p:spPr>
          <a:xfrm>
            <a:off x="328245" y="851005"/>
            <a:ext cx="912327" cy="827280"/>
          </a:xfrm>
          <a:prstGeom prst="rect">
            <a:avLst/>
          </a:prstGeom>
        </p:spPr>
      </p:pic>
      <p:cxnSp>
        <p:nvCxnSpPr>
          <p:cNvPr id="13" name="Straight Connector 12">
            <a:extLst>
              <a:ext uri="{FF2B5EF4-FFF2-40B4-BE49-F238E27FC236}">
                <a16:creationId xmlns:a16="http://schemas.microsoft.com/office/drawing/2014/main" id="{CC393F3E-6BC1-42F5-A2F3-6CF49C6E1E05}"/>
              </a:ext>
            </a:extLst>
          </p:cNvPr>
          <p:cNvCxnSpPr>
            <a:cxnSpLocks/>
          </p:cNvCxnSpPr>
          <p:nvPr/>
        </p:nvCxnSpPr>
        <p:spPr>
          <a:xfrm>
            <a:off x="1325580" y="1792586"/>
            <a:ext cx="4617812" cy="0"/>
          </a:xfrm>
          <a:prstGeom prst="line">
            <a:avLst/>
          </a:prstGeom>
          <a:ln w="76200">
            <a:solidFill>
              <a:srgbClr val="DD022D"/>
            </a:solidFill>
            <a:prstDash val="sysDot"/>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E3A149A-BB89-43CE-97FD-320D2D6392C8}"/>
              </a:ext>
            </a:extLst>
          </p:cNvPr>
          <p:cNvSpPr/>
          <p:nvPr/>
        </p:nvSpPr>
        <p:spPr>
          <a:xfrm>
            <a:off x="1240572" y="876466"/>
            <a:ext cx="5118283" cy="954107"/>
          </a:xfrm>
          <a:prstGeom prst="rect">
            <a:avLst/>
          </a:prstGeom>
        </p:spPr>
        <p:txBody>
          <a:bodyPr wrap="square">
            <a:spAutoFit/>
          </a:bodyPr>
          <a:lstStyle/>
          <a:p>
            <a:pPr algn="just">
              <a:spcAft>
                <a:spcPts val="0"/>
              </a:spcAft>
            </a:pPr>
            <a:r>
              <a:rPr lang="nl-NL"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 1: từ đầu đến loài người-&gt; Trái đất- hành tinh xanh.</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11CBD3A-0345-42A2-B77F-403D0B46673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065" l="3390" r="95763">
                        <a14:foregroundMark x1="49576" y1="0" x2="49576" y2="0"/>
                        <a14:foregroundMark x1="95763" y1="37383" x2="95763" y2="37383"/>
                        <a14:foregroundMark x1="3390" y1="30841" x2="3390" y2="30841"/>
                        <a14:foregroundMark x1="51695" y1="81776" x2="51695" y2="81776"/>
                        <a14:foregroundMark x1="63983" y1="94393" x2="63983" y2="94393"/>
                        <a14:foregroundMark x1="63983" y1="94393" x2="63983" y2="94393"/>
                        <a14:foregroundMark x1="58898" y1="90654" x2="58898" y2="90654"/>
                        <a14:foregroundMark x1="56780" y1="88785" x2="53814" y2="86449"/>
                        <a14:foregroundMark x1="51271" y1="85047" x2="51271" y2="85047"/>
                        <a14:foregroundMark x1="45339" y1="72430" x2="66102" y2="99065"/>
                        <a14:foregroundMark x1="66102" y1="78037" x2="66949" y2="99065"/>
                      </a14:backgroundRemoval>
                    </a14:imgEffect>
                  </a14:imgLayer>
                </a14:imgProps>
              </a:ext>
            </a:extLst>
          </a:blip>
          <a:stretch>
            <a:fillRect/>
          </a:stretch>
        </p:blipFill>
        <p:spPr>
          <a:xfrm>
            <a:off x="258314" y="2120827"/>
            <a:ext cx="1052188" cy="954103"/>
          </a:xfrm>
          <a:prstGeom prst="rect">
            <a:avLst/>
          </a:prstGeom>
        </p:spPr>
      </p:pic>
      <p:cxnSp>
        <p:nvCxnSpPr>
          <p:cNvPr id="16" name="Straight Connector 15">
            <a:extLst>
              <a:ext uri="{FF2B5EF4-FFF2-40B4-BE49-F238E27FC236}">
                <a16:creationId xmlns:a16="http://schemas.microsoft.com/office/drawing/2014/main" id="{C45CFF12-5569-4F4F-9EC6-8D46B206CF78}"/>
              </a:ext>
            </a:extLst>
          </p:cNvPr>
          <p:cNvCxnSpPr>
            <a:cxnSpLocks/>
          </p:cNvCxnSpPr>
          <p:nvPr/>
        </p:nvCxnSpPr>
        <p:spPr>
          <a:xfrm>
            <a:off x="1359179" y="3467409"/>
            <a:ext cx="5301010" cy="0"/>
          </a:xfrm>
          <a:prstGeom prst="line">
            <a:avLst/>
          </a:prstGeom>
          <a:ln w="76200">
            <a:solidFill>
              <a:srgbClr val="DD022D"/>
            </a:solidFill>
            <a:prstDash val="sysDot"/>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07DC09BF-896B-4697-903D-EF53A272139B}"/>
              </a:ext>
            </a:extLst>
          </p:cNvPr>
          <p:cNvSpPr/>
          <p:nvPr/>
        </p:nvSpPr>
        <p:spPr>
          <a:xfrm>
            <a:off x="1341451" y="2267618"/>
            <a:ext cx="5301010" cy="954107"/>
          </a:xfrm>
          <a:prstGeom prst="rect">
            <a:avLst/>
          </a:prstGeom>
        </p:spPr>
        <p:txBody>
          <a:bodyPr wrap="square">
            <a:spAutoFit/>
          </a:bodyPr>
          <a:lstStyle/>
          <a:p>
            <a:pPr algn="just">
              <a:spcAft>
                <a:spcPts val="0"/>
              </a:spcAft>
            </a:pP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 </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từ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đến ý thức- con người-&gt; Trái đất- hành tinh xanh.</a:t>
            </a:r>
          </a:p>
        </p:txBody>
      </p:sp>
      <p:pic>
        <p:nvPicPr>
          <p:cNvPr id="6" name="Picture 5">
            <a:extLst>
              <a:ext uri="{FF2B5EF4-FFF2-40B4-BE49-F238E27FC236}">
                <a16:creationId xmlns:a16="http://schemas.microsoft.com/office/drawing/2014/main" id="{E8C20074-808C-4988-ABBA-A0EA65D81F4B}"/>
              </a:ext>
            </a:extLst>
          </p:cNvPr>
          <p:cNvPicPr>
            <a:picLocks noChangeAspect="1"/>
          </p:cNvPicPr>
          <p:nvPr/>
        </p:nvPicPr>
        <p:blipFill>
          <a:blip r:embed="rId6"/>
          <a:stretch>
            <a:fillRect/>
          </a:stretch>
        </p:blipFill>
        <p:spPr>
          <a:xfrm>
            <a:off x="6926067" y="1095137"/>
            <a:ext cx="3810000" cy="342024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8" name="Picture 17">
            <a:extLst>
              <a:ext uri="{FF2B5EF4-FFF2-40B4-BE49-F238E27FC236}">
                <a16:creationId xmlns:a16="http://schemas.microsoft.com/office/drawing/2014/main" id="{107484CC-BB28-4DE8-A30D-6D46E863ABD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065" l="3390" r="95763">
                        <a14:foregroundMark x1="49576" y1="0" x2="49576" y2="0"/>
                        <a14:foregroundMark x1="95763" y1="37383" x2="95763" y2="37383"/>
                        <a14:foregroundMark x1="3390" y1="30841" x2="3390" y2="30841"/>
                        <a14:foregroundMark x1="51695" y1="81776" x2="51695" y2="81776"/>
                        <a14:foregroundMark x1="63983" y1="94393" x2="63983" y2="94393"/>
                        <a14:foregroundMark x1="63983" y1="94393" x2="63983" y2="94393"/>
                        <a14:foregroundMark x1="58898" y1="90654" x2="58898" y2="90654"/>
                        <a14:foregroundMark x1="56780" y1="88785" x2="53814" y2="86449"/>
                        <a14:foregroundMark x1="51271" y1="85047" x2="51271" y2="85047"/>
                        <a14:foregroundMark x1="45339" y1="72430" x2="66102" y2="99065"/>
                        <a14:foregroundMark x1="66102" y1="78037" x2="66949" y2="99065"/>
                      </a14:backgroundRemoval>
                    </a14:imgEffect>
                  </a14:imgLayer>
                </a14:imgProps>
              </a:ext>
            </a:extLst>
          </a:blip>
          <a:stretch>
            <a:fillRect/>
          </a:stretch>
        </p:blipFill>
        <p:spPr>
          <a:xfrm>
            <a:off x="328245" y="3489485"/>
            <a:ext cx="1052188" cy="954103"/>
          </a:xfrm>
          <a:prstGeom prst="rect">
            <a:avLst/>
          </a:prstGeom>
        </p:spPr>
      </p:pic>
      <p:cxnSp>
        <p:nvCxnSpPr>
          <p:cNvPr id="19" name="Straight Connector 18">
            <a:extLst>
              <a:ext uri="{FF2B5EF4-FFF2-40B4-BE49-F238E27FC236}">
                <a16:creationId xmlns:a16="http://schemas.microsoft.com/office/drawing/2014/main" id="{B822061D-BF44-4CDC-9DA9-7A2061F39578}"/>
              </a:ext>
            </a:extLst>
          </p:cNvPr>
          <p:cNvCxnSpPr>
            <a:cxnSpLocks/>
          </p:cNvCxnSpPr>
          <p:nvPr/>
        </p:nvCxnSpPr>
        <p:spPr>
          <a:xfrm>
            <a:off x="1429110" y="4836067"/>
            <a:ext cx="5301010" cy="0"/>
          </a:xfrm>
          <a:prstGeom prst="line">
            <a:avLst/>
          </a:prstGeom>
          <a:ln w="76200">
            <a:solidFill>
              <a:srgbClr val="DD022D"/>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A7B854D-1176-4E2C-B453-36D00A24FEB1}"/>
              </a:ext>
            </a:extLst>
          </p:cNvPr>
          <p:cNvSpPr/>
          <p:nvPr/>
        </p:nvSpPr>
        <p:spPr>
          <a:xfrm>
            <a:off x="1411382" y="3636276"/>
            <a:ext cx="5301010" cy="954107"/>
          </a:xfrm>
          <a:prstGeom prst="rect">
            <a:avLst/>
          </a:prstGeom>
        </p:spPr>
        <p:txBody>
          <a:bodyPr wrap="square">
            <a:spAutoFit/>
          </a:bodyPr>
          <a:lstStyle/>
          <a:p>
            <a:pPr algn="just">
              <a:spcAft>
                <a:spcPts val="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nuôi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muôn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33286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par>
                                <p:cTn id="30" presetID="16" presetClass="entr" presetSubtype="21"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par>
                                <p:cTn id="41" presetID="16" presetClass="entr" presetSubtype="21"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7"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9" name="组合 18"/>
          <p:cNvGrpSpPr/>
          <p:nvPr/>
        </p:nvGrpSpPr>
        <p:grpSpPr>
          <a:xfrm>
            <a:off x="949455" y="559012"/>
            <a:ext cx="11031615" cy="5739976"/>
            <a:chOff x="6060000" y="2393122"/>
            <a:chExt cx="3833942" cy="3430579"/>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0000" y="2898052"/>
              <a:ext cx="2139468" cy="2925649"/>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9734" y="2393122"/>
              <a:ext cx="2764208" cy="2279221"/>
            </a:xfrm>
            <a:prstGeom prst="rect">
              <a:avLst/>
            </a:prstGeom>
          </p:spPr>
        </p:pic>
        <p:sp>
          <p:nvSpPr>
            <p:cNvPr id="18" name="文本框 17"/>
            <p:cNvSpPr txBox="1"/>
            <p:nvPr/>
          </p:nvSpPr>
          <p:spPr>
            <a:xfrm rot="417460">
              <a:off x="7465026" y="2776630"/>
              <a:ext cx="2222472" cy="1177262"/>
            </a:xfrm>
            <a:prstGeom prst="rect">
              <a:avLst/>
            </a:prstGeom>
            <a:noFill/>
          </p:spPr>
          <p:txBody>
            <a:bodyPr wrap="square" rtlCol="0">
              <a:spAutoFit/>
            </a:bodyP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srgbClr val="0070C0"/>
                  </a:solidFill>
                  <a:effectLst/>
                  <a:uLnTx/>
                  <a:uFillTx/>
                  <a:latin typeface="Times New Roman" pitchFamily="18" charset="0"/>
                  <a:ea typeface="华康海报体W12" panose="040B0C09000000000000" pitchFamily="81" charset="-122"/>
                  <a:cs typeface="Times New Roman" pitchFamily="18" charset="0"/>
                </a:rPr>
                <a:t>II. </a:t>
              </a:r>
              <a:r>
                <a:rPr kumimoji="0" lang="en-US" altLang="zh-CN" sz="6000" b="0" i="0" u="none" strike="noStrike" kern="1200" cap="none" spc="0" normalizeH="0" baseline="0" noProof="0" dirty="0" err="1">
                  <a:ln>
                    <a:noFill/>
                  </a:ln>
                  <a:solidFill>
                    <a:srgbClr val="0070C0"/>
                  </a:solidFill>
                  <a:effectLst/>
                  <a:uLnTx/>
                  <a:uFillTx/>
                  <a:latin typeface="Times New Roman" pitchFamily="18" charset="0"/>
                  <a:ea typeface="华康海报体W12" panose="040B0C09000000000000" pitchFamily="81" charset="-122"/>
                  <a:cs typeface="Times New Roman" pitchFamily="18" charset="0"/>
                </a:rPr>
                <a:t>Suy</a:t>
              </a:r>
              <a:r>
                <a:rPr kumimoji="0" lang="en-US" altLang="zh-CN" sz="6000" b="0" i="0" u="none" strike="noStrike" kern="1200" cap="none" spc="0" normalizeH="0" baseline="0" noProof="0" dirty="0">
                  <a:ln>
                    <a:noFill/>
                  </a:ln>
                  <a:solidFill>
                    <a:srgbClr val="0070C0"/>
                  </a:solidFill>
                  <a:effectLst/>
                  <a:uLnTx/>
                  <a:uFillTx/>
                  <a:latin typeface="Times New Roman" pitchFamily="18" charset="0"/>
                  <a:ea typeface="华康海报体W12" panose="040B0C09000000000000" pitchFamily="81" charset="-122"/>
                  <a:cs typeface="Times New Roman" pitchFamily="18" charset="0"/>
                </a:rPr>
                <a:t> </a:t>
              </a:r>
              <a:r>
                <a:rPr kumimoji="0" lang="en-US" altLang="zh-CN" sz="6000" b="0" i="0" u="none" strike="noStrike" kern="1200" cap="none" spc="0" normalizeH="0" baseline="0" noProof="0" dirty="0" err="1">
                  <a:ln>
                    <a:noFill/>
                  </a:ln>
                  <a:solidFill>
                    <a:srgbClr val="0070C0"/>
                  </a:solidFill>
                  <a:effectLst/>
                  <a:uLnTx/>
                  <a:uFillTx/>
                  <a:latin typeface="Times New Roman" pitchFamily="18" charset="0"/>
                  <a:ea typeface="华康海报体W12" panose="040B0C09000000000000" pitchFamily="81" charset="-122"/>
                  <a:cs typeface="Times New Roman" pitchFamily="18" charset="0"/>
                </a:rPr>
                <a:t>ngẫm</a:t>
              </a:r>
              <a:r>
                <a:rPr kumimoji="0" lang="en-US" altLang="zh-CN" sz="6000" b="0" i="0" u="none" strike="noStrike" kern="1200" cap="none" spc="0" normalizeH="0" baseline="0" noProof="0" dirty="0">
                  <a:ln>
                    <a:noFill/>
                  </a:ln>
                  <a:solidFill>
                    <a:srgbClr val="0070C0"/>
                  </a:solidFill>
                  <a:effectLst/>
                  <a:uLnTx/>
                  <a:uFillTx/>
                  <a:latin typeface="Times New Roman" pitchFamily="18" charset="0"/>
                  <a:ea typeface="华康海报体W12" panose="040B0C09000000000000" pitchFamily="81" charset="-122"/>
                  <a:cs typeface="Times New Roman" pitchFamily="18" charset="0"/>
                </a:rPr>
                <a:t> </a:t>
              </a:r>
              <a:r>
                <a:rPr kumimoji="0" lang="en-US" altLang="zh-CN" sz="6000" b="0" i="0" u="none" strike="noStrike" kern="1200" cap="none" spc="0" normalizeH="0" baseline="0" noProof="0" dirty="0" err="1">
                  <a:ln>
                    <a:noFill/>
                  </a:ln>
                  <a:solidFill>
                    <a:srgbClr val="0070C0"/>
                  </a:solidFill>
                  <a:effectLst/>
                  <a:uLnTx/>
                  <a:uFillTx/>
                  <a:latin typeface="Times New Roman" pitchFamily="18" charset="0"/>
                  <a:ea typeface="华康海报体W12" panose="040B0C09000000000000" pitchFamily="81" charset="-122"/>
                  <a:cs typeface="Times New Roman" pitchFamily="18" charset="0"/>
                </a:rPr>
                <a:t>và</a:t>
              </a:r>
              <a:r>
                <a:rPr kumimoji="0" lang="en-US" altLang="zh-CN" sz="6000" b="0" i="0" u="none" strike="noStrike" kern="1200" cap="none" spc="0" normalizeH="0" baseline="0" noProof="0" dirty="0">
                  <a:ln>
                    <a:noFill/>
                  </a:ln>
                  <a:solidFill>
                    <a:srgbClr val="0070C0"/>
                  </a:solidFill>
                  <a:effectLst/>
                  <a:uLnTx/>
                  <a:uFillTx/>
                  <a:latin typeface="Times New Roman" pitchFamily="18" charset="0"/>
                  <a:ea typeface="华康海报体W12" panose="040B0C09000000000000" pitchFamily="81" charset="-122"/>
                  <a:cs typeface="Times New Roman" pitchFamily="18" charset="0"/>
                </a:rPr>
                <a:t> </a:t>
              </a:r>
              <a:r>
                <a:rPr kumimoji="0" lang="en-US" altLang="zh-CN" sz="6000" b="0" i="0" u="none" strike="noStrike" kern="1200" cap="none" spc="0" normalizeH="0" baseline="0" noProof="0" dirty="0" err="1">
                  <a:ln>
                    <a:noFill/>
                  </a:ln>
                  <a:solidFill>
                    <a:srgbClr val="0070C0"/>
                  </a:solidFill>
                  <a:effectLst/>
                  <a:uLnTx/>
                  <a:uFillTx/>
                  <a:latin typeface="Times New Roman" pitchFamily="18" charset="0"/>
                  <a:ea typeface="华康海报体W12" panose="040B0C09000000000000" pitchFamily="81" charset="-122"/>
                  <a:cs typeface="Times New Roman" pitchFamily="18" charset="0"/>
                </a:rPr>
                <a:t>phản</a:t>
              </a:r>
              <a:r>
                <a:rPr kumimoji="0" lang="en-US" altLang="zh-CN" sz="6000" b="0" i="0" u="none" strike="noStrike" kern="1200" cap="none" spc="0" normalizeH="0" baseline="0" noProof="0" dirty="0">
                  <a:ln>
                    <a:noFill/>
                  </a:ln>
                  <a:solidFill>
                    <a:srgbClr val="0070C0"/>
                  </a:solidFill>
                  <a:effectLst/>
                  <a:uLnTx/>
                  <a:uFillTx/>
                  <a:latin typeface="Times New Roman" pitchFamily="18" charset="0"/>
                  <a:ea typeface="华康海报体W12" panose="040B0C09000000000000" pitchFamily="81" charset="-122"/>
                  <a:cs typeface="Times New Roman" pitchFamily="18" charset="0"/>
                </a:rPr>
                <a:t> </a:t>
              </a:r>
              <a:r>
                <a:rPr kumimoji="0" lang="en-US" altLang="zh-CN" sz="6000" b="0" i="0" u="none" strike="noStrike" kern="1200" cap="none" spc="0" normalizeH="0" baseline="0" noProof="0" dirty="0" err="1">
                  <a:ln>
                    <a:noFill/>
                  </a:ln>
                  <a:solidFill>
                    <a:srgbClr val="0070C0"/>
                  </a:solidFill>
                  <a:effectLst/>
                  <a:uLnTx/>
                  <a:uFillTx/>
                  <a:latin typeface="Times New Roman" pitchFamily="18" charset="0"/>
                  <a:ea typeface="华康海报体W12" panose="040B0C09000000000000" pitchFamily="81" charset="-122"/>
                  <a:cs typeface="Times New Roman" pitchFamily="18" charset="0"/>
                </a:rPr>
                <a:t>hồi</a:t>
              </a:r>
              <a:endParaRPr kumimoji="0" lang="zh-CN" altLang="en-US" sz="6000" b="0" i="0" u="none" strike="noStrike" kern="1200" cap="none" spc="0" normalizeH="0" baseline="0" noProof="0" dirty="0">
                <a:ln>
                  <a:noFill/>
                </a:ln>
                <a:solidFill>
                  <a:srgbClr val="0070C0"/>
                </a:solidFill>
                <a:effectLst/>
                <a:uLnTx/>
                <a:uFillTx/>
                <a:latin typeface="Times New Roman" pitchFamily="18" charset="0"/>
                <a:ea typeface="华康海报体W12" panose="040B0C09000000000000" pitchFamily="81" charset="-122"/>
                <a:cs typeface="Times New Roman" pitchFamily="18" charset="0"/>
              </a:endParaRPr>
            </a:p>
          </p:txBody>
        </p:sp>
      </p:grpSp>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3498" y="396587"/>
            <a:ext cx="1663545" cy="1517876"/>
          </a:xfrm>
          <a:prstGeom prst="rect">
            <a:avLst/>
          </a:prstGeom>
        </p:spPr>
      </p:pic>
    </p:spTree>
    <p:extLst>
      <p:ext uri="{BB962C8B-B14F-4D97-AF65-F5344CB8AC3E}">
        <p14:creationId xmlns:p14="http://schemas.microsoft.com/office/powerpoint/2010/main" val="4152420722"/>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B297F-63A4-411A-8A29-0F66C5C598FA}"/>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07B919D-3516-4304-A23B-6AE97890DD9D}"/>
              </a:ext>
            </a:extLst>
          </p:cNvPr>
          <p:cNvPicPr>
            <a:picLocks noChangeAspect="1"/>
          </p:cNvPicPr>
          <p:nvPr/>
        </p:nvPicPr>
        <p:blipFill>
          <a:blip r:embed="rId3"/>
          <a:stretch>
            <a:fillRect/>
          </a:stretch>
        </p:blipFill>
        <p:spPr>
          <a:xfrm>
            <a:off x="10570129" y="4503899"/>
            <a:ext cx="1734990" cy="2354101"/>
          </a:xfrm>
          <a:prstGeom prst="rect">
            <a:avLst/>
          </a:prstGeom>
        </p:spPr>
      </p:pic>
      <p:sp>
        <p:nvSpPr>
          <p:cNvPr id="4" name="Rectangle 3">
            <a:extLst>
              <a:ext uri="{FF2B5EF4-FFF2-40B4-BE49-F238E27FC236}">
                <a16:creationId xmlns:a16="http://schemas.microsoft.com/office/drawing/2014/main" id="{8B926629-4D43-4363-904D-3B4CB01CA5A3}"/>
              </a:ext>
            </a:extLst>
          </p:cNvPr>
          <p:cNvSpPr/>
          <p:nvPr/>
        </p:nvSpPr>
        <p:spPr>
          <a:xfrm>
            <a:off x="4097698" y="146941"/>
            <a:ext cx="6036203" cy="823752"/>
          </a:xfrm>
          <a:prstGeom prst="rect">
            <a:avLst/>
          </a:prstGeom>
        </p:spPr>
        <p:txBody>
          <a:bodyPr wrap="square">
            <a:spAutoFit/>
          </a:bodyPr>
          <a:lstStyle/>
          <a:p>
            <a:pPr lvl="0" algn="just">
              <a:lnSpc>
                <a:spcPct val="150000"/>
              </a:lnSpc>
            </a:pP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xanh</a:t>
            </a:r>
            <a:endPar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0F33DFF-668E-40DB-AA27-BD7FCFD89EA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065" l="3390" r="95763">
                        <a14:foregroundMark x1="49576" y1="0" x2="49576" y2="0"/>
                        <a14:foregroundMark x1="95763" y1="37383" x2="95763" y2="37383"/>
                        <a14:foregroundMark x1="3390" y1="30841" x2="3390" y2="30841"/>
                        <a14:foregroundMark x1="51695" y1="81776" x2="51695" y2="81776"/>
                        <a14:foregroundMark x1="63983" y1="94393" x2="63983" y2="94393"/>
                        <a14:foregroundMark x1="63983" y1="94393" x2="63983" y2="94393"/>
                        <a14:foregroundMark x1="58898" y1="90654" x2="58898" y2="90654"/>
                        <a14:foregroundMark x1="56780" y1="88785" x2="53814" y2="86449"/>
                        <a14:foregroundMark x1="51271" y1="85047" x2="51271" y2="85047"/>
                        <a14:foregroundMark x1="45339" y1="72430" x2="66102" y2="99065"/>
                        <a14:foregroundMark x1="66102" y1="78037" x2="66949" y2="99065"/>
                      </a14:backgroundRemoval>
                    </a14:imgEffect>
                  </a14:imgLayer>
                </a14:imgProps>
              </a:ext>
            </a:extLst>
          </a:blip>
          <a:stretch>
            <a:fillRect/>
          </a:stretch>
        </p:blipFill>
        <p:spPr>
          <a:xfrm>
            <a:off x="2295672" y="146941"/>
            <a:ext cx="912327" cy="827280"/>
          </a:xfrm>
          <a:prstGeom prst="rect">
            <a:avLst/>
          </a:prstGeom>
        </p:spPr>
      </p:pic>
      <p:cxnSp>
        <p:nvCxnSpPr>
          <p:cNvPr id="7" name="Straight Connector 6">
            <a:extLst>
              <a:ext uri="{FF2B5EF4-FFF2-40B4-BE49-F238E27FC236}">
                <a16:creationId xmlns:a16="http://schemas.microsoft.com/office/drawing/2014/main" id="{3430F14E-7C2E-4755-A924-289854D0FDA4}"/>
              </a:ext>
            </a:extLst>
          </p:cNvPr>
          <p:cNvCxnSpPr>
            <a:cxnSpLocks/>
          </p:cNvCxnSpPr>
          <p:nvPr/>
        </p:nvCxnSpPr>
        <p:spPr>
          <a:xfrm>
            <a:off x="3443955" y="146941"/>
            <a:ext cx="140151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C4C7665-1B2A-45D9-B91B-92FB617045CB}"/>
              </a:ext>
            </a:extLst>
          </p:cNvPr>
          <p:cNvCxnSpPr>
            <a:cxnSpLocks/>
          </p:cNvCxnSpPr>
          <p:nvPr/>
        </p:nvCxnSpPr>
        <p:spPr>
          <a:xfrm>
            <a:off x="7339412" y="971077"/>
            <a:ext cx="1548214"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0" name="图片 1">
            <a:extLst>
              <a:ext uri="{FF2B5EF4-FFF2-40B4-BE49-F238E27FC236}">
                <a16:creationId xmlns:a16="http://schemas.microsoft.com/office/drawing/2014/main" id="{E5C8FBA2-4BEC-4DF6-9471-2D0EAAE21F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5945" y="1534643"/>
            <a:ext cx="5050566" cy="3111520"/>
          </a:xfrm>
          <a:prstGeom prst="rect">
            <a:avLst/>
          </a:prstGeom>
        </p:spPr>
      </p:pic>
      <p:sp>
        <p:nvSpPr>
          <p:cNvPr id="11" name="Rectangle 10">
            <a:extLst>
              <a:ext uri="{FF2B5EF4-FFF2-40B4-BE49-F238E27FC236}">
                <a16:creationId xmlns:a16="http://schemas.microsoft.com/office/drawing/2014/main" id="{776EE9B5-0996-4CD2-BBA2-6E38815E5640}"/>
              </a:ext>
            </a:extLst>
          </p:cNvPr>
          <p:cNvSpPr/>
          <p:nvPr/>
        </p:nvSpPr>
        <p:spPr>
          <a:xfrm>
            <a:off x="4845464" y="1795213"/>
            <a:ext cx="2951527" cy="1938988"/>
          </a:xfrm>
          <a:prstGeom prst="rect">
            <a:avLst/>
          </a:prstGeom>
        </p:spPr>
        <p:txBody>
          <a:bodyPr wrap="square" lIns="91310" tIns="45718" rIns="91310" bIns="45718">
            <a:spAutoFit/>
          </a:bodyPr>
          <a:lstStyle/>
          <a:p>
            <a:pPr marL="0" marR="0" lvl="0" indent="0" algn="just" defTabSz="912927"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Times New Roman"/>
                <a:ea typeface="Calibri"/>
                <a:cs typeface="+mn-cs"/>
              </a:rPr>
              <a:t>Trong đoạn 1, những chi tiết cho biết Trái Đất là hành tinh có sự sống đa dạng và phong phú?</a:t>
            </a:r>
          </a:p>
        </p:txBody>
      </p:sp>
    </p:spTree>
    <p:extLst>
      <p:ext uri="{BB962C8B-B14F-4D97-AF65-F5344CB8AC3E}">
        <p14:creationId xmlns:p14="http://schemas.microsoft.com/office/powerpoint/2010/main" val="17964198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B297F-63A4-411A-8A29-0F66C5C598FA}"/>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07B919D-3516-4304-A23B-6AE97890DD9D}"/>
              </a:ext>
            </a:extLst>
          </p:cNvPr>
          <p:cNvPicPr>
            <a:picLocks noChangeAspect="1"/>
          </p:cNvPicPr>
          <p:nvPr/>
        </p:nvPicPr>
        <p:blipFill>
          <a:blip r:embed="rId3"/>
          <a:stretch>
            <a:fillRect/>
          </a:stretch>
        </p:blipFill>
        <p:spPr>
          <a:xfrm>
            <a:off x="10570129" y="4503899"/>
            <a:ext cx="1734990" cy="2354101"/>
          </a:xfrm>
          <a:prstGeom prst="rect">
            <a:avLst/>
          </a:prstGeom>
        </p:spPr>
      </p:pic>
      <p:sp>
        <p:nvSpPr>
          <p:cNvPr id="4" name="Rectangle 3">
            <a:extLst>
              <a:ext uri="{FF2B5EF4-FFF2-40B4-BE49-F238E27FC236}">
                <a16:creationId xmlns:a16="http://schemas.microsoft.com/office/drawing/2014/main" id="{F4488E58-4EF3-4ADA-A99E-CF8EED726AE5}"/>
              </a:ext>
            </a:extLst>
          </p:cNvPr>
          <p:cNvSpPr/>
          <p:nvPr/>
        </p:nvSpPr>
        <p:spPr>
          <a:xfrm>
            <a:off x="3648929" y="104238"/>
            <a:ext cx="5973243" cy="824136"/>
          </a:xfrm>
          <a:prstGeom prst="rect">
            <a:avLst/>
          </a:prstGeom>
        </p:spPr>
        <p:txBody>
          <a:bodyPr wrap="square">
            <a:spAutoFit/>
          </a:bodyPr>
          <a:lstStyle/>
          <a:p>
            <a:pPr algn="just">
              <a:lnSpc>
                <a:spcPct val="150000"/>
              </a:lnSpc>
              <a:spcAft>
                <a:spcPts val="0"/>
              </a:spcAft>
            </a:pP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xanh</a:t>
            </a:r>
            <a:endParaRPr lang="en-US" sz="3600" dirty="0">
              <a:solidFill>
                <a:srgbClr val="0070C0"/>
              </a:solidFill>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B22683F8-B05E-4742-BF62-C3A3B0D8EDAB}"/>
              </a:ext>
            </a:extLst>
          </p:cNvPr>
          <p:cNvCxnSpPr>
            <a:cxnSpLocks/>
          </p:cNvCxnSpPr>
          <p:nvPr/>
        </p:nvCxnSpPr>
        <p:spPr>
          <a:xfrm>
            <a:off x="2143662" y="222442"/>
            <a:ext cx="140151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69FC042-A845-465F-98C2-2DF72183C576}"/>
              </a:ext>
            </a:extLst>
          </p:cNvPr>
          <p:cNvCxnSpPr>
            <a:cxnSpLocks/>
          </p:cNvCxnSpPr>
          <p:nvPr/>
        </p:nvCxnSpPr>
        <p:spPr>
          <a:xfrm>
            <a:off x="6039119" y="1046578"/>
            <a:ext cx="154821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5D65AD0-333D-427D-9148-A8F3C9CC5846}"/>
              </a:ext>
            </a:extLst>
          </p:cNvPr>
          <p:cNvSpPr/>
          <p:nvPr/>
        </p:nvSpPr>
        <p:spPr>
          <a:xfrm>
            <a:off x="1442905" y="1770077"/>
            <a:ext cx="4596214" cy="119123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3B7F3C-A270-40EF-ACD5-C8ED9EC90B22}"/>
              </a:ext>
            </a:extLst>
          </p:cNvPr>
          <p:cNvSpPr/>
          <p:nvPr/>
        </p:nvSpPr>
        <p:spPr>
          <a:xfrm>
            <a:off x="1163175" y="1880389"/>
            <a:ext cx="4596214" cy="119123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b="1" dirty="0" err="1">
                <a:solidFill>
                  <a:schemeClr val="tx1"/>
                </a:solidFill>
                <a:latin typeface="Times New Roman" panose="02020603050405020304" pitchFamily="18" charset="0"/>
                <a:cs typeface="Times New Roman" panose="02020603050405020304" pitchFamily="18" charset="0"/>
              </a:rPr>
              <a:t>Trái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Đất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là</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hành</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tinh</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xanh</a:t>
            </a:r>
            <a:endParaRPr lang="en-US" sz="2000" b="1" dirty="0">
              <a:solidFill>
                <a:schemeClr val="tx1"/>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2004BDB0-2441-43DB-9796-3B78827ECAA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719" b="90000" l="10000" r="90000">
                        <a14:foregroundMark x1="32813" y1="8125" x2="32813" y2="8125"/>
                        <a14:foregroundMark x1="60625" y1="6719" x2="60625" y2="6719"/>
                        <a14:foregroundMark x1="38594" y1="55781" x2="38594" y2="55781"/>
                        <a14:foregroundMark x1="61250" y1="55781" x2="61250" y2="55781"/>
                        <a14:foregroundMark x1="61875" y1="52500" x2="61875" y2="52500"/>
                        <a14:foregroundMark x1="61875" y1="52500" x2="61875" y2="52500"/>
                        <a14:foregroundMark x1="59844" y1="55781" x2="59844" y2="55781"/>
                        <a14:foregroundMark x1="59844" y1="55781" x2="59844" y2="55781"/>
                        <a14:foregroundMark x1="59219" y1="55781" x2="59219" y2="55781"/>
                        <a14:foregroundMark x1="38594" y1="56406" x2="38594" y2="56406"/>
                        <a14:foregroundMark x1="38594" y1="56406" x2="38594" y2="56406"/>
                      </a14:backgroundRemoval>
                    </a14:imgEffect>
                  </a14:imgLayer>
                </a14:imgProps>
              </a:ext>
            </a:extLst>
          </a:blip>
          <a:stretch>
            <a:fillRect/>
          </a:stretch>
        </p:blipFill>
        <p:spPr>
          <a:xfrm>
            <a:off x="480102" y="766659"/>
            <a:ext cx="1366145" cy="1366145"/>
          </a:xfrm>
          <a:prstGeom prst="rect">
            <a:avLst/>
          </a:prstGeom>
        </p:spPr>
      </p:pic>
      <p:sp>
        <p:nvSpPr>
          <p:cNvPr id="10" name="Rectangle 9">
            <a:extLst>
              <a:ext uri="{FF2B5EF4-FFF2-40B4-BE49-F238E27FC236}">
                <a16:creationId xmlns:a16="http://schemas.microsoft.com/office/drawing/2014/main" id="{80B2D3E1-64A1-413C-B1CD-7057573D92B3}"/>
              </a:ext>
            </a:extLst>
          </p:cNvPr>
          <p:cNvSpPr/>
          <p:nvPr/>
        </p:nvSpPr>
        <p:spPr>
          <a:xfrm>
            <a:off x="5025958" y="4075045"/>
            <a:ext cx="4596214" cy="119123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4F188C4-65D4-4017-BD10-8F1606277A38}"/>
              </a:ext>
            </a:extLst>
          </p:cNvPr>
          <p:cNvSpPr/>
          <p:nvPr/>
        </p:nvSpPr>
        <p:spPr>
          <a:xfrm>
            <a:off x="4746228" y="4185357"/>
            <a:ext cx="4596214" cy="119123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N</a:t>
            </a:r>
            <a:r>
              <a:rPr lang="vi-VN" sz="2000" b="1" dirty="0">
                <a:solidFill>
                  <a:schemeClr val="tx1"/>
                </a:solidFill>
                <a:latin typeface="Times New Roman" panose="02020603050405020304" pitchFamily="18" charset="0"/>
                <a:cs typeface="Times New Roman" panose="02020603050405020304" pitchFamily="18" charset="0"/>
              </a:rPr>
              <a:t>ơi nương thân của chúng ta và muôn loài trong không gian mênh mông bao la của vũ trụ.</a:t>
            </a:r>
            <a:endParaRPr lang="en-US" sz="2000" b="1" dirty="0">
              <a:solidFill>
                <a:schemeClr val="tx1"/>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B3124A14-7855-46DC-8504-C57DFC8BED0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719" b="90000" l="10000" r="90000">
                        <a14:foregroundMark x1="32813" y1="8125" x2="32813" y2="8125"/>
                        <a14:foregroundMark x1="60625" y1="6719" x2="60625" y2="6719"/>
                        <a14:foregroundMark x1="38594" y1="55781" x2="38594" y2="55781"/>
                        <a14:foregroundMark x1="61250" y1="55781" x2="61250" y2="55781"/>
                        <a14:foregroundMark x1="61875" y1="52500" x2="61875" y2="52500"/>
                        <a14:foregroundMark x1="61875" y1="52500" x2="61875" y2="52500"/>
                        <a14:foregroundMark x1="59844" y1="55781" x2="59844" y2="55781"/>
                        <a14:foregroundMark x1="59844" y1="55781" x2="59844" y2="55781"/>
                        <a14:foregroundMark x1="59219" y1="55781" x2="59219" y2="55781"/>
                        <a14:foregroundMark x1="38594" y1="56406" x2="38594" y2="56406"/>
                        <a14:foregroundMark x1="38594" y1="56406" x2="38594" y2="56406"/>
                      </a14:backgroundRemoval>
                    </a14:imgEffect>
                  </a14:imgLayer>
                </a14:imgProps>
              </a:ext>
            </a:extLst>
          </a:blip>
          <a:stretch>
            <a:fillRect/>
          </a:stretch>
        </p:blipFill>
        <p:spPr>
          <a:xfrm>
            <a:off x="4063155" y="3071627"/>
            <a:ext cx="1366145" cy="1366145"/>
          </a:xfrm>
          <a:prstGeom prst="rect">
            <a:avLst/>
          </a:prstGeom>
        </p:spPr>
      </p:pic>
      <p:pic>
        <p:nvPicPr>
          <p:cNvPr id="13" name="Picture 12">
            <a:extLst>
              <a:ext uri="{FF2B5EF4-FFF2-40B4-BE49-F238E27FC236}">
                <a16:creationId xmlns:a16="http://schemas.microsoft.com/office/drawing/2014/main" id="{1BFE1A3E-8BFE-44EC-AF80-B0AE4FE8A204}"/>
              </a:ext>
            </a:extLst>
          </p:cNvPr>
          <p:cNvPicPr>
            <a:picLocks noChangeAspect="1"/>
          </p:cNvPicPr>
          <p:nvPr/>
        </p:nvPicPr>
        <p:blipFill>
          <a:blip r:embed="rId6"/>
          <a:stretch>
            <a:fillRect/>
          </a:stretch>
        </p:blipFill>
        <p:spPr>
          <a:xfrm>
            <a:off x="6318848" y="1406517"/>
            <a:ext cx="4335169" cy="2433855"/>
          </a:xfrm>
          <a:prstGeom prst="rect">
            <a:avLst/>
          </a:prstGeom>
        </p:spPr>
      </p:pic>
    </p:spTree>
    <p:extLst>
      <p:ext uri="{BB962C8B-B14F-4D97-AF65-F5344CB8AC3E}">
        <p14:creationId xmlns:p14="http://schemas.microsoft.com/office/powerpoint/2010/main" val="13752218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1000" fill="hold"/>
                                        <p:tgtEl>
                                          <p:spTgt spid="13"/>
                                        </p:tgtEl>
                                        <p:attrNameLst>
                                          <p:attrName>ppt_w</p:attrName>
                                        </p:attrNameLst>
                                      </p:cBhvr>
                                      <p:tavLst>
                                        <p:tav tm="0">
                                          <p:val>
                                            <p:fltVal val="0"/>
                                          </p:val>
                                        </p:tav>
                                        <p:tav tm="100000">
                                          <p:val>
                                            <p:strVal val="#ppt_w"/>
                                          </p:val>
                                        </p:tav>
                                      </p:tavLst>
                                    </p:anim>
                                    <p:anim calcmode="lin" valueType="num">
                                      <p:cBhvr>
                                        <p:cTn id="35" dur="1000" fill="hold"/>
                                        <p:tgtEl>
                                          <p:spTgt spid="13"/>
                                        </p:tgtEl>
                                        <p:attrNameLst>
                                          <p:attrName>ppt_h</p:attrName>
                                        </p:attrNameLst>
                                      </p:cBhvr>
                                      <p:tavLst>
                                        <p:tav tm="0">
                                          <p:val>
                                            <p:fltVal val="0"/>
                                          </p:val>
                                        </p:tav>
                                        <p:tav tm="100000">
                                          <p:val>
                                            <p:strVal val="#ppt_h"/>
                                          </p:val>
                                        </p:tav>
                                      </p:tavLst>
                                    </p:anim>
                                    <p:anim calcmode="lin" valueType="num">
                                      <p:cBhvr>
                                        <p:cTn id="36" dur="1000" fill="hold"/>
                                        <p:tgtEl>
                                          <p:spTgt spid="13"/>
                                        </p:tgtEl>
                                        <p:attrNameLst>
                                          <p:attrName>style.rotation</p:attrName>
                                        </p:attrNameLst>
                                      </p:cBhvr>
                                      <p:tavLst>
                                        <p:tav tm="0">
                                          <p:val>
                                            <p:fltVal val="90"/>
                                          </p:val>
                                        </p:tav>
                                        <p:tav tm="100000">
                                          <p:val>
                                            <p:fltVal val="0"/>
                                          </p:val>
                                        </p:tav>
                                      </p:tavLst>
                                    </p:anim>
                                    <p:animEffect transition="in" filter="fade">
                                      <p:cBhvr>
                                        <p:cTn id="3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55"/>
            <a:ext cx="12192000"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3810" y="1914461"/>
            <a:ext cx="4085687" cy="4919984"/>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3073" y="641462"/>
            <a:ext cx="7080737" cy="4362255"/>
          </a:xfrm>
          <a:prstGeom prst="rect">
            <a:avLst/>
          </a:prstGeom>
        </p:spPr>
      </p:pic>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531" y="152595"/>
            <a:ext cx="1663545" cy="1517876"/>
          </a:xfrm>
          <a:prstGeom prst="rect">
            <a:avLst/>
          </a:prstGeom>
        </p:spPr>
      </p:pic>
      <p:pic>
        <p:nvPicPr>
          <p:cNvPr id="23" name="图片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245721" y="396584"/>
            <a:ext cx="1011033" cy="489757"/>
          </a:xfrm>
          <a:prstGeom prst="rect">
            <a:avLst/>
          </a:prstGeom>
        </p:spPr>
      </p:pic>
      <p:sp>
        <p:nvSpPr>
          <p:cNvPr id="7" name="TextBox 6"/>
          <p:cNvSpPr txBox="1"/>
          <p:nvPr/>
        </p:nvSpPr>
        <p:spPr>
          <a:xfrm>
            <a:off x="3615380" y="1670496"/>
            <a:ext cx="184727" cy="384719"/>
          </a:xfrm>
          <a:prstGeom prst="rect">
            <a:avLst/>
          </a:prstGeom>
          <a:noFill/>
        </p:spPr>
        <p:txBody>
          <a:bodyPr wrap="none" lIns="91310" tIns="45718" rIns="91310" bIns="45718" rtlCol="0">
            <a:spAutoFit/>
          </a:bodyPr>
          <a:lstStyle/>
          <a:p>
            <a:pPr marL="0" marR="0" lvl="0" indent="0" algn="l"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3098897" y="1513567"/>
            <a:ext cx="3509087" cy="1938988"/>
          </a:xfrm>
          <a:prstGeom prst="rect">
            <a:avLst/>
          </a:prstGeom>
        </p:spPr>
        <p:txBody>
          <a:bodyPr wrap="square" lIns="91310" tIns="45718" rIns="91310" bIns="45718">
            <a:spAutoFit/>
          </a:bodyP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rgbClr val="000000"/>
                </a:solidFill>
                <a:effectLst/>
                <a:uLnTx/>
                <a:uFillTx/>
                <a:latin typeface="Times New Roman"/>
                <a:ea typeface="Calibri"/>
                <a:cs typeface="+mn-cs"/>
              </a:rPr>
              <a:t>BẠN</a:t>
            </a:r>
            <a:r>
              <a:rPr kumimoji="0" lang="en-US" sz="6000" b="1" i="1" u="none" strike="noStrike" kern="1200" cap="none" spc="0" normalizeH="0" noProof="0" dirty="0">
                <a:ln>
                  <a:noFill/>
                </a:ln>
                <a:solidFill>
                  <a:srgbClr val="000000"/>
                </a:solidFill>
                <a:effectLst/>
                <a:uLnTx/>
                <a:uFillTx/>
                <a:latin typeface="Times New Roman"/>
                <a:ea typeface="Calibri"/>
                <a:cs typeface="+mn-cs"/>
              </a:rPr>
              <a:t> CÓ BIẾT?</a:t>
            </a:r>
            <a:endParaRPr kumimoji="0" lang="en-US" sz="6000" b="1" i="0" u="none" strike="noStrike" kern="1200" cap="none" spc="0" normalizeH="0" baseline="0" noProof="0" dirty="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23592356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B297F-63A4-411A-8A29-0F66C5C598FA}"/>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07B919D-3516-4304-A23B-6AE97890DD9D}"/>
              </a:ext>
            </a:extLst>
          </p:cNvPr>
          <p:cNvPicPr>
            <a:picLocks noChangeAspect="1"/>
          </p:cNvPicPr>
          <p:nvPr/>
        </p:nvPicPr>
        <p:blipFill>
          <a:blip r:embed="rId3"/>
          <a:stretch>
            <a:fillRect/>
          </a:stretch>
        </p:blipFill>
        <p:spPr>
          <a:xfrm>
            <a:off x="10570129" y="4503899"/>
            <a:ext cx="1734990" cy="2354101"/>
          </a:xfrm>
          <a:prstGeom prst="rect">
            <a:avLst/>
          </a:prstGeom>
        </p:spPr>
      </p:pic>
      <p:sp>
        <p:nvSpPr>
          <p:cNvPr id="4" name="Rectangle 3">
            <a:extLst>
              <a:ext uri="{FF2B5EF4-FFF2-40B4-BE49-F238E27FC236}">
                <a16:creationId xmlns:a16="http://schemas.microsoft.com/office/drawing/2014/main" id="{F4488E58-4EF3-4ADA-A99E-CF8EED726AE5}"/>
              </a:ext>
            </a:extLst>
          </p:cNvPr>
          <p:cNvSpPr/>
          <p:nvPr/>
        </p:nvSpPr>
        <p:spPr>
          <a:xfrm>
            <a:off x="3648929" y="104238"/>
            <a:ext cx="6686308" cy="824136"/>
          </a:xfrm>
          <a:prstGeom prst="rect">
            <a:avLst/>
          </a:prstGeom>
        </p:spPr>
        <p:txBody>
          <a:bodyPr wrap="square">
            <a:spAutoFit/>
          </a:bodyPr>
          <a:lstStyle/>
          <a:p>
            <a:pPr lvl="0" algn="just">
              <a:lnSpc>
                <a:spcPct val="150000"/>
              </a:lnSpc>
            </a:pPr>
            <a:r>
              <a:rPr lang="vi-VN"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Mặt Trời ảnh hưởng đến sự sống</a:t>
            </a:r>
            <a:endParaRPr kumimoji="0" lang="en-US" sz="3600" b="0" i="0" u="none" strike="noStrike" kern="1200" cap="none" spc="0" normalizeH="0" baseline="0" noProof="0" dirty="0">
              <a:ln>
                <a:noFill/>
              </a:ln>
              <a:solidFill>
                <a:srgbClr val="0070C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B22683F8-B05E-4742-BF62-C3A3B0D8EDAB}"/>
              </a:ext>
            </a:extLst>
          </p:cNvPr>
          <p:cNvCxnSpPr>
            <a:cxnSpLocks/>
          </p:cNvCxnSpPr>
          <p:nvPr/>
        </p:nvCxnSpPr>
        <p:spPr>
          <a:xfrm>
            <a:off x="2143662" y="222442"/>
            <a:ext cx="140151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69FC042-A845-465F-98C2-2DF72183C576}"/>
              </a:ext>
            </a:extLst>
          </p:cNvPr>
          <p:cNvCxnSpPr>
            <a:cxnSpLocks/>
          </p:cNvCxnSpPr>
          <p:nvPr/>
        </p:nvCxnSpPr>
        <p:spPr>
          <a:xfrm>
            <a:off x="6039119" y="1046578"/>
            <a:ext cx="154821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5D65AD0-333D-427D-9148-A8F3C9CC5846}"/>
              </a:ext>
            </a:extLst>
          </p:cNvPr>
          <p:cNvSpPr/>
          <p:nvPr/>
        </p:nvSpPr>
        <p:spPr>
          <a:xfrm>
            <a:off x="1442905" y="1770077"/>
            <a:ext cx="4596214" cy="119123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503B7F3C-A270-40EF-ACD5-C8ED9EC90B22}"/>
              </a:ext>
            </a:extLst>
          </p:cNvPr>
          <p:cNvSpPr/>
          <p:nvPr/>
        </p:nvSpPr>
        <p:spPr>
          <a:xfrm>
            <a:off x="1163175" y="1880389"/>
            <a:ext cx="4596214" cy="119123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000" b="1" dirty="0" err="1">
                <a:solidFill>
                  <a:prstClr val="black"/>
                </a:solidFill>
                <a:latin typeface="Times New Roman" panose="02020603050405020304" pitchFamily="18" charset="0"/>
                <a:cs typeface="Times New Roman" panose="02020603050405020304" pitchFamily="18" charset="0"/>
              </a:rPr>
              <a:t>Cách</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Trái</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Đất</a:t>
            </a:r>
            <a:r>
              <a:rPr lang="en-US" sz="2000" b="1" dirty="0">
                <a:solidFill>
                  <a:prstClr val="black"/>
                </a:solidFill>
                <a:latin typeface="Times New Roman" panose="02020603050405020304" pitchFamily="18" charset="0"/>
                <a:cs typeface="Times New Roman" panose="02020603050405020304" pitchFamily="18" charset="0"/>
              </a:rPr>
              <a:t> 8 </a:t>
            </a:r>
            <a:r>
              <a:rPr lang="en-US" sz="2000" b="1" dirty="0" err="1">
                <a:solidFill>
                  <a:prstClr val="black"/>
                </a:solidFill>
                <a:latin typeface="Times New Roman" panose="02020603050405020304" pitchFamily="18" charset="0"/>
                <a:cs typeface="Times New Roman" panose="02020603050405020304" pitchFamily="18" charset="0"/>
              </a:rPr>
              <a:t>phút</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ánh</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sáng</a:t>
            </a:r>
            <a:r>
              <a:rPr lang="en-US" sz="2000" b="1" dirty="0">
                <a:solidFill>
                  <a:prstClr val="black"/>
                </a:solidFill>
                <a:latin typeface="Times New Roman" panose="02020603050405020304" pitchFamily="18" charset="0"/>
                <a:cs typeface="Times New Roman" panose="02020603050405020304" pitchFamily="18" charset="0"/>
              </a:rPr>
              <a:t> (150 </a:t>
            </a:r>
            <a:r>
              <a:rPr lang="en-US" sz="2000" b="1" dirty="0" err="1">
                <a:solidFill>
                  <a:prstClr val="black"/>
                </a:solidFill>
                <a:latin typeface="Times New Roman" panose="02020603050405020304" pitchFamily="18" charset="0"/>
                <a:cs typeface="Times New Roman" panose="02020603050405020304" pitchFamily="18" charset="0"/>
              </a:rPr>
              <a:t>triệu</a:t>
            </a:r>
            <a:r>
              <a:rPr lang="en-US" sz="2000" b="1" dirty="0">
                <a:solidFill>
                  <a:prstClr val="black"/>
                </a:solidFill>
                <a:latin typeface="Times New Roman" panose="02020603050405020304" pitchFamily="18" charset="0"/>
                <a:cs typeface="Times New Roman" panose="02020603050405020304" pitchFamily="18" charset="0"/>
              </a:rPr>
              <a:t> km), </a:t>
            </a:r>
            <a:r>
              <a:rPr lang="en-US" sz="2000" b="1" dirty="0" err="1">
                <a:solidFill>
                  <a:prstClr val="black"/>
                </a:solidFill>
                <a:latin typeface="Times New Roman" panose="02020603050405020304" pitchFamily="18" charset="0"/>
                <a:cs typeface="Times New Roman" panose="02020603050405020304" pitchFamily="18" charset="0"/>
              </a:rPr>
              <a:t>là</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tinh</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tú</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cho</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sự</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sống</a:t>
            </a:r>
            <a:r>
              <a:rPr lang="en-US" sz="2000" b="1" dirty="0">
                <a:solidFill>
                  <a:prstClr val="black"/>
                </a:solidFill>
                <a:latin typeface="Times New Roman" panose="02020603050405020304" pitchFamily="18" charset="0"/>
                <a:cs typeface="Times New Roman" panose="02020603050405020304" pitchFamily="18" charset="0"/>
              </a:rPr>
              <a:t>.</a:t>
            </a:r>
          </a:p>
        </p:txBody>
      </p:sp>
      <p:pic>
        <p:nvPicPr>
          <p:cNvPr id="9" name="Picture 8">
            <a:extLst>
              <a:ext uri="{FF2B5EF4-FFF2-40B4-BE49-F238E27FC236}">
                <a16:creationId xmlns:a16="http://schemas.microsoft.com/office/drawing/2014/main" id="{2004BDB0-2441-43DB-9796-3B78827ECAA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719" b="90000" l="10000" r="90000">
                        <a14:foregroundMark x1="32813" y1="8125" x2="32813" y2="8125"/>
                        <a14:foregroundMark x1="60625" y1="6719" x2="60625" y2="6719"/>
                        <a14:foregroundMark x1="38594" y1="55781" x2="38594" y2="55781"/>
                        <a14:foregroundMark x1="61250" y1="55781" x2="61250" y2="55781"/>
                        <a14:foregroundMark x1="61875" y1="52500" x2="61875" y2="52500"/>
                        <a14:foregroundMark x1="61875" y1="52500" x2="61875" y2="52500"/>
                        <a14:foregroundMark x1="59844" y1="55781" x2="59844" y2="55781"/>
                        <a14:foregroundMark x1="59844" y1="55781" x2="59844" y2="55781"/>
                        <a14:foregroundMark x1="59219" y1="55781" x2="59219" y2="55781"/>
                        <a14:foregroundMark x1="38594" y1="56406" x2="38594" y2="56406"/>
                        <a14:foregroundMark x1="38594" y1="56406" x2="38594" y2="56406"/>
                      </a14:backgroundRemoval>
                    </a14:imgEffect>
                  </a14:imgLayer>
                </a14:imgProps>
              </a:ext>
            </a:extLst>
          </a:blip>
          <a:stretch>
            <a:fillRect/>
          </a:stretch>
        </p:blipFill>
        <p:spPr>
          <a:xfrm>
            <a:off x="480102" y="766659"/>
            <a:ext cx="1366145" cy="1366145"/>
          </a:xfrm>
          <a:prstGeom prst="rect">
            <a:avLst/>
          </a:prstGeom>
        </p:spPr>
      </p:pic>
      <p:sp>
        <p:nvSpPr>
          <p:cNvPr id="10" name="Rectangle 9">
            <a:extLst>
              <a:ext uri="{FF2B5EF4-FFF2-40B4-BE49-F238E27FC236}">
                <a16:creationId xmlns:a16="http://schemas.microsoft.com/office/drawing/2014/main" id="{80B2D3E1-64A1-413C-B1CD-7057573D92B3}"/>
              </a:ext>
            </a:extLst>
          </p:cNvPr>
          <p:cNvSpPr/>
          <p:nvPr/>
        </p:nvSpPr>
        <p:spPr>
          <a:xfrm>
            <a:off x="5025958" y="4075045"/>
            <a:ext cx="4596214" cy="119123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14F188C4-65D4-4017-BD10-8F1606277A38}"/>
              </a:ext>
            </a:extLst>
          </p:cNvPr>
          <p:cNvSpPr/>
          <p:nvPr/>
        </p:nvSpPr>
        <p:spPr>
          <a:xfrm>
            <a:off x="4746228" y="4185357"/>
            <a:ext cx="4596214" cy="119123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000" b="1" dirty="0">
                <a:solidFill>
                  <a:prstClr val="black"/>
                </a:solidFill>
                <a:latin typeface="Times New Roman" panose="02020603050405020304" pitchFamily="18" charset="0"/>
                <a:cs typeface="Times New Roman" panose="02020603050405020304" pitchFamily="18" charset="0"/>
              </a:rPr>
              <a:t>Cách thức: cung cấp ánh sáng, nhiệt độ và năng lượng.</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B3124A14-7855-46DC-8504-C57DFC8BED0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719" b="90000" l="10000" r="90000">
                        <a14:foregroundMark x1="32813" y1="8125" x2="32813" y2="8125"/>
                        <a14:foregroundMark x1="60625" y1="6719" x2="60625" y2="6719"/>
                        <a14:foregroundMark x1="38594" y1="55781" x2="38594" y2="55781"/>
                        <a14:foregroundMark x1="61250" y1="55781" x2="61250" y2="55781"/>
                        <a14:foregroundMark x1="61875" y1="52500" x2="61875" y2="52500"/>
                        <a14:foregroundMark x1="61875" y1="52500" x2="61875" y2="52500"/>
                        <a14:foregroundMark x1="59844" y1="55781" x2="59844" y2="55781"/>
                        <a14:foregroundMark x1="59844" y1="55781" x2="59844" y2="55781"/>
                        <a14:foregroundMark x1="59219" y1="55781" x2="59219" y2="55781"/>
                        <a14:foregroundMark x1="38594" y1="56406" x2="38594" y2="56406"/>
                        <a14:foregroundMark x1="38594" y1="56406" x2="38594" y2="56406"/>
                      </a14:backgroundRemoval>
                    </a14:imgEffect>
                  </a14:imgLayer>
                </a14:imgProps>
              </a:ext>
            </a:extLst>
          </a:blip>
          <a:stretch>
            <a:fillRect/>
          </a:stretch>
        </p:blipFill>
        <p:spPr>
          <a:xfrm>
            <a:off x="4063155" y="3071627"/>
            <a:ext cx="1366145" cy="1366145"/>
          </a:xfrm>
          <a:prstGeom prst="rect">
            <a:avLst/>
          </a:prstGeom>
        </p:spPr>
      </p:pic>
    </p:spTree>
    <p:extLst>
      <p:ext uri="{BB962C8B-B14F-4D97-AF65-F5344CB8AC3E}">
        <p14:creationId xmlns:p14="http://schemas.microsoft.com/office/powerpoint/2010/main" val="5847120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55"/>
            <a:ext cx="12192000"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3810" y="1914461"/>
            <a:ext cx="4085687" cy="4919984"/>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3073" y="641462"/>
            <a:ext cx="7080737" cy="4362255"/>
          </a:xfrm>
          <a:prstGeom prst="rect">
            <a:avLst/>
          </a:prstGeom>
        </p:spPr>
      </p:pic>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531" y="152595"/>
            <a:ext cx="1663545" cy="1517876"/>
          </a:xfrm>
          <a:prstGeom prst="rect">
            <a:avLst/>
          </a:prstGeom>
        </p:spPr>
      </p:pic>
      <p:pic>
        <p:nvPicPr>
          <p:cNvPr id="23" name="图片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245721" y="396584"/>
            <a:ext cx="1011033" cy="489757"/>
          </a:xfrm>
          <a:prstGeom prst="rect">
            <a:avLst/>
          </a:prstGeom>
        </p:spPr>
      </p:pic>
      <p:sp>
        <p:nvSpPr>
          <p:cNvPr id="7" name="TextBox 6"/>
          <p:cNvSpPr txBox="1"/>
          <p:nvPr/>
        </p:nvSpPr>
        <p:spPr>
          <a:xfrm>
            <a:off x="3615380" y="1670496"/>
            <a:ext cx="184727" cy="384719"/>
          </a:xfrm>
          <a:prstGeom prst="rect">
            <a:avLst/>
          </a:prstGeom>
          <a:noFill/>
        </p:spPr>
        <p:txBody>
          <a:bodyPr wrap="none" lIns="91310" tIns="45718" rIns="91310" bIns="45718" rtlCol="0">
            <a:spAutoFit/>
          </a:bodyPr>
          <a:lstStyle/>
          <a:p>
            <a:pPr marL="0" marR="0" lvl="0" indent="0" algn="l"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2912692" y="1351197"/>
            <a:ext cx="3804302" cy="2554541"/>
          </a:xfrm>
          <a:prstGeom prst="rect">
            <a:avLst/>
          </a:prstGeom>
        </p:spPr>
        <p:txBody>
          <a:bodyPr wrap="square" lIns="91310" tIns="45718" rIns="91310" bIns="45718">
            <a:spAutoFit/>
          </a:bodyPr>
          <a:lstStyle/>
          <a:p>
            <a:pPr marL="0" marR="0" lvl="0" indent="0" algn="ctr" defTabSz="912927" rtl="0" eaLnBrk="1" fontAlgn="auto" latinLnBrk="0" hangingPunct="1">
              <a:lnSpc>
                <a:spcPct val="100000"/>
              </a:lnSpc>
              <a:spcBef>
                <a:spcPts val="0"/>
              </a:spcBef>
              <a:spcAft>
                <a:spcPts val="0"/>
              </a:spcAft>
              <a:buClrTx/>
              <a:buSzTx/>
              <a:buFontTx/>
              <a:buNone/>
              <a:tabLst/>
              <a:defRPr/>
            </a:pPr>
            <a:r>
              <a:rPr lang="en-US" sz="4000" b="1" i="1" dirty="0">
                <a:solidFill>
                  <a:srgbClr val="000000"/>
                </a:solidFill>
                <a:latin typeface="Times New Roman"/>
              </a:rPr>
              <a:t>Theo </a:t>
            </a:r>
            <a:r>
              <a:rPr lang="en-US" sz="4000" b="1" i="1" dirty="0" err="1">
                <a:solidFill>
                  <a:srgbClr val="000000"/>
                </a:solidFill>
                <a:latin typeface="Times New Roman"/>
              </a:rPr>
              <a:t>em</a:t>
            </a:r>
            <a:r>
              <a:rPr lang="en-US" sz="4000" b="1" i="1" dirty="0">
                <a:solidFill>
                  <a:srgbClr val="000000"/>
                </a:solidFill>
                <a:latin typeface="Times New Roman"/>
              </a:rPr>
              <a:t>, </a:t>
            </a:r>
            <a:r>
              <a:rPr lang="en-US" sz="4000" b="1" i="1" dirty="0" err="1">
                <a:solidFill>
                  <a:srgbClr val="000000"/>
                </a:solidFill>
                <a:latin typeface="Times New Roman"/>
              </a:rPr>
              <a:t>điều</a:t>
            </a:r>
            <a:r>
              <a:rPr lang="en-US" sz="4000" b="1" i="1" dirty="0">
                <a:solidFill>
                  <a:srgbClr val="000000"/>
                </a:solidFill>
                <a:latin typeface="Times New Roman"/>
              </a:rPr>
              <a:t> </a:t>
            </a:r>
            <a:r>
              <a:rPr lang="en-US" sz="4000" b="1" i="1" dirty="0" err="1">
                <a:solidFill>
                  <a:srgbClr val="000000"/>
                </a:solidFill>
                <a:latin typeface="Times New Roman"/>
              </a:rPr>
              <a:t>gì</a:t>
            </a:r>
            <a:r>
              <a:rPr lang="en-US" sz="4000" b="1" i="1" dirty="0">
                <a:solidFill>
                  <a:srgbClr val="000000"/>
                </a:solidFill>
                <a:latin typeface="Times New Roman"/>
              </a:rPr>
              <a:t> </a:t>
            </a:r>
            <a:r>
              <a:rPr lang="en-US" sz="4000" b="1" i="1" dirty="0" err="1">
                <a:solidFill>
                  <a:srgbClr val="000000"/>
                </a:solidFill>
                <a:latin typeface="Times New Roman"/>
              </a:rPr>
              <a:t>làm</a:t>
            </a:r>
            <a:r>
              <a:rPr lang="en-US" sz="4000" b="1" i="1" dirty="0">
                <a:solidFill>
                  <a:srgbClr val="000000"/>
                </a:solidFill>
                <a:latin typeface="Times New Roman"/>
              </a:rPr>
              <a:t> </a:t>
            </a:r>
            <a:r>
              <a:rPr lang="en-US" sz="4000" b="1" i="1" dirty="0" err="1">
                <a:solidFill>
                  <a:srgbClr val="000000"/>
                </a:solidFill>
                <a:latin typeface="Times New Roman"/>
              </a:rPr>
              <a:t>nên</a:t>
            </a:r>
            <a:r>
              <a:rPr lang="en-US" sz="4000" b="1" i="1" dirty="0">
                <a:solidFill>
                  <a:srgbClr val="000000"/>
                </a:solidFill>
                <a:latin typeface="Times New Roman"/>
              </a:rPr>
              <a:t> </a:t>
            </a:r>
            <a:r>
              <a:rPr lang="en-US" sz="4000" b="1" i="1" dirty="0" err="1">
                <a:solidFill>
                  <a:srgbClr val="000000"/>
                </a:solidFill>
                <a:latin typeface="Times New Roman"/>
              </a:rPr>
              <a:t>một</a:t>
            </a:r>
            <a:r>
              <a:rPr lang="en-US" sz="4000" b="1" i="1" dirty="0">
                <a:solidFill>
                  <a:srgbClr val="000000"/>
                </a:solidFill>
                <a:latin typeface="Times New Roman"/>
              </a:rPr>
              <a:t> </a:t>
            </a:r>
            <a:r>
              <a:rPr lang="en-US" sz="4000" b="1" i="1" dirty="0" err="1">
                <a:solidFill>
                  <a:srgbClr val="000000"/>
                </a:solidFill>
                <a:latin typeface="Times New Roman"/>
              </a:rPr>
              <a:t>hành</a:t>
            </a:r>
            <a:r>
              <a:rPr lang="en-US" sz="4000" b="1" i="1" dirty="0">
                <a:solidFill>
                  <a:srgbClr val="000000"/>
                </a:solidFill>
                <a:latin typeface="Times New Roman"/>
              </a:rPr>
              <a:t> </a:t>
            </a:r>
            <a:r>
              <a:rPr lang="en-US" sz="4000" b="1" i="1" dirty="0" err="1">
                <a:solidFill>
                  <a:srgbClr val="000000"/>
                </a:solidFill>
                <a:latin typeface="Times New Roman"/>
              </a:rPr>
              <a:t>tinh</a:t>
            </a:r>
            <a:r>
              <a:rPr lang="en-US" sz="4000" b="1" i="1" dirty="0">
                <a:solidFill>
                  <a:srgbClr val="000000"/>
                </a:solidFill>
                <a:latin typeface="Times New Roman"/>
              </a:rPr>
              <a:t> </a:t>
            </a:r>
            <a:r>
              <a:rPr lang="en-US" sz="4000" b="1" i="1" dirty="0" err="1">
                <a:solidFill>
                  <a:srgbClr val="000000"/>
                </a:solidFill>
                <a:latin typeface="Times New Roman"/>
              </a:rPr>
              <a:t>có</a:t>
            </a:r>
            <a:r>
              <a:rPr lang="en-US" sz="4000" b="1" i="1" dirty="0">
                <a:solidFill>
                  <a:srgbClr val="000000"/>
                </a:solidFill>
                <a:latin typeface="Times New Roman"/>
              </a:rPr>
              <a:t> </a:t>
            </a:r>
            <a:r>
              <a:rPr lang="en-US" sz="4000" b="1" i="1" dirty="0" err="1">
                <a:solidFill>
                  <a:srgbClr val="000000"/>
                </a:solidFill>
                <a:latin typeface="Times New Roman"/>
              </a:rPr>
              <a:t>sự</a:t>
            </a:r>
            <a:r>
              <a:rPr lang="en-US" sz="4000" b="1" i="1" dirty="0">
                <a:solidFill>
                  <a:srgbClr val="000000"/>
                </a:solidFill>
                <a:latin typeface="Times New Roman"/>
              </a:rPr>
              <a:t> </a:t>
            </a:r>
            <a:r>
              <a:rPr lang="en-US" sz="4000" b="1" i="1" dirty="0" err="1">
                <a:solidFill>
                  <a:srgbClr val="000000"/>
                </a:solidFill>
                <a:latin typeface="Times New Roman"/>
              </a:rPr>
              <a:t>sống</a:t>
            </a:r>
            <a:r>
              <a:rPr lang="en-US" sz="4000" b="1" i="1" dirty="0">
                <a:solidFill>
                  <a:srgbClr val="000000"/>
                </a:solidFill>
                <a:latin typeface="Times New Roman"/>
              </a:rPr>
              <a:t>?</a:t>
            </a:r>
            <a:endParaRPr kumimoji="0" lang="en-US" sz="4000" b="1"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29691991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B297F-63A4-411A-8A29-0F66C5C598FA}"/>
              </a:ext>
            </a:extLst>
          </p:cNvPr>
          <p:cNvPicPr>
            <a:picLocks noChangeAspect="1"/>
          </p:cNvPicPr>
          <p:nvPr/>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68F76C80-5BF4-43B9-A63D-DE34CE92EAF4}"/>
              </a:ext>
            </a:extLst>
          </p:cNvPr>
          <p:cNvPicPr>
            <a:picLocks noChangeAspect="1"/>
          </p:cNvPicPr>
          <p:nvPr/>
        </p:nvPicPr>
        <p:blipFill>
          <a:blip r:embed="rId3"/>
          <a:stretch>
            <a:fillRect/>
          </a:stretch>
        </p:blipFill>
        <p:spPr>
          <a:xfrm>
            <a:off x="4471529" y="82832"/>
            <a:ext cx="3762998" cy="2378357"/>
          </a:xfrm>
          <a:prstGeom prst="rect">
            <a:avLst/>
          </a:prstGeom>
        </p:spPr>
      </p:pic>
      <p:sp>
        <p:nvSpPr>
          <p:cNvPr id="10" name="Rectangle: Rounded Corners 9">
            <a:extLst>
              <a:ext uri="{FF2B5EF4-FFF2-40B4-BE49-F238E27FC236}">
                <a16:creationId xmlns:a16="http://schemas.microsoft.com/office/drawing/2014/main" id="{2D9C4E83-06B0-4AD3-A5F9-EECDC70A4B30}"/>
              </a:ext>
            </a:extLst>
          </p:cNvPr>
          <p:cNvSpPr/>
          <p:nvPr/>
        </p:nvSpPr>
        <p:spPr>
          <a:xfrm>
            <a:off x="4443447" y="2230450"/>
            <a:ext cx="3930193" cy="99986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just"/>
            <a:r>
              <a:rPr lang="vi-VN" dirty="0">
                <a:latin typeface="Times New Roman" panose="02020603050405020304" pitchFamily="18" charset="0"/>
                <a:cs typeface="Times New Roman" panose="02020603050405020304" pitchFamily="18" charset="0"/>
              </a:rPr>
              <a:t>Vùng màu xanh chính là khoảng cách an toàn giúp Trái Đất có nhiệt độ vừa phải, ấm áp cho sự sống phát triển.</a:t>
            </a:r>
            <a:endParaRPr lang="en-US"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07B919D-3516-4304-A23B-6AE97890DD9D}"/>
              </a:ext>
            </a:extLst>
          </p:cNvPr>
          <p:cNvPicPr>
            <a:picLocks noChangeAspect="1"/>
          </p:cNvPicPr>
          <p:nvPr/>
        </p:nvPicPr>
        <p:blipFill>
          <a:blip r:embed="rId4"/>
          <a:stretch>
            <a:fillRect/>
          </a:stretch>
        </p:blipFill>
        <p:spPr>
          <a:xfrm>
            <a:off x="10570129" y="4503899"/>
            <a:ext cx="1734990" cy="2354101"/>
          </a:xfrm>
          <a:prstGeom prst="rect">
            <a:avLst/>
          </a:prstGeom>
        </p:spPr>
      </p:pic>
      <p:pic>
        <p:nvPicPr>
          <p:cNvPr id="7" name="Picture 6">
            <a:extLst>
              <a:ext uri="{FF2B5EF4-FFF2-40B4-BE49-F238E27FC236}">
                <a16:creationId xmlns:a16="http://schemas.microsoft.com/office/drawing/2014/main" id="{58B39471-168F-4B6B-94EF-FD8BE6E79C4E}"/>
              </a:ext>
            </a:extLst>
          </p:cNvPr>
          <p:cNvPicPr>
            <a:picLocks noChangeAspect="1"/>
          </p:cNvPicPr>
          <p:nvPr/>
        </p:nvPicPr>
        <p:blipFill>
          <a:blip r:embed="rId5"/>
          <a:stretch>
            <a:fillRect/>
          </a:stretch>
        </p:blipFill>
        <p:spPr>
          <a:xfrm>
            <a:off x="168869" y="82832"/>
            <a:ext cx="3881838" cy="2378357"/>
          </a:xfrm>
          <a:prstGeom prst="rect">
            <a:avLst/>
          </a:prstGeom>
        </p:spPr>
      </p:pic>
      <p:sp>
        <p:nvSpPr>
          <p:cNvPr id="8" name="Rectangle: Rounded Corners 7">
            <a:extLst>
              <a:ext uri="{FF2B5EF4-FFF2-40B4-BE49-F238E27FC236}">
                <a16:creationId xmlns:a16="http://schemas.microsoft.com/office/drawing/2014/main" id="{CE72E540-1146-47FE-B3F8-53D4A83232FB}"/>
              </a:ext>
            </a:extLst>
          </p:cNvPr>
          <p:cNvSpPr/>
          <p:nvPr/>
        </p:nvSpPr>
        <p:spPr>
          <a:xfrm>
            <a:off x="168870" y="2238997"/>
            <a:ext cx="3819970" cy="598207"/>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vi-VN" dirty="0">
                <a:latin typeface="Times New Roman" panose="02020603050405020304" pitchFamily="18" charset="0"/>
                <a:cs typeface="Times New Roman" panose="02020603050405020304" pitchFamily="18" charset="0"/>
              </a:rPr>
              <a:t>Khoảng cách lý tưởng</a:t>
            </a:r>
            <a:endParaRPr lang="en-US"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B7887283-C0FA-4616-BCB5-BF4B65F0C03D}"/>
              </a:ext>
            </a:extLst>
          </p:cNvPr>
          <p:cNvPicPr>
            <a:picLocks noChangeAspect="1"/>
          </p:cNvPicPr>
          <p:nvPr/>
        </p:nvPicPr>
        <p:blipFill>
          <a:blip r:embed="rId6"/>
          <a:stretch>
            <a:fillRect/>
          </a:stretch>
        </p:blipFill>
        <p:spPr>
          <a:xfrm>
            <a:off x="0" y="3383644"/>
            <a:ext cx="3819970" cy="2171122"/>
          </a:xfrm>
          <a:prstGeom prst="rect">
            <a:avLst/>
          </a:prstGeom>
        </p:spPr>
      </p:pic>
      <p:sp>
        <p:nvSpPr>
          <p:cNvPr id="13" name="Rectangle: Rounded Corners 12">
            <a:extLst>
              <a:ext uri="{FF2B5EF4-FFF2-40B4-BE49-F238E27FC236}">
                <a16:creationId xmlns:a16="http://schemas.microsoft.com/office/drawing/2014/main" id="{664F6047-B9F1-4E05-910F-7A646337D16A}"/>
              </a:ext>
            </a:extLst>
          </p:cNvPr>
          <p:cNvSpPr/>
          <p:nvPr/>
        </p:nvSpPr>
        <p:spPr>
          <a:xfrm>
            <a:off x="8546" y="5375970"/>
            <a:ext cx="3811424" cy="1513097"/>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just"/>
            <a:r>
              <a:rPr lang="vi-VN" dirty="0">
                <a:latin typeface="Times New Roman" panose="02020603050405020304" pitchFamily="18" charset="0"/>
                <a:cs typeface="Times New Roman" panose="02020603050405020304" pitchFamily="18" charset="0"/>
              </a:rPr>
              <a:t>Một hành tinh có sự sống cần một ngôi sao có ánh sáng phù hợp, ổn định theo thời gian, và Mặt Trời của chúng ta là một trong những ngôi sao như vậy.</a:t>
            </a:r>
            <a:endParaRPr lang="en-US"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2C083160-E47E-4D65-84D8-0C7E20F1323D}"/>
              </a:ext>
            </a:extLst>
          </p:cNvPr>
          <p:cNvPicPr>
            <a:picLocks noChangeAspect="1"/>
          </p:cNvPicPr>
          <p:nvPr/>
        </p:nvPicPr>
        <p:blipFill>
          <a:blip r:embed="rId7"/>
          <a:stretch>
            <a:fillRect/>
          </a:stretch>
        </p:blipFill>
        <p:spPr>
          <a:xfrm>
            <a:off x="4443447" y="3429000"/>
            <a:ext cx="3889309" cy="2409814"/>
          </a:xfrm>
          <a:prstGeom prst="rect">
            <a:avLst/>
          </a:prstGeom>
        </p:spPr>
      </p:pic>
      <p:sp>
        <p:nvSpPr>
          <p:cNvPr id="16" name="Rectangle: Rounded Corners 15">
            <a:extLst>
              <a:ext uri="{FF2B5EF4-FFF2-40B4-BE49-F238E27FC236}">
                <a16:creationId xmlns:a16="http://schemas.microsoft.com/office/drawing/2014/main" id="{CED82BF1-472D-41CF-87CE-D7A1ADF5B74C}"/>
              </a:ext>
            </a:extLst>
          </p:cNvPr>
          <p:cNvSpPr/>
          <p:nvPr/>
        </p:nvSpPr>
        <p:spPr>
          <a:xfrm>
            <a:off x="4482723" y="5757361"/>
            <a:ext cx="3811424" cy="1073488"/>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just"/>
            <a:r>
              <a:rPr lang="vi-VN" dirty="0">
                <a:latin typeface="Times New Roman" panose="02020603050405020304" pitchFamily="18" charset="0"/>
                <a:cs typeface="Times New Roman" panose="02020603050405020304" pitchFamily="18" charset="0"/>
              </a:rPr>
              <a:t>Có sự hỗ trợ của một hành tinh khí khổng lồ</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Mộc</a:t>
            </a:r>
            <a:r>
              <a:rPr lang="en-US" dirty="0">
                <a:latin typeface="Times New Roman" panose="02020603050405020304" pitchFamily="18" charset="0"/>
                <a:cs typeface="Times New Roman" panose="02020603050405020304" pitchFamily="18" charset="0"/>
              </a:rPr>
              <a:t>.</a:t>
            </a:r>
          </a:p>
        </p:txBody>
      </p:sp>
      <p:pic>
        <p:nvPicPr>
          <p:cNvPr id="17" name="Picture 16">
            <a:extLst>
              <a:ext uri="{FF2B5EF4-FFF2-40B4-BE49-F238E27FC236}">
                <a16:creationId xmlns:a16="http://schemas.microsoft.com/office/drawing/2014/main" id="{779E0A84-A4F3-4D5C-8EFF-F36BF6075C20}"/>
              </a:ext>
            </a:extLst>
          </p:cNvPr>
          <p:cNvPicPr>
            <a:picLocks noChangeAspect="1"/>
          </p:cNvPicPr>
          <p:nvPr/>
        </p:nvPicPr>
        <p:blipFill>
          <a:blip r:embed="rId8"/>
          <a:stretch>
            <a:fillRect/>
          </a:stretch>
        </p:blipFill>
        <p:spPr>
          <a:xfrm>
            <a:off x="8866821" y="82832"/>
            <a:ext cx="3203556" cy="2488095"/>
          </a:xfrm>
          <a:prstGeom prst="rect">
            <a:avLst/>
          </a:prstGeom>
        </p:spPr>
      </p:pic>
      <p:sp>
        <p:nvSpPr>
          <p:cNvPr id="18" name="Rectangle: Rounded Corners 17">
            <a:extLst>
              <a:ext uri="{FF2B5EF4-FFF2-40B4-BE49-F238E27FC236}">
                <a16:creationId xmlns:a16="http://schemas.microsoft.com/office/drawing/2014/main" id="{9BAC5EE1-7C5E-4770-AA6A-6DB495825B5D}"/>
              </a:ext>
            </a:extLst>
          </p:cNvPr>
          <p:cNvSpPr/>
          <p:nvPr/>
        </p:nvSpPr>
        <p:spPr>
          <a:xfrm>
            <a:off x="8776432" y="2366373"/>
            <a:ext cx="3415568" cy="777668"/>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just"/>
            <a:r>
              <a:rPr lang="vi-VN" dirty="0">
                <a:latin typeface="Times New Roman" panose="02020603050405020304" pitchFamily="18" charset="0"/>
                <a:cs typeface="Times New Roman" panose="02020603050405020304" pitchFamily="18" charset="0"/>
              </a:rPr>
              <a:t>Độ nghiêng trục quay phù hợp</a:t>
            </a:r>
            <a:endParaRPr lang="en-US" dirty="0">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F3B1C2C6-EECA-4B36-A791-97800413F9A0}"/>
              </a:ext>
            </a:extLst>
          </p:cNvPr>
          <p:cNvPicPr>
            <a:picLocks noChangeAspect="1"/>
          </p:cNvPicPr>
          <p:nvPr/>
        </p:nvPicPr>
        <p:blipFill>
          <a:blip r:embed="rId9"/>
          <a:stretch>
            <a:fillRect/>
          </a:stretch>
        </p:blipFill>
        <p:spPr>
          <a:xfrm>
            <a:off x="8866821" y="3429000"/>
            <a:ext cx="3203555" cy="2272680"/>
          </a:xfrm>
          <a:prstGeom prst="rect">
            <a:avLst/>
          </a:prstGeom>
        </p:spPr>
      </p:pic>
      <p:sp>
        <p:nvSpPr>
          <p:cNvPr id="20" name="Rectangle: Rounded Corners 19">
            <a:extLst>
              <a:ext uri="{FF2B5EF4-FFF2-40B4-BE49-F238E27FC236}">
                <a16:creationId xmlns:a16="http://schemas.microsoft.com/office/drawing/2014/main" id="{F19FFD46-9F20-4693-8695-88F3EE115468}"/>
              </a:ext>
            </a:extLst>
          </p:cNvPr>
          <p:cNvSpPr/>
          <p:nvPr/>
        </p:nvSpPr>
        <p:spPr>
          <a:xfrm>
            <a:off x="8769400" y="5678079"/>
            <a:ext cx="3415568" cy="1073487"/>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just"/>
            <a:r>
              <a:rPr lang="vi-VN" sz="1600" dirty="0">
                <a:latin typeface="Times New Roman" panose="02020603050405020304" pitchFamily="18" charset="0"/>
                <a:cs typeface="Times New Roman" panose="02020603050405020304" pitchFamily="18" charset="0"/>
              </a:rPr>
              <a:t>Tầng Ozone (Ozone Layer) là một lớp khí che phủ bề mặt Trái Đất. Chúng có tác dụng bảo vệ Trái Đất khỏi những tia cực tím có hại từ Mặt Trời. </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93797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13" grpId="0" animBg="1"/>
      <p:bldP spid="16" grpId="0" animBg="1"/>
      <p:bldP spid="18"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B297F-63A4-411A-8A29-0F66C5C598FA}"/>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49692F97-3972-401A-8680-032AB0EFF24A}"/>
              </a:ext>
            </a:extLst>
          </p:cNvPr>
          <p:cNvPicPr>
            <a:picLocks noChangeAspect="1"/>
          </p:cNvPicPr>
          <p:nvPr/>
        </p:nvPicPr>
        <p:blipFill>
          <a:blip r:embed="rId3"/>
          <a:stretch>
            <a:fillRect/>
          </a:stretch>
        </p:blipFill>
        <p:spPr>
          <a:xfrm>
            <a:off x="8692252" y="0"/>
            <a:ext cx="3415567" cy="2857500"/>
          </a:xfrm>
          <a:prstGeom prst="rect">
            <a:avLst/>
          </a:prstGeom>
        </p:spPr>
      </p:pic>
      <p:pic>
        <p:nvPicPr>
          <p:cNvPr id="5" name="Picture 4">
            <a:extLst>
              <a:ext uri="{FF2B5EF4-FFF2-40B4-BE49-F238E27FC236}">
                <a16:creationId xmlns:a16="http://schemas.microsoft.com/office/drawing/2014/main" id="{7ED4713B-62A2-4BC4-9266-C122AF4FCBAD}"/>
              </a:ext>
            </a:extLst>
          </p:cNvPr>
          <p:cNvPicPr>
            <a:picLocks noChangeAspect="1"/>
          </p:cNvPicPr>
          <p:nvPr/>
        </p:nvPicPr>
        <p:blipFill>
          <a:blip r:embed="rId4"/>
          <a:stretch>
            <a:fillRect/>
          </a:stretch>
        </p:blipFill>
        <p:spPr>
          <a:xfrm>
            <a:off x="4545979" y="0"/>
            <a:ext cx="3655601" cy="2613755"/>
          </a:xfrm>
          <a:prstGeom prst="rect">
            <a:avLst/>
          </a:prstGeom>
        </p:spPr>
      </p:pic>
      <p:pic>
        <p:nvPicPr>
          <p:cNvPr id="4" name="Picture 3">
            <a:extLst>
              <a:ext uri="{FF2B5EF4-FFF2-40B4-BE49-F238E27FC236}">
                <a16:creationId xmlns:a16="http://schemas.microsoft.com/office/drawing/2014/main" id="{9D4F5C34-45F2-4AE5-A12B-A8DD5D0903B8}"/>
              </a:ext>
            </a:extLst>
          </p:cNvPr>
          <p:cNvPicPr>
            <a:picLocks noChangeAspect="1"/>
          </p:cNvPicPr>
          <p:nvPr/>
        </p:nvPicPr>
        <p:blipFill>
          <a:blip r:embed="rId5"/>
          <a:stretch>
            <a:fillRect/>
          </a:stretch>
        </p:blipFill>
        <p:spPr>
          <a:xfrm>
            <a:off x="53328" y="0"/>
            <a:ext cx="4157833" cy="2570927"/>
          </a:xfrm>
          <a:prstGeom prst="rect">
            <a:avLst/>
          </a:prstGeom>
        </p:spPr>
      </p:pic>
      <p:sp>
        <p:nvSpPr>
          <p:cNvPr id="10" name="Rectangle: Rounded Corners 9">
            <a:extLst>
              <a:ext uri="{FF2B5EF4-FFF2-40B4-BE49-F238E27FC236}">
                <a16:creationId xmlns:a16="http://schemas.microsoft.com/office/drawing/2014/main" id="{2D9C4E83-06B0-4AD3-A5F9-EECDC70A4B30}"/>
              </a:ext>
            </a:extLst>
          </p:cNvPr>
          <p:cNvSpPr/>
          <p:nvPr/>
        </p:nvSpPr>
        <p:spPr>
          <a:xfrm>
            <a:off x="4547209" y="2238997"/>
            <a:ext cx="3654372" cy="856541"/>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just"/>
            <a:r>
              <a:rPr lang="vi-VN" dirty="0">
                <a:latin typeface="Times New Roman" panose="02020603050405020304" pitchFamily="18" charset="0"/>
                <a:cs typeface="Times New Roman" panose="02020603050405020304" pitchFamily="18" charset="0"/>
              </a:rPr>
              <a:t>Mặt trăng - một vệ tinh tự nhiên</a:t>
            </a:r>
            <a:r>
              <a:rPr lang="en-US" dirty="0">
                <a:latin typeface="Times New Roman" panose="02020603050405020304" pitchFamily="18" charset="0"/>
                <a:cs typeface="Times New Roman" panose="02020603050405020304" pitchFamily="18" charset="0"/>
              </a:rPr>
              <a:t>. </a:t>
            </a:r>
          </a:p>
        </p:txBody>
      </p:sp>
      <p:pic>
        <p:nvPicPr>
          <p:cNvPr id="3" name="Picture 2">
            <a:extLst>
              <a:ext uri="{FF2B5EF4-FFF2-40B4-BE49-F238E27FC236}">
                <a16:creationId xmlns:a16="http://schemas.microsoft.com/office/drawing/2014/main" id="{D07B919D-3516-4304-A23B-6AE97890DD9D}"/>
              </a:ext>
            </a:extLst>
          </p:cNvPr>
          <p:cNvPicPr>
            <a:picLocks noChangeAspect="1"/>
          </p:cNvPicPr>
          <p:nvPr/>
        </p:nvPicPr>
        <p:blipFill>
          <a:blip r:embed="rId6"/>
          <a:stretch>
            <a:fillRect/>
          </a:stretch>
        </p:blipFill>
        <p:spPr>
          <a:xfrm>
            <a:off x="10570129" y="4503899"/>
            <a:ext cx="1734990" cy="2354101"/>
          </a:xfrm>
          <a:prstGeom prst="rect">
            <a:avLst/>
          </a:prstGeom>
        </p:spPr>
      </p:pic>
      <p:sp>
        <p:nvSpPr>
          <p:cNvPr id="8" name="Rectangle: Rounded Corners 7">
            <a:extLst>
              <a:ext uri="{FF2B5EF4-FFF2-40B4-BE49-F238E27FC236}">
                <a16:creationId xmlns:a16="http://schemas.microsoft.com/office/drawing/2014/main" id="{CE72E540-1146-47FE-B3F8-53D4A83232FB}"/>
              </a:ext>
            </a:extLst>
          </p:cNvPr>
          <p:cNvSpPr/>
          <p:nvPr/>
        </p:nvSpPr>
        <p:spPr>
          <a:xfrm>
            <a:off x="168870" y="2238997"/>
            <a:ext cx="3819970" cy="915264"/>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vi-VN" dirty="0">
                <a:latin typeface="Times New Roman" panose="02020603050405020304" pitchFamily="18" charset="0"/>
                <a:cs typeface="Times New Roman" panose="02020603050405020304" pitchFamily="18" charset="0"/>
              </a:rPr>
              <a:t>Một lõi Trái Đất nóng chảy</a:t>
            </a:r>
            <a:endParaRPr lang="en-US" dirty="0">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9BAC5EE1-7C5E-4770-AA6A-6DB495825B5D}"/>
              </a:ext>
            </a:extLst>
          </p:cNvPr>
          <p:cNvSpPr/>
          <p:nvPr/>
        </p:nvSpPr>
        <p:spPr>
          <a:xfrm>
            <a:off x="8692251" y="1963025"/>
            <a:ext cx="3415567" cy="1073488"/>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just"/>
            <a:r>
              <a:rPr lang="vi-VN" dirty="0">
                <a:latin typeface="Times New Roman" panose="02020603050405020304" pitchFamily="18" charset="0"/>
                <a:cs typeface="Times New Roman" panose="02020603050405020304" pitchFamily="18" charset="0"/>
              </a:rPr>
              <a:t>Sự sống trên Trái Đất sẽ không thể duy trì nếu một trong những thành phần của vòng khép kín sinh quyển bị phá hoại. </a:t>
            </a:r>
            <a:endParaRPr lang="en-US" dirty="0">
              <a:latin typeface="Times New Roman" panose="02020603050405020304" pitchFamily="18" charset="0"/>
              <a:cs typeface="Times New Roman" panose="02020603050405020304" pitchFamily="18" charset="0"/>
            </a:endParaRPr>
          </a:p>
        </p:txBody>
      </p:sp>
      <p:pic>
        <p:nvPicPr>
          <p:cNvPr id="21" name="图片 1">
            <a:extLst>
              <a:ext uri="{FF2B5EF4-FFF2-40B4-BE49-F238E27FC236}">
                <a16:creationId xmlns:a16="http://schemas.microsoft.com/office/drawing/2014/main" id="{D0F76D27-ED87-4821-B0FE-F393922C72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8783" y="3370332"/>
            <a:ext cx="8879080" cy="3452330"/>
          </a:xfrm>
          <a:prstGeom prst="rect">
            <a:avLst/>
          </a:prstGeom>
        </p:spPr>
      </p:pic>
      <p:sp>
        <p:nvSpPr>
          <p:cNvPr id="22" name="Rectangle 21">
            <a:extLst>
              <a:ext uri="{FF2B5EF4-FFF2-40B4-BE49-F238E27FC236}">
                <a16:creationId xmlns:a16="http://schemas.microsoft.com/office/drawing/2014/main" id="{6508FFD3-DB4C-4A64-9A66-31FBBC4AAF9E}"/>
              </a:ext>
            </a:extLst>
          </p:cNvPr>
          <p:cNvSpPr/>
          <p:nvPr/>
        </p:nvSpPr>
        <p:spPr>
          <a:xfrm>
            <a:off x="2931207" y="3952423"/>
            <a:ext cx="5554767" cy="1846655"/>
          </a:xfrm>
          <a:prstGeom prst="rect">
            <a:avLst/>
          </a:prstGeom>
        </p:spPr>
        <p:txBody>
          <a:bodyPr wrap="square" lIns="91310" tIns="45718" rIns="91310" bIns="45718">
            <a:spAutoFit/>
          </a:bodyPr>
          <a:lstStyle/>
          <a:p>
            <a:pPr lvl="0" algn="just"/>
            <a:r>
              <a:rPr lang="en-US" sz="1800" b="1" i="1" dirty="0">
                <a:solidFill>
                  <a:srgbClr val="000000"/>
                </a:solidFill>
                <a:latin typeface="Times New Roman"/>
                <a:ea typeface="Calibri"/>
              </a:rPr>
              <a:t>	</a:t>
            </a:r>
            <a:r>
              <a:rPr lang="vi-VN" sz="1600" b="1" i="1" dirty="0">
                <a:solidFill>
                  <a:srgbClr val="000000"/>
                </a:solidFill>
                <a:latin typeface="Times New Roman"/>
                <a:ea typeface="Calibri"/>
              </a:rPr>
              <a:t>Những yếu tố trên chỉ là các điều kiện căn bản để Trái Đất trở thành một hành tinh có sự sống. Các bạn có thể hình dung để quy tụ tất cả những yếu tố đó yêu cầu một sự may mắn và hy hữu không thể nào diễn tả được, và sự sống của chúng ta là vô cùng quý giá giữa vũ trụ này. Vì thế, hãy tận hưởng từng phút giây của cuộc sống, yêu thương lẫn nhau và gìn giữ hành tinh xanh của chúng ta khi còn có thể.</a:t>
            </a:r>
            <a:endParaRPr kumimoji="0" lang="en-US" sz="1600" b="1"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9419882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18" grpId="0" animBg="1"/>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B297F-63A4-411A-8A29-0F66C5C598FA}"/>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07B919D-3516-4304-A23B-6AE97890DD9D}"/>
              </a:ext>
            </a:extLst>
          </p:cNvPr>
          <p:cNvPicPr>
            <a:picLocks noChangeAspect="1"/>
          </p:cNvPicPr>
          <p:nvPr/>
        </p:nvPicPr>
        <p:blipFill>
          <a:blip r:embed="rId3"/>
          <a:stretch>
            <a:fillRect/>
          </a:stretch>
        </p:blipFill>
        <p:spPr>
          <a:xfrm>
            <a:off x="10570129" y="4503899"/>
            <a:ext cx="1734990" cy="2354101"/>
          </a:xfrm>
          <a:prstGeom prst="rect">
            <a:avLst/>
          </a:prstGeom>
        </p:spPr>
      </p:pic>
      <p:sp>
        <p:nvSpPr>
          <p:cNvPr id="4" name="Rectangle 3">
            <a:extLst>
              <a:ext uri="{FF2B5EF4-FFF2-40B4-BE49-F238E27FC236}">
                <a16:creationId xmlns:a16="http://schemas.microsoft.com/office/drawing/2014/main" id="{F4488E58-4EF3-4ADA-A99E-CF8EED726AE5}"/>
              </a:ext>
            </a:extLst>
          </p:cNvPr>
          <p:cNvSpPr/>
          <p:nvPr/>
        </p:nvSpPr>
        <p:spPr>
          <a:xfrm>
            <a:off x="3648929" y="104238"/>
            <a:ext cx="5973243" cy="824136"/>
          </a:xfrm>
          <a:prstGeom prst="rect">
            <a:avLst/>
          </a:prstGeom>
        </p:spPr>
        <p:txBody>
          <a:bodyPr wrap="square">
            <a:spAutoFit/>
          </a:bodyPr>
          <a:lstStyle/>
          <a:p>
            <a:pPr marL="0" marR="0" lvl="0" indent="0" algn="just" defTabSz="912927"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Trái</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Đất</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tinh</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xanh</a:t>
            </a:r>
            <a:endParaRPr kumimoji="0" lang="en-US" sz="3600" b="0" i="0" u="none" strike="noStrike" kern="1200" cap="none" spc="0" normalizeH="0" baseline="0" noProof="0" dirty="0">
              <a:ln>
                <a:noFill/>
              </a:ln>
              <a:solidFill>
                <a:srgbClr val="0070C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B22683F8-B05E-4742-BF62-C3A3B0D8EDAB}"/>
              </a:ext>
            </a:extLst>
          </p:cNvPr>
          <p:cNvCxnSpPr>
            <a:cxnSpLocks/>
          </p:cNvCxnSpPr>
          <p:nvPr/>
        </p:nvCxnSpPr>
        <p:spPr>
          <a:xfrm>
            <a:off x="2143662" y="222442"/>
            <a:ext cx="140151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69FC042-A845-465F-98C2-2DF72183C576}"/>
              </a:ext>
            </a:extLst>
          </p:cNvPr>
          <p:cNvCxnSpPr>
            <a:cxnSpLocks/>
          </p:cNvCxnSpPr>
          <p:nvPr/>
        </p:nvCxnSpPr>
        <p:spPr>
          <a:xfrm>
            <a:off x="6039119" y="1046578"/>
            <a:ext cx="154821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5D65AD0-333D-427D-9148-A8F3C9CC5846}"/>
              </a:ext>
            </a:extLst>
          </p:cNvPr>
          <p:cNvSpPr/>
          <p:nvPr/>
        </p:nvSpPr>
        <p:spPr>
          <a:xfrm>
            <a:off x="1442905" y="1770077"/>
            <a:ext cx="4596214" cy="119123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503B7F3C-A270-40EF-ACD5-C8ED9EC90B22}"/>
              </a:ext>
            </a:extLst>
          </p:cNvPr>
          <p:cNvSpPr/>
          <p:nvPr/>
        </p:nvSpPr>
        <p:spPr>
          <a:xfrm>
            <a:off x="1163175" y="1880389"/>
            <a:ext cx="4596214" cy="119123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000" b="1" dirty="0" err="1">
                <a:solidFill>
                  <a:prstClr val="black"/>
                </a:solidFill>
                <a:latin typeface="Times New Roman" panose="02020603050405020304" pitchFamily="18" charset="0"/>
                <a:cs typeface="Times New Roman" panose="02020603050405020304" pitchFamily="18" charset="0"/>
              </a:rPr>
              <a:t>Trái</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Đất</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là</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một</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hành</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tinh</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sống</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động</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2004BDB0-2441-43DB-9796-3B78827ECAA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719" b="90000" l="10000" r="90000">
                        <a14:foregroundMark x1="32813" y1="8125" x2="32813" y2="8125"/>
                        <a14:foregroundMark x1="60625" y1="6719" x2="60625" y2="6719"/>
                        <a14:foregroundMark x1="38594" y1="55781" x2="38594" y2="55781"/>
                        <a14:foregroundMark x1="61250" y1="55781" x2="61250" y2="55781"/>
                        <a14:foregroundMark x1="61875" y1="52500" x2="61875" y2="52500"/>
                        <a14:foregroundMark x1="61875" y1="52500" x2="61875" y2="52500"/>
                        <a14:foregroundMark x1="59844" y1="55781" x2="59844" y2="55781"/>
                        <a14:foregroundMark x1="59844" y1="55781" x2="59844" y2="55781"/>
                        <a14:foregroundMark x1="59219" y1="55781" x2="59219" y2="55781"/>
                        <a14:foregroundMark x1="38594" y1="56406" x2="38594" y2="56406"/>
                        <a14:foregroundMark x1="38594" y1="56406" x2="38594" y2="56406"/>
                      </a14:backgroundRemoval>
                    </a14:imgEffect>
                  </a14:imgLayer>
                </a14:imgProps>
              </a:ext>
            </a:extLst>
          </a:blip>
          <a:stretch>
            <a:fillRect/>
          </a:stretch>
        </p:blipFill>
        <p:spPr>
          <a:xfrm>
            <a:off x="480102" y="766659"/>
            <a:ext cx="1366145" cy="1366145"/>
          </a:xfrm>
          <a:prstGeom prst="rect">
            <a:avLst/>
          </a:prstGeom>
        </p:spPr>
      </p:pic>
      <p:sp>
        <p:nvSpPr>
          <p:cNvPr id="10" name="Rectangle 9">
            <a:extLst>
              <a:ext uri="{FF2B5EF4-FFF2-40B4-BE49-F238E27FC236}">
                <a16:creationId xmlns:a16="http://schemas.microsoft.com/office/drawing/2014/main" id="{80B2D3E1-64A1-413C-B1CD-7057573D92B3}"/>
              </a:ext>
            </a:extLst>
          </p:cNvPr>
          <p:cNvSpPr/>
          <p:nvPr/>
        </p:nvSpPr>
        <p:spPr>
          <a:xfrm>
            <a:off x="5025958" y="4075045"/>
            <a:ext cx="4596214" cy="119123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14F188C4-65D4-4017-BD10-8F1606277A38}"/>
              </a:ext>
            </a:extLst>
          </p:cNvPr>
          <p:cNvSpPr/>
          <p:nvPr/>
        </p:nvSpPr>
        <p:spPr>
          <a:xfrm>
            <a:off x="4821729" y="4249952"/>
            <a:ext cx="4596214" cy="119123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1800" b="1" dirty="0">
                <a:solidFill>
                  <a:prstClr val="black"/>
                </a:solidFill>
                <a:latin typeface="Times New Roman" panose="02020603050405020304" pitchFamily="18" charset="0"/>
                <a:cs typeface="Times New Roman" panose="02020603050405020304" pitchFamily="18" charset="0"/>
              </a:rPr>
              <a:t>N</a:t>
            </a:r>
            <a:r>
              <a:rPr lang="vi-VN" sz="1800" b="1" dirty="0">
                <a:solidFill>
                  <a:prstClr val="black"/>
                </a:solidFill>
                <a:latin typeface="Times New Roman" panose="02020603050405020304" pitchFamily="18" charset="0"/>
                <a:cs typeface="Times New Roman" panose="02020603050405020304" pitchFamily="18" charset="0"/>
              </a:rPr>
              <a:t>hững hoạt động địa chất không ngừng của nó đã đánh thức và nuôi dưỡng sự sống, khiến các sinh vật thích nghi để sống sót và thúc đẩy sự phát triển, tiến hóa</a:t>
            </a:r>
            <a:r>
              <a:rPr lang="vi-VN" sz="2000" b="1" dirty="0">
                <a:solidFill>
                  <a:prstClr val="black"/>
                </a:solidFill>
                <a:latin typeface="Times New Roman" panose="02020603050405020304" pitchFamily="18" charset="0"/>
                <a:cs typeface="Times New Roman" panose="02020603050405020304" pitchFamily="18" charset="0"/>
              </a:rPr>
              <a:t>. </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B3124A14-7855-46DC-8504-C57DFC8BED0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719" b="90000" l="10000" r="90000">
                        <a14:foregroundMark x1="32813" y1="8125" x2="32813" y2="8125"/>
                        <a14:foregroundMark x1="60625" y1="6719" x2="60625" y2="6719"/>
                        <a14:foregroundMark x1="38594" y1="55781" x2="38594" y2="55781"/>
                        <a14:foregroundMark x1="61250" y1="55781" x2="61250" y2="55781"/>
                        <a14:foregroundMark x1="61875" y1="52500" x2="61875" y2="52500"/>
                        <a14:foregroundMark x1="61875" y1="52500" x2="61875" y2="52500"/>
                        <a14:foregroundMark x1="59844" y1="55781" x2="59844" y2="55781"/>
                        <a14:foregroundMark x1="59844" y1="55781" x2="59844" y2="55781"/>
                        <a14:foregroundMark x1="59219" y1="55781" x2="59219" y2="55781"/>
                        <a14:foregroundMark x1="38594" y1="56406" x2="38594" y2="56406"/>
                        <a14:foregroundMark x1="38594" y1="56406" x2="38594" y2="56406"/>
                      </a14:backgroundRemoval>
                    </a14:imgEffect>
                  </a14:imgLayer>
                </a14:imgProps>
              </a:ext>
            </a:extLst>
          </a:blip>
          <a:stretch>
            <a:fillRect/>
          </a:stretch>
        </p:blipFill>
        <p:spPr>
          <a:xfrm>
            <a:off x="4063155" y="3071627"/>
            <a:ext cx="1366145" cy="1366145"/>
          </a:xfrm>
          <a:prstGeom prst="rect">
            <a:avLst/>
          </a:prstGeom>
        </p:spPr>
      </p:pic>
      <p:pic>
        <p:nvPicPr>
          <p:cNvPr id="14" name="Picture 13">
            <a:extLst>
              <a:ext uri="{FF2B5EF4-FFF2-40B4-BE49-F238E27FC236}">
                <a16:creationId xmlns:a16="http://schemas.microsoft.com/office/drawing/2014/main" id="{E97117FE-81E2-482E-9F12-AF070B7F2653}"/>
              </a:ext>
            </a:extLst>
          </p:cNvPr>
          <p:cNvPicPr>
            <a:picLocks noChangeAspect="1"/>
          </p:cNvPicPr>
          <p:nvPr/>
        </p:nvPicPr>
        <p:blipFill>
          <a:blip r:embed="rId6"/>
          <a:stretch>
            <a:fillRect/>
          </a:stretch>
        </p:blipFill>
        <p:spPr>
          <a:xfrm>
            <a:off x="6501469" y="1364884"/>
            <a:ext cx="3239292" cy="2389815"/>
          </a:xfrm>
          <a:prstGeom prst="rect">
            <a:avLst/>
          </a:prstGeom>
        </p:spPr>
      </p:pic>
    </p:spTree>
    <p:extLst>
      <p:ext uri="{BB962C8B-B14F-4D97-AF65-F5344CB8AC3E}">
        <p14:creationId xmlns:p14="http://schemas.microsoft.com/office/powerpoint/2010/main" val="7543641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55"/>
            <a:ext cx="12192000"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3810" y="1914461"/>
            <a:ext cx="4085687" cy="4919984"/>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7565" y="886427"/>
            <a:ext cx="7080737" cy="4362255"/>
          </a:xfrm>
          <a:prstGeom prst="rect">
            <a:avLst/>
          </a:prstGeom>
        </p:spPr>
      </p:pic>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531" y="152595"/>
            <a:ext cx="1663545" cy="1517876"/>
          </a:xfrm>
          <a:prstGeom prst="rect">
            <a:avLst/>
          </a:prstGeom>
        </p:spPr>
      </p:pic>
      <p:pic>
        <p:nvPicPr>
          <p:cNvPr id="23" name="图片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245721" y="396584"/>
            <a:ext cx="1011033" cy="489757"/>
          </a:xfrm>
          <a:prstGeom prst="rect">
            <a:avLst/>
          </a:prstGeom>
        </p:spPr>
      </p:pic>
      <p:sp>
        <p:nvSpPr>
          <p:cNvPr id="7" name="TextBox 6"/>
          <p:cNvSpPr txBox="1"/>
          <p:nvPr/>
        </p:nvSpPr>
        <p:spPr>
          <a:xfrm>
            <a:off x="3615380" y="1670496"/>
            <a:ext cx="184727" cy="384719"/>
          </a:xfrm>
          <a:prstGeom prst="rect">
            <a:avLst/>
          </a:prstGeom>
          <a:noFill/>
        </p:spPr>
        <p:txBody>
          <a:bodyPr wrap="none" lIns="91310" tIns="45718" rIns="91310" bIns="45718" rtlCol="0">
            <a:spAutoFit/>
          </a:bodyPr>
          <a:lstStyle/>
          <a:p>
            <a:endParaRPr lang="en-US" dirty="0"/>
          </a:p>
        </p:txBody>
      </p:sp>
      <p:sp>
        <p:nvSpPr>
          <p:cNvPr id="8" name="Rectangle 7"/>
          <p:cNvSpPr/>
          <p:nvPr/>
        </p:nvSpPr>
        <p:spPr>
          <a:xfrm>
            <a:off x="3190816" y="1827025"/>
            <a:ext cx="4654061" cy="954103"/>
          </a:xfrm>
          <a:prstGeom prst="rect">
            <a:avLst/>
          </a:prstGeom>
        </p:spPr>
        <p:txBody>
          <a:bodyPr wrap="square" lIns="91310" tIns="45718" rIns="91310" bIns="45718">
            <a:spAutoFit/>
          </a:bodyPr>
          <a:lstStyle/>
          <a:p>
            <a:pPr lvl="0" algn="just"/>
            <a:r>
              <a:rPr lang="en-US" sz="2800" b="1" i="1" dirty="0" err="1">
                <a:solidFill>
                  <a:srgbClr val="000000"/>
                </a:solidFill>
                <a:latin typeface="Times New Roman"/>
                <a:ea typeface="Calibri"/>
              </a:rPr>
              <a:t>Cùng</a:t>
            </a:r>
            <a:r>
              <a:rPr lang="en-US" sz="2800" b="1" i="1" dirty="0">
                <a:solidFill>
                  <a:srgbClr val="000000"/>
                </a:solidFill>
                <a:latin typeface="Times New Roman"/>
                <a:ea typeface="Calibri"/>
              </a:rPr>
              <a:t> </a:t>
            </a:r>
            <a:r>
              <a:rPr lang="en-US" sz="2800" b="1" i="1" dirty="0" err="1">
                <a:solidFill>
                  <a:srgbClr val="000000"/>
                </a:solidFill>
                <a:latin typeface="Times New Roman"/>
                <a:ea typeface="Calibri"/>
              </a:rPr>
              <a:t>tham</a:t>
            </a:r>
            <a:r>
              <a:rPr lang="en-US" sz="2800" b="1" i="1" dirty="0">
                <a:solidFill>
                  <a:srgbClr val="000000"/>
                </a:solidFill>
                <a:latin typeface="Times New Roman"/>
                <a:ea typeface="Calibri"/>
              </a:rPr>
              <a:t> </a:t>
            </a:r>
            <a:r>
              <a:rPr lang="en-US" sz="2800" b="1" i="1" dirty="0" err="1">
                <a:solidFill>
                  <a:srgbClr val="000000"/>
                </a:solidFill>
                <a:latin typeface="Times New Roman"/>
                <a:ea typeface="Calibri"/>
              </a:rPr>
              <a:t>gia</a:t>
            </a:r>
            <a:r>
              <a:rPr lang="en-US" sz="2800" b="1" i="1" dirty="0">
                <a:solidFill>
                  <a:srgbClr val="000000"/>
                </a:solidFill>
                <a:latin typeface="Times New Roman"/>
                <a:ea typeface="Calibri"/>
              </a:rPr>
              <a:t> </a:t>
            </a:r>
            <a:r>
              <a:rPr lang="en-US" sz="2800" b="1" i="1" dirty="0" err="1">
                <a:solidFill>
                  <a:srgbClr val="000000"/>
                </a:solidFill>
                <a:latin typeface="Times New Roman"/>
                <a:ea typeface="Calibri"/>
              </a:rPr>
              <a:t>trò</a:t>
            </a:r>
            <a:r>
              <a:rPr lang="en-US" sz="2800" b="1" i="1" dirty="0">
                <a:solidFill>
                  <a:srgbClr val="000000"/>
                </a:solidFill>
                <a:latin typeface="Times New Roman"/>
                <a:ea typeface="Calibri"/>
              </a:rPr>
              <a:t> </a:t>
            </a:r>
            <a:r>
              <a:rPr lang="en-US" sz="2800" b="1" i="1" dirty="0" err="1">
                <a:solidFill>
                  <a:srgbClr val="000000"/>
                </a:solidFill>
                <a:latin typeface="Times New Roman"/>
                <a:ea typeface="Calibri"/>
              </a:rPr>
              <a:t>chơi</a:t>
            </a:r>
            <a:r>
              <a:rPr lang="en-US" sz="2800" b="1" i="1" dirty="0">
                <a:solidFill>
                  <a:srgbClr val="000000"/>
                </a:solidFill>
                <a:latin typeface="Times New Roman"/>
                <a:ea typeface="Calibri"/>
              </a:rPr>
              <a:t> “Ô CHỮ BÍ MẬT”</a:t>
            </a:r>
            <a:endParaRPr lang="en-US" sz="2800" b="1" dirty="0">
              <a:solidFill>
                <a:prstClr val="black"/>
              </a:solidFill>
            </a:endParaRPr>
          </a:p>
        </p:txBody>
      </p:sp>
    </p:spTree>
    <p:extLst>
      <p:ext uri="{BB962C8B-B14F-4D97-AF65-F5344CB8AC3E}">
        <p14:creationId xmlns:p14="http://schemas.microsoft.com/office/powerpoint/2010/main" val="42641284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B297F-63A4-411A-8A29-0F66C5C598FA}"/>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07B919D-3516-4304-A23B-6AE97890DD9D}"/>
              </a:ext>
            </a:extLst>
          </p:cNvPr>
          <p:cNvPicPr>
            <a:picLocks noChangeAspect="1"/>
          </p:cNvPicPr>
          <p:nvPr/>
        </p:nvPicPr>
        <p:blipFill>
          <a:blip r:embed="rId3"/>
          <a:stretch>
            <a:fillRect/>
          </a:stretch>
        </p:blipFill>
        <p:spPr>
          <a:xfrm>
            <a:off x="10570129" y="4503899"/>
            <a:ext cx="1734990" cy="2354101"/>
          </a:xfrm>
          <a:prstGeom prst="rect">
            <a:avLst/>
          </a:prstGeom>
        </p:spPr>
      </p:pic>
      <p:sp>
        <p:nvSpPr>
          <p:cNvPr id="4" name="Rectangle 3">
            <a:extLst>
              <a:ext uri="{FF2B5EF4-FFF2-40B4-BE49-F238E27FC236}">
                <a16:creationId xmlns:a16="http://schemas.microsoft.com/office/drawing/2014/main" id="{F4488E58-4EF3-4ADA-A99E-CF8EED726AE5}"/>
              </a:ext>
            </a:extLst>
          </p:cNvPr>
          <p:cNvSpPr/>
          <p:nvPr/>
        </p:nvSpPr>
        <p:spPr>
          <a:xfrm>
            <a:off x="3648929" y="104238"/>
            <a:ext cx="5973243" cy="824136"/>
          </a:xfrm>
          <a:prstGeom prst="rect">
            <a:avLst/>
          </a:prstGeom>
        </p:spPr>
        <p:txBody>
          <a:bodyPr wrap="square">
            <a:spAutoFit/>
          </a:bodyPr>
          <a:lstStyle/>
          <a:p>
            <a:pPr marL="0" marR="0" lvl="0" indent="0" algn="just" defTabSz="912927"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Trái</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Đất</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tinh</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xanh</a:t>
            </a:r>
            <a:endParaRPr kumimoji="0" lang="en-US" sz="3600" b="0" i="0" u="none" strike="noStrike" kern="1200" cap="none" spc="0" normalizeH="0" baseline="0" noProof="0" dirty="0">
              <a:ln>
                <a:noFill/>
              </a:ln>
              <a:solidFill>
                <a:srgbClr val="0070C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B22683F8-B05E-4742-BF62-C3A3B0D8EDAB}"/>
              </a:ext>
            </a:extLst>
          </p:cNvPr>
          <p:cNvCxnSpPr>
            <a:cxnSpLocks/>
          </p:cNvCxnSpPr>
          <p:nvPr/>
        </p:nvCxnSpPr>
        <p:spPr>
          <a:xfrm>
            <a:off x="2143662" y="222442"/>
            <a:ext cx="140151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69FC042-A845-465F-98C2-2DF72183C576}"/>
              </a:ext>
            </a:extLst>
          </p:cNvPr>
          <p:cNvCxnSpPr>
            <a:cxnSpLocks/>
          </p:cNvCxnSpPr>
          <p:nvPr/>
        </p:nvCxnSpPr>
        <p:spPr>
          <a:xfrm>
            <a:off x="6039119" y="1046578"/>
            <a:ext cx="154821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5D65AD0-333D-427D-9148-A8F3C9CC5846}"/>
              </a:ext>
            </a:extLst>
          </p:cNvPr>
          <p:cNvSpPr/>
          <p:nvPr/>
        </p:nvSpPr>
        <p:spPr>
          <a:xfrm>
            <a:off x="1442905" y="1770077"/>
            <a:ext cx="4596214" cy="119123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503B7F3C-A270-40EF-ACD5-C8ED9EC90B22}"/>
              </a:ext>
            </a:extLst>
          </p:cNvPr>
          <p:cNvSpPr/>
          <p:nvPr/>
        </p:nvSpPr>
        <p:spPr>
          <a:xfrm>
            <a:off x="1163175" y="1880389"/>
            <a:ext cx="4596214" cy="119123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Trái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Đất</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xanh</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2004BDB0-2441-43DB-9796-3B78827ECAA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719" b="90000" l="10000" r="90000">
                        <a14:foregroundMark x1="32813" y1="8125" x2="32813" y2="8125"/>
                        <a14:foregroundMark x1="60625" y1="6719" x2="60625" y2="6719"/>
                        <a14:foregroundMark x1="38594" y1="55781" x2="38594" y2="55781"/>
                        <a14:foregroundMark x1="61250" y1="55781" x2="61250" y2="55781"/>
                        <a14:foregroundMark x1="61875" y1="52500" x2="61875" y2="52500"/>
                        <a14:foregroundMark x1="61875" y1="52500" x2="61875" y2="52500"/>
                        <a14:foregroundMark x1="59844" y1="55781" x2="59844" y2="55781"/>
                        <a14:foregroundMark x1="59844" y1="55781" x2="59844" y2="55781"/>
                        <a14:foregroundMark x1="59219" y1="55781" x2="59219" y2="55781"/>
                        <a14:foregroundMark x1="38594" y1="56406" x2="38594" y2="56406"/>
                        <a14:foregroundMark x1="38594" y1="56406" x2="38594" y2="56406"/>
                      </a14:backgroundRemoval>
                    </a14:imgEffect>
                  </a14:imgLayer>
                </a14:imgProps>
              </a:ext>
            </a:extLst>
          </a:blip>
          <a:stretch>
            <a:fillRect/>
          </a:stretch>
        </p:blipFill>
        <p:spPr>
          <a:xfrm>
            <a:off x="480102" y="766659"/>
            <a:ext cx="1366145" cy="1366145"/>
          </a:xfrm>
          <a:prstGeom prst="rect">
            <a:avLst/>
          </a:prstGeom>
        </p:spPr>
      </p:pic>
      <p:sp>
        <p:nvSpPr>
          <p:cNvPr id="10" name="Rectangle 9">
            <a:extLst>
              <a:ext uri="{FF2B5EF4-FFF2-40B4-BE49-F238E27FC236}">
                <a16:creationId xmlns:a16="http://schemas.microsoft.com/office/drawing/2014/main" id="{80B2D3E1-64A1-413C-B1CD-7057573D92B3}"/>
              </a:ext>
            </a:extLst>
          </p:cNvPr>
          <p:cNvSpPr/>
          <p:nvPr/>
        </p:nvSpPr>
        <p:spPr>
          <a:xfrm>
            <a:off x="7058803" y="2090422"/>
            <a:ext cx="4596214" cy="119123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14F188C4-65D4-4017-BD10-8F1606277A38}"/>
              </a:ext>
            </a:extLst>
          </p:cNvPr>
          <p:cNvSpPr/>
          <p:nvPr/>
        </p:nvSpPr>
        <p:spPr>
          <a:xfrm>
            <a:off x="6779073" y="2200734"/>
            <a:ext cx="4596214" cy="119123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000" b="1" dirty="0" err="1">
                <a:solidFill>
                  <a:prstClr val="black"/>
                </a:solidFill>
                <a:latin typeface="Times New Roman" panose="02020603050405020304" pitchFamily="18" charset="0"/>
                <a:cs typeface="Times New Roman" panose="02020603050405020304" pitchFamily="18" charset="0"/>
              </a:rPr>
              <a:t>Trái</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Đất</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là</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một</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hành</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tinh</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sống</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động</a:t>
            </a:r>
            <a:endParaRPr lang="en-US" sz="2000" b="1" dirty="0">
              <a:solidFill>
                <a:prstClr val="black"/>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B3124A14-7855-46DC-8504-C57DFC8BED0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719" b="90000" l="10000" r="90000">
                        <a14:foregroundMark x1="32813" y1="8125" x2="32813" y2="8125"/>
                        <a14:foregroundMark x1="60625" y1="6719" x2="60625" y2="6719"/>
                        <a14:foregroundMark x1="38594" y1="55781" x2="38594" y2="55781"/>
                        <a14:foregroundMark x1="61250" y1="55781" x2="61250" y2="55781"/>
                        <a14:foregroundMark x1="61875" y1="52500" x2="61875" y2="52500"/>
                        <a14:foregroundMark x1="61875" y1="52500" x2="61875" y2="52500"/>
                        <a14:foregroundMark x1="59844" y1="55781" x2="59844" y2="55781"/>
                        <a14:foregroundMark x1="59844" y1="55781" x2="59844" y2="55781"/>
                        <a14:foregroundMark x1="59219" y1="55781" x2="59219" y2="55781"/>
                        <a14:foregroundMark x1="38594" y1="56406" x2="38594" y2="56406"/>
                        <a14:foregroundMark x1="38594" y1="56406" x2="38594" y2="56406"/>
                      </a14:backgroundRemoval>
                    </a14:imgEffect>
                  </a14:imgLayer>
                </a14:imgProps>
              </a:ext>
            </a:extLst>
          </a:blip>
          <a:stretch>
            <a:fillRect/>
          </a:stretch>
        </p:blipFill>
        <p:spPr>
          <a:xfrm>
            <a:off x="6096000" y="1087004"/>
            <a:ext cx="1366145" cy="1366145"/>
          </a:xfrm>
          <a:prstGeom prst="rect">
            <a:avLst/>
          </a:prstGeom>
        </p:spPr>
      </p:pic>
      <p:sp>
        <p:nvSpPr>
          <p:cNvPr id="14" name="Rectangle 13">
            <a:extLst>
              <a:ext uri="{FF2B5EF4-FFF2-40B4-BE49-F238E27FC236}">
                <a16:creationId xmlns:a16="http://schemas.microsoft.com/office/drawing/2014/main" id="{0BD3A3A1-2314-440A-B8E7-89FA4AD2FE12}"/>
              </a:ext>
            </a:extLst>
          </p:cNvPr>
          <p:cNvSpPr/>
          <p:nvPr/>
        </p:nvSpPr>
        <p:spPr>
          <a:xfrm>
            <a:off x="4139430" y="4106719"/>
            <a:ext cx="4596214" cy="119123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FE61893D-842B-462F-A4CA-9FD0D67B56A1}"/>
              </a:ext>
            </a:extLst>
          </p:cNvPr>
          <p:cNvSpPr/>
          <p:nvPr/>
        </p:nvSpPr>
        <p:spPr>
          <a:xfrm>
            <a:off x="3859700" y="4217031"/>
            <a:ext cx="4596214" cy="119123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000" b="1" dirty="0" err="1">
                <a:solidFill>
                  <a:prstClr val="black"/>
                </a:solidFill>
                <a:latin typeface="Times New Roman" panose="02020603050405020304" pitchFamily="18" charset="0"/>
                <a:cs typeface="Times New Roman" panose="02020603050405020304" pitchFamily="18" charset="0"/>
              </a:rPr>
              <a:t>Trái</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Đất</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có</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sự</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sống</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đa</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dạng</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phong</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phú</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bởi</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đã</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đánh</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thức</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sự</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sống</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của</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muôn</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loài</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và</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là</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hành</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tinh</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duy</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nhất</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có</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sự</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sống</a:t>
            </a:r>
            <a:r>
              <a:rPr lang="en-US" sz="2000" b="1" dirty="0">
                <a:solidFill>
                  <a:prstClr val="black"/>
                </a:solidFill>
                <a:latin typeface="Times New Roman" panose="02020603050405020304" pitchFamily="18" charset="0"/>
                <a:cs typeface="Times New Roman" panose="02020603050405020304" pitchFamily="18" charset="0"/>
              </a:rPr>
              <a:t>. </a:t>
            </a:r>
          </a:p>
        </p:txBody>
      </p:sp>
      <p:pic>
        <p:nvPicPr>
          <p:cNvPr id="16" name="Picture 15">
            <a:extLst>
              <a:ext uri="{FF2B5EF4-FFF2-40B4-BE49-F238E27FC236}">
                <a16:creationId xmlns:a16="http://schemas.microsoft.com/office/drawing/2014/main" id="{E8A59670-EE01-4612-AEEA-087A0D0A04A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719" b="90000" l="10000" r="90000">
                        <a14:foregroundMark x1="32813" y1="8125" x2="32813" y2="8125"/>
                        <a14:foregroundMark x1="60625" y1="6719" x2="60625" y2="6719"/>
                        <a14:foregroundMark x1="38594" y1="55781" x2="38594" y2="55781"/>
                        <a14:foregroundMark x1="61250" y1="55781" x2="61250" y2="55781"/>
                        <a14:foregroundMark x1="61875" y1="52500" x2="61875" y2="52500"/>
                        <a14:foregroundMark x1="61875" y1="52500" x2="61875" y2="52500"/>
                        <a14:foregroundMark x1="59844" y1="55781" x2="59844" y2="55781"/>
                        <a14:foregroundMark x1="59844" y1="55781" x2="59844" y2="55781"/>
                        <a14:foregroundMark x1="59219" y1="55781" x2="59219" y2="55781"/>
                        <a14:foregroundMark x1="38594" y1="56406" x2="38594" y2="56406"/>
                        <a14:foregroundMark x1="38594" y1="56406" x2="38594" y2="56406"/>
                      </a14:backgroundRemoval>
                    </a14:imgEffect>
                  </a14:imgLayer>
                </a14:imgProps>
              </a:ext>
            </a:extLst>
          </a:blip>
          <a:stretch>
            <a:fillRect/>
          </a:stretch>
        </p:blipFill>
        <p:spPr>
          <a:xfrm>
            <a:off x="3176627" y="3103301"/>
            <a:ext cx="1366145" cy="1366145"/>
          </a:xfrm>
          <a:prstGeom prst="rect">
            <a:avLst/>
          </a:prstGeom>
        </p:spPr>
      </p:pic>
    </p:spTree>
    <p:extLst>
      <p:ext uri="{BB962C8B-B14F-4D97-AF65-F5344CB8AC3E}">
        <p14:creationId xmlns:p14="http://schemas.microsoft.com/office/powerpoint/2010/main" val="7514793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P spid="10" grpId="0" animBg="1"/>
      <p:bldP spid="11" grpId="0" animBg="1"/>
      <p:bldP spid="14"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B297F-63A4-411A-8A29-0F66C5C598FA}"/>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07B919D-3516-4304-A23B-6AE97890DD9D}"/>
              </a:ext>
            </a:extLst>
          </p:cNvPr>
          <p:cNvPicPr>
            <a:picLocks noChangeAspect="1"/>
          </p:cNvPicPr>
          <p:nvPr/>
        </p:nvPicPr>
        <p:blipFill>
          <a:blip r:embed="rId3"/>
          <a:stretch>
            <a:fillRect/>
          </a:stretch>
        </p:blipFill>
        <p:spPr>
          <a:xfrm>
            <a:off x="10570129" y="4503899"/>
            <a:ext cx="1734990" cy="2354101"/>
          </a:xfrm>
          <a:prstGeom prst="rect">
            <a:avLst/>
          </a:prstGeom>
        </p:spPr>
      </p:pic>
      <p:sp>
        <p:nvSpPr>
          <p:cNvPr id="4" name="Rectangle 3">
            <a:extLst>
              <a:ext uri="{FF2B5EF4-FFF2-40B4-BE49-F238E27FC236}">
                <a16:creationId xmlns:a16="http://schemas.microsoft.com/office/drawing/2014/main" id="{8B926629-4D43-4363-904D-3B4CB01CA5A3}"/>
              </a:ext>
            </a:extLst>
          </p:cNvPr>
          <p:cNvSpPr/>
          <p:nvPr/>
        </p:nvSpPr>
        <p:spPr>
          <a:xfrm>
            <a:off x="2162086" y="146941"/>
            <a:ext cx="7971816" cy="823752"/>
          </a:xfrm>
          <a:prstGeom prst="rect">
            <a:avLst/>
          </a:prstGeom>
        </p:spPr>
        <p:txBody>
          <a:bodyPr wrap="square">
            <a:spAutoFit/>
          </a:bodyPr>
          <a:lstStyle/>
          <a:p>
            <a:pPr lvl="0" algn="just">
              <a:lnSpc>
                <a:spcPct val="150000"/>
              </a:lnSpc>
            </a:pPr>
            <a:r>
              <a:rPr lang="vi-VN"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 Trái Đất- Mẹ nuôi dưỡng muôn loài</a:t>
            </a:r>
          </a:p>
        </p:txBody>
      </p:sp>
      <p:pic>
        <p:nvPicPr>
          <p:cNvPr id="5" name="Picture 4">
            <a:extLst>
              <a:ext uri="{FF2B5EF4-FFF2-40B4-BE49-F238E27FC236}">
                <a16:creationId xmlns:a16="http://schemas.microsoft.com/office/drawing/2014/main" id="{60F33DFF-668E-40DB-AA27-BD7FCFD89EA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065" l="3390" r="95763">
                        <a14:foregroundMark x1="49576" y1="0" x2="49576" y2="0"/>
                        <a14:foregroundMark x1="95763" y1="37383" x2="95763" y2="37383"/>
                        <a14:foregroundMark x1="3390" y1="30841" x2="3390" y2="30841"/>
                        <a14:foregroundMark x1="51695" y1="81776" x2="51695" y2="81776"/>
                        <a14:foregroundMark x1="63983" y1="94393" x2="63983" y2="94393"/>
                        <a14:foregroundMark x1="63983" y1="94393" x2="63983" y2="94393"/>
                        <a14:foregroundMark x1="58898" y1="90654" x2="58898" y2="90654"/>
                        <a14:foregroundMark x1="56780" y1="88785" x2="53814" y2="86449"/>
                        <a14:foregroundMark x1="51271" y1="85047" x2="51271" y2="85047"/>
                        <a14:foregroundMark x1="45339" y1="72430" x2="66102" y2="99065"/>
                        <a14:foregroundMark x1="66102" y1="78037" x2="66949" y2="99065"/>
                      </a14:backgroundRemoval>
                    </a14:imgEffect>
                  </a14:imgLayer>
                </a14:imgProps>
              </a:ext>
            </a:extLst>
          </a:blip>
          <a:stretch>
            <a:fillRect/>
          </a:stretch>
        </p:blipFill>
        <p:spPr>
          <a:xfrm>
            <a:off x="1145771" y="232399"/>
            <a:ext cx="912327" cy="827280"/>
          </a:xfrm>
          <a:prstGeom prst="rect">
            <a:avLst/>
          </a:prstGeom>
        </p:spPr>
      </p:pic>
      <p:cxnSp>
        <p:nvCxnSpPr>
          <p:cNvPr id="7" name="Straight Connector 6">
            <a:extLst>
              <a:ext uri="{FF2B5EF4-FFF2-40B4-BE49-F238E27FC236}">
                <a16:creationId xmlns:a16="http://schemas.microsoft.com/office/drawing/2014/main" id="{3430F14E-7C2E-4755-A924-289854D0FDA4}"/>
              </a:ext>
            </a:extLst>
          </p:cNvPr>
          <p:cNvCxnSpPr>
            <a:cxnSpLocks/>
          </p:cNvCxnSpPr>
          <p:nvPr/>
        </p:nvCxnSpPr>
        <p:spPr>
          <a:xfrm>
            <a:off x="2058098" y="216970"/>
            <a:ext cx="140151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C4C7665-1B2A-45D9-B91B-92FB617045CB}"/>
              </a:ext>
            </a:extLst>
          </p:cNvPr>
          <p:cNvCxnSpPr>
            <a:cxnSpLocks/>
          </p:cNvCxnSpPr>
          <p:nvPr/>
        </p:nvCxnSpPr>
        <p:spPr>
          <a:xfrm>
            <a:off x="7339412" y="971077"/>
            <a:ext cx="1548214" cy="0"/>
          </a:xfrm>
          <a:prstGeom prst="line">
            <a:avLst/>
          </a:prstGeom>
          <a:ln w="76200"/>
        </p:spPr>
        <p:style>
          <a:lnRef idx="1">
            <a:schemeClr val="accent1"/>
          </a:lnRef>
          <a:fillRef idx="0">
            <a:schemeClr val="accent1"/>
          </a:fillRef>
          <a:effectRef idx="0">
            <a:schemeClr val="accent1"/>
          </a:effectRef>
          <a:fontRef idx="minor">
            <a:schemeClr val="tx1"/>
          </a:fontRef>
        </p:style>
      </p:cxnSp>
      <p:graphicFrame>
        <p:nvGraphicFramePr>
          <p:cNvPr id="6" name="Table 5">
            <a:extLst>
              <a:ext uri="{FF2B5EF4-FFF2-40B4-BE49-F238E27FC236}">
                <a16:creationId xmlns:a16="http://schemas.microsoft.com/office/drawing/2014/main" id="{0CC7554C-0C6C-4162-9170-8C8C08812953}"/>
              </a:ext>
            </a:extLst>
          </p:cNvPr>
          <p:cNvGraphicFramePr>
            <a:graphicFrameLocks noGrp="1"/>
          </p:cNvGraphicFramePr>
          <p:nvPr>
            <p:extLst>
              <p:ext uri="{D42A27DB-BD31-4B8C-83A1-F6EECF244321}">
                <p14:modId xmlns:p14="http://schemas.microsoft.com/office/powerpoint/2010/main" val="261406371"/>
              </p:ext>
            </p:extLst>
          </p:nvPr>
        </p:nvGraphicFramePr>
        <p:xfrm>
          <a:off x="2264635" y="1495516"/>
          <a:ext cx="7084464" cy="3153396"/>
        </p:xfrm>
        <a:graphic>
          <a:graphicData uri="http://schemas.openxmlformats.org/drawingml/2006/table">
            <a:tbl>
              <a:tblPr firstRow="1" firstCol="1" bandRow="1"/>
              <a:tblGrid>
                <a:gridCol w="3542232">
                  <a:extLst>
                    <a:ext uri="{9D8B030D-6E8A-4147-A177-3AD203B41FA5}">
                      <a16:colId xmlns:a16="http://schemas.microsoft.com/office/drawing/2014/main" val="1904868269"/>
                    </a:ext>
                  </a:extLst>
                </a:gridCol>
                <a:gridCol w="3542232">
                  <a:extLst>
                    <a:ext uri="{9D8B030D-6E8A-4147-A177-3AD203B41FA5}">
                      <a16:colId xmlns:a16="http://schemas.microsoft.com/office/drawing/2014/main" val="3286273608"/>
                    </a:ext>
                  </a:extLst>
                </a:gridCol>
              </a:tblGrid>
              <a:tr h="502871">
                <a:tc>
                  <a:txBody>
                    <a:bodyPr/>
                    <a:lstStyle/>
                    <a:p>
                      <a:pPr algn="just">
                        <a:lnSpc>
                          <a:spcPct val="150000"/>
                        </a:lnSpc>
                        <a:spcAft>
                          <a:spcPts val="0"/>
                        </a:spcAft>
                      </a:pPr>
                      <a:r>
                        <a:rPr lang="vi-VN" sz="20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Mốc thời gian</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0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Các chi tiết</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6436534"/>
                  </a:ext>
                </a:extLst>
              </a:tr>
              <a:tr h="502871">
                <a:tc>
                  <a:txBody>
                    <a:bodyPr/>
                    <a:lstStyle/>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Cách đây 140 triệu năm</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8775679"/>
                  </a:ext>
                </a:extLst>
              </a:tr>
              <a:tr h="1073827">
                <a:tc>
                  <a:txBody>
                    <a:bodyPr/>
                    <a:lstStyle/>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Cách nay khoảng 6 triệu năm</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3243434"/>
                  </a:ext>
                </a:extLst>
              </a:tr>
              <a:tr h="1073827">
                <a:tc>
                  <a:txBody>
                    <a:bodyPr/>
                    <a:lstStyle/>
                    <a:p>
                      <a:pPr algn="just">
                        <a:lnSpc>
                          <a:spcPct val="150000"/>
                        </a:lnSpc>
                        <a:spcAft>
                          <a:spcPts val="0"/>
                        </a:spcAft>
                      </a:pPr>
                      <a:r>
                        <a:rPr lang="vi-VN"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Cách đây khoảng 30.000 đến 40.000 năm</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5462703"/>
                  </a:ext>
                </a:extLst>
              </a:tr>
            </a:tbl>
          </a:graphicData>
        </a:graphic>
      </p:graphicFrame>
    </p:spTree>
    <p:extLst>
      <p:ext uri="{BB962C8B-B14F-4D97-AF65-F5344CB8AC3E}">
        <p14:creationId xmlns:p14="http://schemas.microsoft.com/office/powerpoint/2010/main" val="28073308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B297F-63A4-411A-8A29-0F66C5C598FA}"/>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07B919D-3516-4304-A23B-6AE97890DD9D}"/>
              </a:ext>
            </a:extLst>
          </p:cNvPr>
          <p:cNvPicPr>
            <a:picLocks noChangeAspect="1"/>
          </p:cNvPicPr>
          <p:nvPr/>
        </p:nvPicPr>
        <p:blipFill>
          <a:blip r:embed="rId3"/>
          <a:stretch>
            <a:fillRect/>
          </a:stretch>
        </p:blipFill>
        <p:spPr>
          <a:xfrm>
            <a:off x="10570129" y="4503899"/>
            <a:ext cx="1734990" cy="2354101"/>
          </a:xfrm>
          <a:prstGeom prst="rect">
            <a:avLst/>
          </a:prstGeom>
        </p:spPr>
      </p:pic>
      <p:sp>
        <p:nvSpPr>
          <p:cNvPr id="4" name="Rectangle 3">
            <a:extLst>
              <a:ext uri="{FF2B5EF4-FFF2-40B4-BE49-F238E27FC236}">
                <a16:creationId xmlns:a16="http://schemas.microsoft.com/office/drawing/2014/main" id="{8B926629-4D43-4363-904D-3B4CB01CA5A3}"/>
              </a:ext>
            </a:extLst>
          </p:cNvPr>
          <p:cNvSpPr/>
          <p:nvPr/>
        </p:nvSpPr>
        <p:spPr>
          <a:xfrm>
            <a:off x="2162086" y="146941"/>
            <a:ext cx="7971816" cy="823752"/>
          </a:xfrm>
          <a:prstGeom prst="rect">
            <a:avLst/>
          </a:prstGeom>
        </p:spPr>
        <p:txBody>
          <a:bodyPr wrap="square">
            <a:spAutoFit/>
          </a:bodyPr>
          <a:lstStyle/>
          <a:p>
            <a:pPr lvl="0" algn="just">
              <a:lnSpc>
                <a:spcPct val="150000"/>
              </a:lnSpc>
            </a:pPr>
            <a:r>
              <a:rPr lang="vi-VN"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 Trái Đất- Mẹ nuôi dưỡng muôn loài</a:t>
            </a:r>
          </a:p>
        </p:txBody>
      </p:sp>
      <p:pic>
        <p:nvPicPr>
          <p:cNvPr id="5" name="Picture 4">
            <a:extLst>
              <a:ext uri="{FF2B5EF4-FFF2-40B4-BE49-F238E27FC236}">
                <a16:creationId xmlns:a16="http://schemas.microsoft.com/office/drawing/2014/main" id="{60F33DFF-668E-40DB-AA27-BD7FCFD89EA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065" l="3390" r="95763">
                        <a14:foregroundMark x1="49576" y1="0" x2="49576" y2="0"/>
                        <a14:foregroundMark x1="95763" y1="37383" x2="95763" y2="37383"/>
                        <a14:foregroundMark x1="3390" y1="30841" x2="3390" y2="30841"/>
                        <a14:foregroundMark x1="51695" y1="81776" x2="51695" y2="81776"/>
                        <a14:foregroundMark x1="63983" y1="94393" x2="63983" y2="94393"/>
                        <a14:foregroundMark x1="63983" y1="94393" x2="63983" y2="94393"/>
                        <a14:foregroundMark x1="58898" y1="90654" x2="58898" y2="90654"/>
                        <a14:foregroundMark x1="56780" y1="88785" x2="53814" y2="86449"/>
                        <a14:foregroundMark x1="51271" y1="85047" x2="51271" y2="85047"/>
                        <a14:foregroundMark x1="45339" y1="72430" x2="66102" y2="99065"/>
                        <a14:foregroundMark x1="66102" y1="78037" x2="66949" y2="99065"/>
                      </a14:backgroundRemoval>
                    </a14:imgEffect>
                  </a14:imgLayer>
                </a14:imgProps>
              </a:ext>
            </a:extLst>
          </a:blip>
          <a:stretch>
            <a:fillRect/>
          </a:stretch>
        </p:blipFill>
        <p:spPr>
          <a:xfrm>
            <a:off x="1145771" y="232399"/>
            <a:ext cx="912327" cy="827280"/>
          </a:xfrm>
          <a:prstGeom prst="rect">
            <a:avLst/>
          </a:prstGeom>
        </p:spPr>
      </p:pic>
      <p:cxnSp>
        <p:nvCxnSpPr>
          <p:cNvPr id="7" name="Straight Connector 6">
            <a:extLst>
              <a:ext uri="{FF2B5EF4-FFF2-40B4-BE49-F238E27FC236}">
                <a16:creationId xmlns:a16="http://schemas.microsoft.com/office/drawing/2014/main" id="{3430F14E-7C2E-4755-A924-289854D0FDA4}"/>
              </a:ext>
            </a:extLst>
          </p:cNvPr>
          <p:cNvCxnSpPr>
            <a:cxnSpLocks/>
          </p:cNvCxnSpPr>
          <p:nvPr/>
        </p:nvCxnSpPr>
        <p:spPr>
          <a:xfrm>
            <a:off x="2058098" y="216970"/>
            <a:ext cx="140151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C4C7665-1B2A-45D9-B91B-92FB617045CB}"/>
              </a:ext>
            </a:extLst>
          </p:cNvPr>
          <p:cNvCxnSpPr>
            <a:cxnSpLocks/>
          </p:cNvCxnSpPr>
          <p:nvPr/>
        </p:nvCxnSpPr>
        <p:spPr>
          <a:xfrm>
            <a:off x="7339412" y="971077"/>
            <a:ext cx="1548214" cy="0"/>
          </a:xfrm>
          <a:prstGeom prst="line">
            <a:avLst/>
          </a:prstGeom>
          <a:ln w="76200"/>
        </p:spPr>
        <p:style>
          <a:lnRef idx="1">
            <a:schemeClr val="accent1"/>
          </a:lnRef>
          <a:fillRef idx="0">
            <a:schemeClr val="accent1"/>
          </a:fillRef>
          <a:effectRef idx="0">
            <a:schemeClr val="accent1"/>
          </a:effectRef>
          <a:fontRef idx="minor">
            <a:schemeClr val="tx1"/>
          </a:fontRef>
        </p:style>
      </p:cxnSp>
      <p:graphicFrame>
        <p:nvGraphicFramePr>
          <p:cNvPr id="6" name="Table 5">
            <a:extLst>
              <a:ext uri="{FF2B5EF4-FFF2-40B4-BE49-F238E27FC236}">
                <a16:creationId xmlns:a16="http://schemas.microsoft.com/office/drawing/2014/main" id="{0CC7554C-0C6C-4162-9170-8C8C08812953}"/>
              </a:ext>
            </a:extLst>
          </p:cNvPr>
          <p:cNvGraphicFramePr>
            <a:graphicFrameLocks noGrp="1"/>
          </p:cNvGraphicFramePr>
          <p:nvPr/>
        </p:nvGraphicFramePr>
        <p:xfrm>
          <a:off x="1845892" y="1495516"/>
          <a:ext cx="7503207" cy="4424779"/>
        </p:xfrm>
        <a:graphic>
          <a:graphicData uri="http://schemas.openxmlformats.org/drawingml/2006/table">
            <a:tbl>
              <a:tblPr firstRow="1" firstCol="1" bandRow="1"/>
              <a:tblGrid>
                <a:gridCol w="3960975">
                  <a:extLst>
                    <a:ext uri="{9D8B030D-6E8A-4147-A177-3AD203B41FA5}">
                      <a16:colId xmlns:a16="http://schemas.microsoft.com/office/drawing/2014/main" val="1904868269"/>
                    </a:ext>
                  </a:extLst>
                </a:gridCol>
                <a:gridCol w="3542232">
                  <a:extLst>
                    <a:ext uri="{9D8B030D-6E8A-4147-A177-3AD203B41FA5}">
                      <a16:colId xmlns:a16="http://schemas.microsoft.com/office/drawing/2014/main" val="3286273608"/>
                    </a:ext>
                  </a:extLst>
                </a:gridCol>
              </a:tblGrid>
              <a:tr h="502871">
                <a:tc>
                  <a:txBody>
                    <a:bodyPr/>
                    <a:lstStyle/>
                    <a:p>
                      <a:pPr algn="ctr">
                        <a:lnSpc>
                          <a:spcPct val="150000"/>
                        </a:lnSpc>
                        <a:spcAft>
                          <a:spcPts val="0"/>
                        </a:spcAft>
                      </a:pPr>
                      <a:r>
                        <a:rPr lang="vi-VN" sz="20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Mốc thời gian</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vi-VN" sz="20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Các chi tiết</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6436534"/>
                  </a:ext>
                </a:extLst>
              </a:tr>
              <a:tr h="502871">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8775679"/>
                  </a:ext>
                </a:extLst>
              </a:tr>
              <a:tr h="1073827">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3243434"/>
                  </a:ext>
                </a:extLst>
              </a:tr>
              <a:tr h="1073827">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5462703"/>
                  </a:ext>
                </a:extLst>
              </a:tr>
            </a:tbl>
          </a:graphicData>
        </a:graphic>
      </p:graphicFrame>
      <p:sp>
        <p:nvSpPr>
          <p:cNvPr id="8" name="TextBox 7">
            <a:extLst>
              <a:ext uri="{FF2B5EF4-FFF2-40B4-BE49-F238E27FC236}">
                <a16:creationId xmlns:a16="http://schemas.microsoft.com/office/drawing/2014/main" id="{87191471-2353-4157-AE04-FD2CCF455506}"/>
              </a:ext>
            </a:extLst>
          </p:cNvPr>
          <p:cNvSpPr txBox="1"/>
          <p:nvPr/>
        </p:nvSpPr>
        <p:spPr>
          <a:xfrm>
            <a:off x="4905286" y="2273181"/>
            <a:ext cx="184731" cy="384721"/>
          </a:xfrm>
          <a:prstGeom prst="rect">
            <a:avLst/>
          </a:prstGeom>
          <a:noFill/>
        </p:spPr>
        <p:txBody>
          <a:bodyPr wrap="none" rtlCol="0">
            <a:spAutoFit/>
          </a:bodyPr>
          <a:lstStyle/>
          <a:p>
            <a:endParaRPr lang="en-US" dirty="0"/>
          </a:p>
        </p:txBody>
      </p:sp>
      <p:sp>
        <p:nvSpPr>
          <p:cNvPr id="10" name="TextBox 9">
            <a:extLst>
              <a:ext uri="{FF2B5EF4-FFF2-40B4-BE49-F238E27FC236}">
                <a16:creationId xmlns:a16="http://schemas.microsoft.com/office/drawing/2014/main" id="{F9A72A66-7C09-44DC-83B5-14394D1DA04D}"/>
              </a:ext>
            </a:extLst>
          </p:cNvPr>
          <p:cNvSpPr txBox="1"/>
          <p:nvPr/>
        </p:nvSpPr>
        <p:spPr>
          <a:xfrm>
            <a:off x="1919785" y="2056877"/>
            <a:ext cx="2520498" cy="384721"/>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140 </a:t>
            </a:r>
            <a:r>
              <a:rPr lang="en-US" dirty="0" err="1">
                <a:latin typeface="Times New Roman" panose="02020603050405020304" pitchFamily="18" charset="0"/>
                <a:cs typeface="Times New Roman" panose="02020603050405020304" pitchFamily="18" charset="0"/>
              </a:rPr>
              <a:t>triệu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năm</a:t>
            </a:r>
            <a:endParaRPr lang="en-US"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8AE1BCD-8923-40FE-AA7A-928D019FC077}"/>
              </a:ext>
            </a:extLst>
          </p:cNvPr>
          <p:cNvSpPr txBox="1"/>
          <p:nvPr/>
        </p:nvSpPr>
        <p:spPr>
          <a:xfrm>
            <a:off x="5813375" y="2118356"/>
            <a:ext cx="3464849" cy="1261884"/>
          </a:xfrm>
          <a:prstGeom prst="rect">
            <a:avLst/>
          </a:prstGeom>
          <a:noFill/>
        </p:spPr>
        <p:txBody>
          <a:bodyPr wrap="square" rtlCol="0">
            <a:spAutoFit/>
          </a:bodyPr>
          <a:lstStyle/>
          <a:p>
            <a:pPr algn="just"/>
            <a:r>
              <a:rPr lang="vi-VN" dirty="0">
                <a:latin typeface="Times New Roman" panose="02020603050405020304" pitchFamily="18" charset="0"/>
                <a:cs typeface="Times New Roman" panose="02020603050405020304" pitchFamily="18" charset="0"/>
              </a:rPr>
              <a:t>Các loài tảo, bọt biể</a:t>
            </a:r>
            <a:r>
              <a:rPr lang="en-US" dirty="0">
                <a:latin typeface="Times New Roman" panose="02020603050405020304" pitchFamily="18" charset="0"/>
                <a:cs typeface="Times New Roman" panose="02020603050405020304" pitchFamily="18" charset="0"/>
              </a:rPr>
              <a:t>n</a:t>
            </a:r>
            <a:r>
              <a:rPr lang="vi-VN" dirty="0">
                <a:latin typeface="Times New Roman" panose="02020603050405020304" pitchFamily="18" charset="0"/>
                <a:cs typeface="Times New Roman" panose="02020603050405020304" pitchFamily="18" charset="0"/>
              </a:rPr>
              <a:t>, rêu, nấm, sâu bọ, cua tôm, đa sắc của hoa, tiếng ong, bướm, chim, các loài khủng long, thằn lằn</a:t>
            </a:r>
            <a:r>
              <a:rPr lang="en-US" dirty="0">
                <a:latin typeface="Times New Roman" panose="02020603050405020304" pitchFamily="18" charset="0"/>
                <a:cs typeface="Times New Roman" panose="02020603050405020304" pitchFamily="18" charset="0"/>
              </a:rPr>
              <a:t>.</a:t>
            </a:r>
          </a:p>
        </p:txBody>
      </p:sp>
      <p:pic>
        <p:nvPicPr>
          <p:cNvPr id="16" name="Picture 15">
            <a:extLst>
              <a:ext uri="{FF2B5EF4-FFF2-40B4-BE49-F238E27FC236}">
                <a16:creationId xmlns:a16="http://schemas.microsoft.com/office/drawing/2014/main" id="{716E051E-AD8A-4182-B7DB-63C9BB0D69A3}"/>
              </a:ext>
            </a:extLst>
          </p:cNvPr>
          <p:cNvPicPr>
            <a:picLocks noChangeAspect="1"/>
          </p:cNvPicPr>
          <p:nvPr/>
        </p:nvPicPr>
        <p:blipFill>
          <a:blip r:embed="rId6"/>
          <a:stretch>
            <a:fillRect/>
          </a:stretch>
        </p:blipFill>
        <p:spPr>
          <a:xfrm>
            <a:off x="15378" y="3858324"/>
            <a:ext cx="4085439" cy="3093883"/>
          </a:xfrm>
          <a:prstGeom prst="rect">
            <a:avLst/>
          </a:prstGeom>
        </p:spPr>
      </p:pic>
      <p:pic>
        <p:nvPicPr>
          <p:cNvPr id="17" name="Picture 16">
            <a:extLst>
              <a:ext uri="{FF2B5EF4-FFF2-40B4-BE49-F238E27FC236}">
                <a16:creationId xmlns:a16="http://schemas.microsoft.com/office/drawing/2014/main" id="{E3903957-63D2-45D8-AD7B-4E347BC45ADF}"/>
              </a:ext>
            </a:extLst>
          </p:cNvPr>
          <p:cNvPicPr>
            <a:picLocks noChangeAspect="1"/>
          </p:cNvPicPr>
          <p:nvPr/>
        </p:nvPicPr>
        <p:blipFill>
          <a:blip r:embed="rId7"/>
          <a:stretch>
            <a:fillRect/>
          </a:stretch>
        </p:blipFill>
        <p:spPr>
          <a:xfrm>
            <a:off x="4311603" y="3858323"/>
            <a:ext cx="3765341" cy="3093883"/>
          </a:xfrm>
          <a:prstGeom prst="rect">
            <a:avLst/>
          </a:prstGeom>
        </p:spPr>
      </p:pic>
      <p:pic>
        <p:nvPicPr>
          <p:cNvPr id="18" name="Picture 17">
            <a:extLst>
              <a:ext uri="{FF2B5EF4-FFF2-40B4-BE49-F238E27FC236}">
                <a16:creationId xmlns:a16="http://schemas.microsoft.com/office/drawing/2014/main" id="{08747A0A-151F-471B-B917-F1D68BCB357E}"/>
              </a:ext>
            </a:extLst>
          </p:cNvPr>
          <p:cNvPicPr>
            <a:picLocks noChangeAspect="1"/>
          </p:cNvPicPr>
          <p:nvPr/>
        </p:nvPicPr>
        <p:blipFill>
          <a:blip r:embed="rId8"/>
          <a:stretch>
            <a:fillRect/>
          </a:stretch>
        </p:blipFill>
        <p:spPr>
          <a:xfrm>
            <a:off x="8287729" y="3858322"/>
            <a:ext cx="3765341" cy="2999677"/>
          </a:xfrm>
          <a:prstGeom prst="rect">
            <a:avLst/>
          </a:prstGeom>
        </p:spPr>
      </p:pic>
    </p:spTree>
    <p:extLst>
      <p:ext uri="{BB962C8B-B14F-4D97-AF65-F5344CB8AC3E}">
        <p14:creationId xmlns:p14="http://schemas.microsoft.com/office/powerpoint/2010/main" val="25327396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1000" fill="hold"/>
                                        <p:tgtEl>
                                          <p:spTgt spid="16"/>
                                        </p:tgtEl>
                                        <p:attrNameLst>
                                          <p:attrName>ppt_w</p:attrName>
                                        </p:attrNameLst>
                                      </p:cBhvr>
                                      <p:tavLst>
                                        <p:tav tm="0">
                                          <p:val>
                                            <p:fltVal val="0"/>
                                          </p:val>
                                        </p:tav>
                                        <p:tav tm="100000">
                                          <p:val>
                                            <p:strVal val="#ppt_w"/>
                                          </p:val>
                                        </p:tav>
                                      </p:tavLst>
                                    </p:anim>
                                    <p:anim calcmode="lin" valueType="num">
                                      <p:cBhvr>
                                        <p:cTn id="28" dur="1000" fill="hold"/>
                                        <p:tgtEl>
                                          <p:spTgt spid="16"/>
                                        </p:tgtEl>
                                        <p:attrNameLst>
                                          <p:attrName>ppt_h</p:attrName>
                                        </p:attrNameLst>
                                      </p:cBhvr>
                                      <p:tavLst>
                                        <p:tav tm="0">
                                          <p:val>
                                            <p:fltVal val="0"/>
                                          </p:val>
                                        </p:tav>
                                        <p:tav tm="100000">
                                          <p:val>
                                            <p:strVal val="#ppt_h"/>
                                          </p:val>
                                        </p:tav>
                                      </p:tavLst>
                                    </p:anim>
                                    <p:anim calcmode="lin" valueType="num">
                                      <p:cBhvr>
                                        <p:cTn id="29" dur="1000" fill="hold"/>
                                        <p:tgtEl>
                                          <p:spTgt spid="16"/>
                                        </p:tgtEl>
                                        <p:attrNameLst>
                                          <p:attrName>style.rotation</p:attrName>
                                        </p:attrNameLst>
                                      </p:cBhvr>
                                      <p:tavLst>
                                        <p:tav tm="0">
                                          <p:val>
                                            <p:fltVal val="90"/>
                                          </p:val>
                                        </p:tav>
                                        <p:tav tm="100000">
                                          <p:val>
                                            <p:fltVal val="0"/>
                                          </p:val>
                                        </p:tav>
                                      </p:tavLst>
                                    </p:anim>
                                    <p:animEffect transition="in" filter="fade">
                                      <p:cBhvr>
                                        <p:cTn id="30" dur="1000"/>
                                        <p:tgtEl>
                                          <p:spTgt spid="16"/>
                                        </p:tgtEl>
                                      </p:cBhvr>
                                    </p:animEffect>
                                  </p:childTnLst>
                                </p:cTn>
                              </p:par>
                              <p:par>
                                <p:cTn id="31" presetID="3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1000" fill="hold"/>
                                        <p:tgtEl>
                                          <p:spTgt spid="17"/>
                                        </p:tgtEl>
                                        <p:attrNameLst>
                                          <p:attrName>ppt_w</p:attrName>
                                        </p:attrNameLst>
                                      </p:cBhvr>
                                      <p:tavLst>
                                        <p:tav tm="0">
                                          <p:val>
                                            <p:fltVal val="0"/>
                                          </p:val>
                                        </p:tav>
                                        <p:tav tm="100000">
                                          <p:val>
                                            <p:strVal val="#ppt_w"/>
                                          </p:val>
                                        </p:tav>
                                      </p:tavLst>
                                    </p:anim>
                                    <p:anim calcmode="lin" valueType="num">
                                      <p:cBhvr>
                                        <p:cTn id="34" dur="1000" fill="hold"/>
                                        <p:tgtEl>
                                          <p:spTgt spid="17"/>
                                        </p:tgtEl>
                                        <p:attrNameLst>
                                          <p:attrName>ppt_h</p:attrName>
                                        </p:attrNameLst>
                                      </p:cBhvr>
                                      <p:tavLst>
                                        <p:tav tm="0">
                                          <p:val>
                                            <p:fltVal val="0"/>
                                          </p:val>
                                        </p:tav>
                                        <p:tav tm="100000">
                                          <p:val>
                                            <p:strVal val="#ppt_h"/>
                                          </p:val>
                                        </p:tav>
                                      </p:tavLst>
                                    </p:anim>
                                    <p:anim calcmode="lin" valueType="num">
                                      <p:cBhvr>
                                        <p:cTn id="35" dur="1000" fill="hold"/>
                                        <p:tgtEl>
                                          <p:spTgt spid="17"/>
                                        </p:tgtEl>
                                        <p:attrNameLst>
                                          <p:attrName>style.rotation</p:attrName>
                                        </p:attrNameLst>
                                      </p:cBhvr>
                                      <p:tavLst>
                                        <p:tav tm="0">
                                          <p:val>
                                            <p:fltVal val="90"/>
                                          </p:val>
                                        </p:tav>
                                        <p:tav tm="100000">
                                          <p:val>
                                            <p:fltVal val="0"/>
                                          </p:val>
                                        </p:tav>
                                      </p:tavLst>
                                    </p:anim>
                                    <p:animEffect transition="in" filter="fade">
                                      <p:cBhvr>
                                        <p:cTn id="36" dur="1000"/>
                                        <p:tgtEl>
                                          <p:spTgt spid="17"/>
                                        </p:tgtEl>
                                      </p:cBhvr>
                                    </p:animEffect>
                                  </p:childTnLst>
                                </p:cTn>
                              </p:par>
                              <p:par>
                                <p:cTn id="37" presetID="3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fltVal val="0"/>
                                          </p:val>
                                        </p:tav>
                                        <p:tav tm="100000">
                                          <p:val>
                                            <p:strVal val="#ppt_h"/>
                                          </p:val>
                                        </p:tav>
                                      </p:tavLst>
                                    </p:anim>
                                    <p:anim calcmode="lin" valueType="num">
                                      <p:cBhvr>
                                        <p:cTn id="41" dur="1000" fill="hold"/>
                                        <p:tgtEl>
                                          <p:spTgt spid="18"/>
                                        </p:tgtEl>
                                        <p:attrNameLst>
                                          <p:attrName>style.rotation</p:attrName>
                                        </p:attrNameLst>
                                      </p:cBhvr>
                                      <p:tavLst>
                                        <p:tav tm="0">
                                          <p:val>
                                            <p:fltVal val="90"/>
                                          </p:val>
                                        </p:tav>
                                        <p:tav tm="100000">
                                          <p:val>
                                            <p:fltVal val="0"/>
                                          </p:val>
                                        </p:tav>
                                      </p:tavLst>
                                    </p:anim>
                                    <p:animEffect transition="in" filter="fade">
                                      <p:cBhvr>
                                        <p:cTn id="4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B297F-63A4-411A-8A29-0F66C5C598FA}"/>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07B919D-3516-4304-A23B-6AE97890DD9D}"/>
              </a:ext>
            </a:extLst>
          </p:cNvPr>
          <p:cNvPicPr>
            <a:picLocks noChangeAspect="1"/>
          </p:cNvPicPr>
          <p:nvPr/>
        </p:nvPicPr>
        <p:blipFill>
          <a:blip r:embed="rId3"/>
          <a:stretch>
            <a:fillRect/>
          </a:stretch>
        </p:blipFill>
        <p:spPr>
          <a:xfrm>
            <a:off x="10570129" y="4503899"/>
            <a:ext cx="1734990" cy="2354101"/>
          </a:xfrm>
          <a:prstGeom prst="rect">
            <a:avLst/>
          </a:prstGeom>
        </p:spPr>
      </p:pic>
      <p:sp>
        <p:nvSpPr>
          <p:cNvPr id="4" name="Rectangle 3">
            <a:extLst>
              <a:ext uri="{FF2B5EF4-FFF2-40B4-BE49-F238E27FC236}">
                <a16:creationId xmlns:a16="http://schemas.microsoft.com/office/drawing/2014/main" id="{8B926629-4D43-4363-904D-3B4CB01CA5A3}"/>
              </a:ext>
            </a:extLst>
          </p:cNvPr>
          <p:cNvSpPr/>
          <p:nvPr/>
        </p:nvSpPr>
        <p:spPr>
          <a:xfrm>
            <a:off x="2162086" y="146941"/>
            <a:ext cx="7971816" cy="823752"/>
          </a:xfrm>
          <a:prstGeom prst="rect">
            <a:avLst/>
          </a:prstGeom>
        </p:spPr>
        <p:txBody>
          <a:bodyPr wrap="square">
            <a:spAutoFit/>
          </a:bodyPr>
          <a:lstStyle/>
          <a:p>
            <a:pPr lvl="0" algn="just">
              <a:lnSpc>
                <a:spcPct val="150000"/>
              </a:lnSpc>
            </a:pPr>
            <a:r>
              <a:rPr lang="vi-VN"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 Trái Đất- Mẹ nuôi dưỡng muôn loài</a:t>
            </a:r>
          </a:p>
        </p:txBody>
      </p:sp>
      <p:pic>
        <p:nvPicPr>
          <p:cNvPr id="5" name="Picture 4">
            <a:extLst>
              <a:ext uri="{FF2B5EF4-FFF2-40B4-BE49-F238E27FC236}">
                <a16:creationId xmlns:a16="http://schemas.microsoft.com/office/drawing/2014/main" id="{60F33DFF-668E-40DB-AA27-BD7FCFD89EA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065" l="3390" r="95763">
                        <a14:foregroundMark x1="49576" y1="0" x2="49576" y2="0"/>
                        <a14:foregroundMark x1="95763" y1="37383" x2="95763" y2="37383"/>
                        <a14:foregroundMark x1="3390" y1="30841" x2="3390" y2="30841"/>
                        <a14:foregroundMark x1="51695" y1="81776" x2="51695" y2="81776"/>
                        <a14:foregroundMark x1="63983" y1="94393" x2="63983" y2="94393"/>
                        <a14:foregroundMark x1="63983" y1="94393" x2="63983" y2="94393"/>
                        <a14:foregroundMark x1="58898" y1="90654" x2="58898" y2="90654"/>
                        <a14:foregroundMark x1="56780" y1="88785" x2="53814" y2="86449"/>
                        <a14:foregroundMark x1="51271" y1="85047" x2="51271" y2="85047"/>
                        <a14:foregroundMark x1="45339" y1="72430" x2="66102" y2="99065"/>
                        <a14:foregroundMark x1="66102" y1="78037" x2="66949" y2="99065"/>
                      </a14:backgroundRemoval>
                    </a14:imgEffect>
                  </a14:imgLayer>
                </a14:imgProps>
              </a:ext>
            </a:extLst>
          </a:blip>
          <a:stretch>
            <a:fillRect/>
          </a:stretch>
        </p:blipFill>
        <p:spPr>
          <a:xfrm>
            <a:off x="1145771" y="232399"/>
            <a:ext cx="912327" cy="827280"/>
          </a:xfrm>
          <a:prstGeom prst="rect">
            <a:avLst/>
          </a:prstGeom>
        </p:spPr>
      </p:pic>
      <p:cxnSp>
        <p:nvCxnSpPr>
          <p:cNvPr id="7" name="Straight Connector 6">
            <a:extLst>
              <a:ext uri="{FF2B5EF4-FFF2-40B4-BE49-F238E27FC236}">
                <a16:creationId xmlns:a16="http://schemas.microsoft.com/office/drawing/2014/main" id="{3430F14E-7C2E-4755-A924-289854D0FDA4}"/>
              </a:ext>
            </a:extLst>
          </p:cNvPr>
          <p:cNvCxnSpPr>
            <a:cxnSpLocks/>
          </p:cNvCxnSpPr>
          <p:nvPr/>
        </p:nvCxnSpPr>
        <p:spPr>
          <a:xfrm>
            <a:off x="2058098" y="216970"/>
            <a:ext cx="140151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C4C7665-1B2A-45D9-B91B-92FB617045CB}"/>
              </a:ext>
            </a:extLst>
          </p:cNvPr>
          <p:cNvCxnSpPr>
            <a:cxnSpLocks/>
          </p:cNvCxnSpPr>
          <p:nvPr/>
        </p:nvCxnSpPr>
        <p:spPr>
          <a:xfrm>
            <a:off x="7339412" y="971077"/>
            <a:ext cx="1548214" cy="0"/>
          </a:xfrm>
          <a:prstGeom prst="line">
            <a:avLst/>
          </a:prstGeom>
          <a:ln w="76200"/>
        </p:spPr>
        <p:style>
          <a:lnRef idx="1">
            <a:schemeClr val="accent1"/>
          </a:lnRef>
          <a:fillRef idx="0">
            <a:schemeClr val="accent1"/>
          </a:fillRef>
          <a:effectRef idx="0">
            <a:schemeClr val="accent1"/>
          </a:effectRef>
          <a:fontRef idx="minor">
            <a:schemeClr val="tx1"/>
          </a:fontRef>
        </p:style>
      </p:cxnSp>
      <p:graphicFrame>
        <p:nvGraphicFramePr>
          <p:cNvPr id="6" name="Table 5">
            <a:extLst>
              <a:ext uri="{FF2B5EF4-FFF2-40B4-BE49-F238E27FC236}">
                <a16:creationId xmlns:a16="http://schemas.microsoft.com/office/drawing/2014/main" id="{0CC7554C-0C6C-4162-9170-8C8C08812953}"/>
              </a:ext>
            </a:extLst>
          </p:cNvPr>
          <p:cNvGraphicFramePr>
            <a:graphicFrameLocks noGrp="1"/>
          </p:cNvGraphicFramePr>
          <p:nvPr>
            <p:extLst>
              <p:ext uri="{D42A27DB-BD31-4B8C-83A1-F6EECF244321}">
                <p14:modId xmlns:p14="http://schemas.microsoft.com/office/powerpoint/2010/main" val="647926626"/>
              </p:ext>
            </p:extLst>
          </p:nvPr>
        </p:nvGraphicFramePr>
        <p:xfrm>
          <a:off x="1845892" y="1495516"/>
          <a:ext cx="7503207" cy="3403691"/>
        </p:xfrm>
        <a:graphic>
          <a:graphicData uri="http://schemas.openxmlformats.org/drawingml/2006/table">
            <a:tbl>
              <a:tblPr firstRow="1" firstCol="1" bandRow="1"/>
              <a:tblGrid>
                <a:gridCol w="3960975">
                  <a:extLst>
                    <a:ext uri="{9D8B030D-6E8A-4147-A177-3AD203B41FA5}">
                      <a16:colId xmlns:a16="http://schemas.microsoft.com/office/drawing/2014/main" val="1904868269"/>
                    </a:ext>
                  </a:extLst>
                </a:gridCol>
                <a:gridCol w="3542232">
                  <a:extLst>
                    <a:ext uri="{9D8B030D-6E8A-4147-A177-3AD203B41FA5}">
                      <a16:colId xmlns:a16="http://schemas.microsoft.com/office/drawing/2014/main" val="3286273608"/>
                    </a:ext>
                  </a:extLst>
                </a:gridCol>
              </a:tblGrid>
              <a:tr h="502871">
                <a:tc>
                  <a:txBody>
                    <a:bodyPr/>
                    <a:lstStyle/>
                    <a:p>
                      <a:pPr algn="ctr">
                        <a:lnSpc>
                          <a:spcPct val="150000"/>
                        </a:lnSpc>
                        <a:spcAft>
                          <a:spcPts val="0"/>
                        </a:spcAft>
                      </a:pPr>
                      <a:r>
                        <a:rPr lang="vi-VN" sz="20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Mốc thời gian</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vi-VN" sz="20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Các chi tiết</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6436534"/>
                  </a:ext>
                </a:extLst>
              </a:tr>
              <a:tr h="194883">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8775679"/>
                  </a:ext>
                </a:extLst>
              </a:tr>
              <a:tr h="509939">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3243434"/>
                  </a:ext>
                </a:extLst>
              </a:tr>
              <a:tr h="1073827">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5462703"/>
                  </a:ext>
                </a:extLst>
              </a:tr>
            </a:tbl>
          </a:graphicData>
        </a:graphic>
      </p:graphicFrame>
      <p:sp>
        <p:nvSpPr>
          <p:cNvPr id="8" name="TextBox 7">
            <a:extLst>
              <a:ext uri="{FF2B5EF4-FFF2-40B4-BE49-F238E27FC236}">
                <a16:creationId xmlns:a16="http://schemas.microsoft.com/office/drawing/2014/main" id="{87191471-2353-4157-AE04-FD2CCF455506}"/>
              </a:ext>
            </a:extLst>
          </p:cNvPr>
          <p:cNvSpPr txBox="1"/>
          <p:nvPr/>
        </p:nvSpPr>
        <p:spPr>
          <a:xfrm>
            <a:off x="4905286" y="2273181"/>
            <a:ext cx="184731" cy="384721"/>
          </a:xfrm>
          <a:prstGeom prst="rect">
            <a:avLst/>
          </a:prstGeom>
          <a:noFill/>
        </p:spPr>
        <p:txBody>
          <a:bodyPr wrap="none" rtlCol="0">
            <a:spAutoFit/>
          </a:bodyPr>
          <a:lstStyle/>
          <a:p>
            <a:endParaRPr lang="en-US" dirty="0"/>
          </a:p>
        </p:txBody>
      </p:sp>
      <p:sp>
        <p:nvSpPr>
          <p:cNvPr id="10" name="TextBox 9">
            <a:extLst>
              <a:ext uri="{FF2B5EF4-FFF2-40B4-BE49-F238E27FC236}">
                <a16:creationId xmlns:a16="http://schemas.microsoft.com/office/drawing/2014/main" id="{F9A72A66-7C09-44DC-83B5-14394D1DA04D}"/>
              </a:ext>
            </a:extLst>
          </p:cNvPr>
          <p:cNvSpPr txBox="1"/>
          <p:nvPr/>
        </p:nvSpPr>
        <p:spPr>
          <a:xfrm>
            <a:off x="1919785" y="2056877"/>
            <a:ext cx="2520498" cy="384721"/>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140 </a:t>
            </a:r>
            <a:r>
              <a:rPr lang="en-US" dirty="0" err="1">
                <a:latin typeface="Times New Roman" panose="02020603050405020304" pitchFamily="18" charset="0"/>
                <a:cs typeface="Times New Roman" panose="02020603050405020304" pitchFamily="18" charset="0"/>
              </a:rPr>
              <a:t>triệu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năm</a:t>
            </a:r>
            <a:endParaRPr lang="en-US"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8AE1BCD-8923-40FE-AA7A-928D019FC077}"/>
              </a:ext>
            </a:extLst>
          </p:cNvPr>
          <p:cNvSpPr txBox="1"/>
          <p:nvPr/>
        </p:nvSpPr>
        <p:spPr>
          <a:xfrm>
            <a:off x="5813375" y="2118356"/>
            <a:ext cx="3464849" cy="1261884"/>
          </a:xfrm>
          <a:prstGeom prst="rect">
            <a:avLst/>
          </a:prstGeom>
          <a:noFill/>
        </p:spPr>
        <p:txBody>
          <a:bodyPr wrap="square" rtlCol="0">
            <a:spAutoFit/>
          </a:bodyPr>
          <a:lstStyle/>
          <a:p>
            <a:pPr algn="just"/>
            <a:r>
              <a:rPr lang="vi-VN" dirty="0">
                <a:latin typeface="Times New Roman" panose="02020603050405020304" pitchFamily="18" charset="0"/>
                <a:cs typeface="Times New Roman" panose="02020603050405020304" pitchFamily="18" charset="0"/>
              </a:rPr>
              <a:t>Các loài tảo, bọt biể, rêu, nấm, sâu bọ, cua tôm, đa sắc của hoa, tiếng ong, bướm, chim, các loài khủng long, thằn lằn</a:t>
            </a:r>
            <a:r>
              <a:rPr lang="en-US"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893762DC-0AC0-4615-A79C-7BED4B1A1802}"/>
              </a:ext>
            </a:extLst>
          </p:cNvPr>
          <p:cNvSpPr txBox="1"/>
          <p:nvPr/>
        </p:nvSpPr>
        <p:spPr>
          <a:xfrm>
            <a:off x="1864069" y="3381758"/>
            <a:ext cx="3041217" cy="384721"/>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nay </a:t>
            </a:r>
            <a:r>
              <a:rPr lang="en-US" dirty="0" err="1">
                <a:latin typeface="Times New Roman" panose="02020603050405020304" pitchFamily="18" charset="0"/>
                <a:cs typeface="Times New Roman" panose="02020603050405020304" pitchFamily="18" charset="0"/>
              </a:rPr>
              <a:t>khoảng</a:t>
            </a:r>
            <a:r>
              <a:rPr lang="en-US" dirty="0">
                <a:latin typeface="Times New Roman" panose="02020603050405020304" pitchFamily="18" charset="0"/>
                <a:cs typeface="Times New Roman" panose="02020603050405020304" pitchFamily="18" charset="0"/>
              </a:rPr>
              <a:t> 6 </a:t>
            </a:r>
            <a:r>
              <a:rPr lang="en-US" dirty="0" err="1">
                <a:latin typeface="Times New Roman" panose="02020603050405020304" pitchFamily="18" charset="0"/>
                <a:cs typeface="Times New Roman" panose="02020603050405020304" pitchFamily="18" charset="0"/>
              </a:rPr>
              <a:t>triệu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năm</a:t>
            </a:r>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38193F80-25FD-4A5E-92C1-791A4486C02F}"/>
              </a:ext>
            </a:extLst>
          </p:cNvPr>
          <p:cNvSpPr txBox="1"/>
          <p:nvPr/>
        </p:nvSpPr>
        <p:spPr>
          <a:xfrm>
            <a:off x="5813375" y="3431356"/>
            <a:ext cx="3115981" cy="384721"/>
          </a:xfrm>
          <a:prstGeom prst="rect">
            <a:avLst/>
          </a:prstGeom>
          <a:noFill/>
        </p:spPr>
        <p:txBody>
          <a:bodyPr wrap="none" rtlCol="0">
            <a:spAutoFit/>
          </a:bodyPr>
          <a:lstStyle/>
          <a:p>
            <a:r>
              <a:rPr lang="vi-VN" dirty="0">
                <a:latin typeface="Times New Roman" panose="02020603050405020304" pitchFamily="18" charset="0"/>
                <a:cs typeface="Times New Roman" panose="02020603050405020304" pitchFamily="18" charset="0"/>
              </a:rPr>
              <a:t>Tiền thân loài người xuất hiện</a:t>
            </a:r>
            <a:endParaRPr lang="en-US"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09E0EC8B-F638-4830-83E8-10031E777538}"/>
              </a:ext>
            </a:extLst>
          </p:cNvPr>
          <p:cNvPicPr>
            <a:picLocks noChangeAspect="1"/>
          </p:cNvPicPr>
          <p:nvPr/>
        </p:nvPicPr>
        <p:blipFill>
          <a:blip r:embed="rId6"/>
          <a:stretch>
            <a:fillRect/>
          </a:stretch>
        </p:blipFill>
        <p:spPr>
          <a:xfrm>
            <a:off x="1908301" y="4270906"/>
            <a:ext cx="3630797" cy="2440153"/>
          </a:xfrm>
          <a:prstGeom prst="rect">
            <a:avLst/>
          </a:prstGeom>
        </p:spPr>
      </p:pic>
      <p:pic>
        <p:nvPicPr>
          <p:cNvPr id="17" name="Picture 16">
            <a:extLst>
              <a:ext uri="{FF2B5EF4-FFF2-40B4-BE49-F238E27FC236}">
                <a16:creationId xmlns:a16="http://schemas.microsoft.com/office/drawing/2014/main" id="{4D8EC980-4A77-4E22-BF1A-569115733020}"/>
              </a:ext>
            </a:extLst>
          </p:cNvPr>
          <p:cNvPicPr>
            <a:picLocks noChangeAspect="1"/>
          </p:cNvPicPr>
          <p:nvPr/>
        </p:nvPicPr>
        <p:blipFill>
          <a:blip r:embed="rId7"/>
          <a:stretch>
            <a:fillRect/>
          </a:stretch>
        </p:blipFill>
        <p:spPr>
          <a:xfrm>
            <a:off x="6096000" y="4299267"/>
            <a:ext cx="3810000" cy="2375507"/>
          </a:xfrm>
          <a:prstGeom prst="rect">
            <a:avLst/>
          </a:prstGeom>
        </p:spPr>
      </p:pic>
    </p:spTree>
    <p:extLst>
      <p:ext uri="{BB962C8B-B14F-4D97-AF65-F5344CB8AC3E}">
        <p14:creationId xmlns:p14="http://schemas.microsoft.com/office/powerpoint/2010/main" val="15111291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B297F-63A4-411A-8A29-0F66C5C598FA}"/>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07B919D-3516-4304-A23B-6AE97890DD9D}"/>
              </a:ext>
            </a:extLst>
          </p:cNvPr>
          <p:cNvPicPr>
            <a:picLocks noChangeAspect="1"/>
          </p:cNvPicPr>
          <p:nvPr/>
        </p:nvPicPr>
        <p:blipFill>
          <a:blip r:embed="rId3"/>
          <a:stretch>
            <a:fillRect/>
          </a:stretch>
        </p:blipFill>
        <p:spPr>
          <a:xfrm>
            <a:off x="10570129" y="4503899"/>
            <a:ext cx="1734990" cy="2354101"/>
          </a:xfrm>
          <a:prstGeom prst="rect">
            <a:avLst/>
          </a:prstGeom>
        </p:spPr>
      </p:pic>
      <p:sp>
        <p:nvSpPr>
          <p:cNvPr id="4" name="Rectangle 3">
            <a:extLst>
              <a:ext uri="{FF2B5EF4-FFF2-40B4-BE49-F238E27FC236}">
                <a16:creationId xmlns:a16="http://schemas.microsoft.com/office/drawing/2014/main" id="{8B926629-4D43-4363-904D-3B4CB01CA5A3}"/>
              </a:ext>
            </a:extLst>
          </p:cNvPr>
          <p:cNvSpPr/>
          <p:nvPr/>
        </p:nvSpPr>
        <p:spPr>
          <a:xfrm>
            <a:off x="2162086" y="146941"/>
            <a:ext cx="7971816" cy="823752"/>
          </a:xfrm>
          <a:prstGeom prst="rect">
            <a:avLst/>
          </a:prstGeom>
        </p:spPr>
        <p:txBody>
          <a:bodyPr wrap="square">
            <a:spAutoFit/>
          </a:bodyPr>
          <a:lstStyle/>
          <a:p>
            <a:pPr marL="0" marR="0" lvl="0" indent="0" algn="just" defTabSz="912927"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Trái Đất- Mẹ nuôi dưỡng muôn loài</a:t>
            </a:r>
          </a:p>
        </p:txBody>
      </p:sp>
      <p:pic>
        <p:nvPicPr>
          <p:cNvPr id="5" name="Picture 4">
            <a:extLst>
              <a:ext uri="{FF2B5EF4-FFF2-40B4-BE49-F238E27FC236}">
                <a16:creationId xmlns:a16="http://schemas.microsoft.com/office/drawing/2014/main" id="{60F33DFF-668E-40DB-AA27-BD7FCFD89EA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065" l="3390" r="95763">
                        <a14:foregroundMark x1="49576" y1="0" x2="49576" y2="0"/>
                        <a14:foregroundMark x1="95763" y1="37383" x2="95763" y2="37383"/>
                        <a14:foregroundMark x1="3390" y1="30841" x2="3390" y2="30841"/>
                        <a14:foregroundMark x1="51695" y1="81776" x2="51695" y2="81776"/>
                        <a14:foregroundMark x1="63983" y1="94393" x2="63983" y2="94393"/>
                        <a14:foregroundMark x1="63983" y1="94393" x2="63983" y2="94393"/>
                        <a14:foregroundMark x1="58898" y1="90654" x2="58898" y2="90654"/>
                        <a14:foregroundMark x1="56780" y1="88785" x2="53814" y2="86449"/>
                        <a14:foregroundMark x1="51271" y1="85047" x2="51271" y2="85047"/>
                        <a14:foregroundMark x1="45339" y1="72430" x2="66102" y2="99065"/>
                        <a14:foregroundMark x1="66102" y1="78037" x2="66949" y2="99065"/>
                      </a14:backgroundRemoval>
                    </a14:imgEffect>
                  </a14:imgLayer>
                </a14:imgProps>
              </a:ext>
            </a:extLst>
          </a:blip>
          <a:stretch>
            <a:fillRect/>
          </a:stretch>
        </p:blipFill>
        <p:spPr>
          <a:xfrm>
            <a:off x="1145771" y="232399"/>
            <a:ext cx="912327" cy="827280"/>
          </a:xfrm>
          <a:prstGeom prst="rect">
            <a:avLst/>
          </a:prstGeom>
        </p:spPr>
      </p:pic>
      <p:cxnSp>
        <p:nvCxnSpPr>
          <p:cNvPr id="7" name="Straight Connector 6">
            <a:extLst>
              <a:ext uri="{FF2B5EF4-FFF2-40B4-BE49-F238E27FC236}">
                <a16:creationId xmlns:a16="http://schemas.microsoft.com/office/drawing/2014/main" id="{3430F14E-7C2E-4755-A924-289854D0FDA4}"/>
              </a:ext>
            </a:extLst>
          </p:cNvPr>
          <p:cNvCxnSpPr>
            <a:cxnSpLocks/>
          </p:cNvCxnSpPr>
          <p:nvPr/>
        </p:nvCxnSpPr>
        <p:spPr>
          <a:xfrm>
            <a:off x="2058098" y="216970"/>
            <a:ext cx="140151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C4C7665-1B2A-45D9-B91B-92FB617045CB}"/>
              </a:ext>
            </a:extLst>
          </p:cNvPr>
          <p:cNvCxnSpPr>
            <a:cxnSpLocks/>
          </p:cNvCxnSpPr>
          <p:nvPr/>
        </p:nvCxnSpPr>
        <p:spPr>
          <a:xfrm>
            <a:off x="7339412" y="971077"/>
            <a:ext cx="1548214" cy="0"/>
          </a:xfrm>
          <a:prstGeom prst="line">
            <a:avLst/>
          </a:prstGeom>
          <a:ln w="76200"/>
        </p:spPr>
        <p:style>
          <a:lnRef idx="1">
            <a:schemeClr val="accent1"/>
          </a:lnRef>
          <a:fillRef idx="0">
            <a:schemeClr val="accent1"/>
          </a:fillRef>
          <a:effectRef idx="0">
            <a:schemeClr val="accent1"/>
          </a:effectRef>
          <a:fontRef idx="minor">
            <a:schemeClr val="tx1"/>
          </a:fontRef>
        </p:style>
      </p:cxnSp>
      <p:graphicFrame>
        <p:nvGraphicFramePr>
          <p:cNvPr id="6" name="Table 5">
            <a:extLst>
              <a:ext uri="{FF2B5EF4-FFF2-40B4-BE49-F238E27FC236}">
                <a16:creationId xmlns:a16="http://schemas.microsoft.com/office/drawing/2014/main" id="{0CC7554C-0C6C-4162-9170-8C8C08812953}"/>
              </a:ext>
            </a:extLst>
          </p:cNvPr>
          <p:cNvGraphicFramePr>
            <a:graphicFrameLocks noGrp="1"/>
          </p:cNvGraphicFramePr>
          <p:nvPr>
            <p:extLst>
              <p:ext uri="{D42A27DB-BD31-4B8C-83A1-F6EECF244321}">
                <p14:modId xmlns:p14="http://schemas.microsoft.com/office/powerpoint/2010/main" val="2194824132"/>
              </p:ext>
            </p:extLst>
          </p:nvPr>
        </p:nvGraphicFramePr>
        <p:xfrm>
          <a:off x="1871059" y="986121"/>
          <a:ext cx="7503207" cy="3502025"/>
        </p:xfrm>
        <a:graphic>
          <a:graphicData uri="http://schemas.openxmlformats.org/drawingml/2006/table">
            <a:tbl>
              <a:tblPr firstRow="1" firstCol="1" bandRow="1"/>
              <a:tblGrid>
                <a:gridCol w="3960975">
                  <a:extLst>
                    <a:ext uri="{9D8B030D-6E8A-4147-A177-3AD203B41FA5}">
                      <a16:colId xmlns:a16="http://schemas.microsoft.com/office/drawing/2014/main" val="1904868269"/>
                    </a:ext>
                  </a:extLst>
                </a:gridCol>
                <a:gridCol w="3542232">
                  <a:extLst>
                    <a:ext uri="{9D8B030D-6E8A-4147-A177-3AD203B41FA5}">
                      <a16:colId xmlns:a16="http://schemas.microsoft.com/office/drawing/2014/main" val="3286273608"/>
                    </a:ext>
                  </a:extLst>
                </a:gridCol>
              </a:tblGrid>
              <a:tr h="502871">
                <a:tc>
                  <a:txBody>
                    <a:bodyPr/>
                    <a:lstStyle/>
                    <a:p>
                      <a:pPr algn="ctr">
                        <a:lnSpc>
                          <a:spcPct val="150000"/>
                        </a:lnSpc>
                        <a:spcAft>
                          <a:spcPts val="0"/>
                        </a:spcAft>
                      </a:pPr>
                      <a:r>
                        <a:rPr lang="vi-VN" sz="20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Mốc thời gian</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vi-VN" sz="20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Các chi tiết</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6436534"/>
                  </a:ext>
                </a:extLst>
              </a:tr>
              <a:tr h="41548">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8775679"/>
                  </a:ext>
                </a:extLst>
              </a:tr>
              <a:tr h="608273">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3243434"/>
                  </a:ext>
                </a:extLst>
              </a:tr>
              <a:tr h="1073827">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5462703"/>
                  </a:ext>
                </a:extLst>
              </a:tr>
            </a:tbl>
          </a:graphicData>
        </a:graphic>
      </p:graphicFrame>
      <p:sp>
        <p:nvSpPr>
          <p:cNvPr id="8" name="TextBox 7">
            <a:extLst>
              <a:ext uri="{FF2B5EF4-FFF2-40B4-BE49-F238E27FC236}">
                <a16:creationId xmlns:a16="http://schemas.microsoft.com/office/drawing/2014/main" id="{87191471-2353-4157-AE04-FD2CCF455506}"/>
              </a:ext>
            </a:extLst>
          </p:cNvPr>
          <p:cNvSpPr txBox="1"/>
          <p:nvPr/>
        </p:nvSpPr>
        <p:spPr>
          <a:xfrm>
            <a:off x="4905286" y="2273181"/>
            <a:ext cx="184731" cy="384721"/>
          </a:xfrm>
          <a:prstGeom prst="rect">
            <a:avLst/>
          </a:prstGeom>
          <a:noFill/>
        </p:spPr>
        <p:txBody>
          <a:bodyPr wrap="none" rtlCol="0">
            <a:spAutoFit/>
          </a:bodyPr>
          <a:lstStyle/>
          <a:p>
            <a:pPr marL="0" marR="0" lvl="0" indent="0" algn="l"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F9A72A66-7C09-44DC-83B5-14394D1DA04D}"/>
              </a:ext>
            </a:extLst>
          </p:cNvPr>
          <p:cNvSpPr txBox="1"/>
          <p:nvPr/>
        </p:nvSpPr>
        <p:spPr>
          <a:xfrm>
            <a:off x="1944952" y="1547482"/>
            <a:ext cx="2520498" cy="384721"/>
          </a:xfrm>
          <a:prstGeom prst="rect">
            <a:avLst/>
          </a:prstGeom>
          <a:noFill/>
        </p:spPr>
        <p:txBody>
          <a:bodyPr wrap="none" rtlCol="0">
            <a:spAutoFit/>
          </a:bodyPr>
          <a:lstStyle/>
          <a:p>
            <a:pPr marL="0" marR="0" lvl="0" indent="0" algn="l" defTabSz="912927"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đây</a:t>
            </a:r>
            <a:r>
              <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140 </a:t>
            </a:r>
            <a:r>
              <a:rPr kumimoji="0" lang="en-US" sz="1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triệu</a:t>
            </a:r>
            <a:r>
              <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endPar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F8AE1BCD-8923-40FE-AA7A-928D019FC077}"/>
              </a:ext>
            </a:extLst>
          </p:cNvPr>
          <p:cNvSpPr txBox="1"/>
          <p:nvPr/>
        </p:nvSpPr>
        <p:spPr>
          <a:xfrm>
            <a:off x="5838542" y="1608961"/>
            <a:ext cx="3464849" cy="1261884"/>
          </a:xfrm>
          <a:prstGeom prst="rect">
            <a:avLst/>
          </a:prstGeom>
          <a:noFill/>
        </p:spPr>
        <p:txBody>
          <a:bodyPr wrap="square" rtlCol="0">
            <a:spAutoFit/>
          </a:bodyPr>
          <a:lstStyle/>
          <a:p>
            <a:pPr marL="0" marR="0" lvl="0" indent="0" algn="just" defTabSz="912927" rtl="0" eaLnBrk="1" fontAlgn="auto" latinLnBrk="0" hangingPunct="1">
              <a:lnSpc>
                <a:spcPct val="100000"/>
              </a:lnSpc>
              <a:spcBef>
                <a:spcPts val="0"/>
              </a:spcBef>
              <a:spcAft>
                <a:spcPts val="0"/>
              </a:spcAft>
              <a:buClrTx/>
              <a:buSzTx/>
              <a:buFontTx/>
              <a:buNone/>
              <a:tabLst/>
              <a:defRPr/>
            </a:pPr>
            <a:r>
              <a:rPr kumimoji="0" lang="vi-VN"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Các loài tảo, bọt biể, rêu, nấm, sâu bọ, cua tôm, đa sắc của hoa, tiếng ong, bướm, chim, các loài khủng long, thằn lằn</a:t>
            </a:r>
            <a:r>
              <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TextBox 11">
            <a:extLst>
              <a:ext uri="{FF2B5EF4-FFF2-40B4-BE49-F238E27FC236}">
                <a16:creationId xmlns:a16="http://schemas.microsoft.com/office/drawing/2014/main" id="{893762DC-0AC0-4615-A79C-7BED4B1A1802}"/>
              </a:ext>
            </a:extLst>
          </p:cNvPr>
          <p:cNvSpPr txBox="1"/>
          <p:nvPr/>
        </p:nvSpPr>
        <p:spPr>
          <a:xfrm>
            <a:off x="2011526" y="2969412"/>
            <a:ext cx="3041217" cy="384721"/>
          </a:xfrm>
          <a:prstGeom prst="rect">
            <a:avLst/>
          </a:prstGeom>
          <a:noFill/>
        </p:spPr>
        <p:txBody>
          <a:bodyPr wrap="none" rtlCol="0">
            <a:spAutoFit/>
          </a:bodyPr>
          <a:lstStyle/>
          <a:p>
            <a:pPr marL="0" marR="0" lvl="0" indent="0" algn="l" defTabSz="912927"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nay </a:t>
            </a:r>
            <a:r>
              <a:rPr kumimoji="0" lang="en-US" sz="1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khoảng</a:t>
            </a:r>
            <a:r>
              <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6 </a:t>
            </a:r>
            <a:r>
              <a:rPr kumimoji="0" lang="en-US" sz="1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triệu</a:t>
            </a:r>
            <a:r>
              <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endPar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38193F80-25FD-4A5E-92C1-791A4486C02F}"/>
              </a:ext>
            </a:extLst>
          </p:cNvPr>
          <p:cNvSpPr txBox="1"/>
          <p:nvPr/>
        </p:nvSpPr>
        <p:spPr>
          <a:xfrm>
            <a:off x="6012975" y="2978324"/>
            <a:ext cx="3115981" cy="384721"/>
          </a:xfrm>
          <a:prstGeom prst="rect">
            <a:avLst/>
          </a:prstGeom>
          <a:noFill/>
        </p:spPr>
        <p:txBody>
          <a:bodyPr wrap="none" rtlCol="0">
            <a:spAutoFit/>
          </a:bodyPr>
          <a:lstStyle/>
          <a:p>
            <a:pPr marL="0" marR="0" lvl="0" indent="0" algn="l" defTabSz="912927" rtl="0" eaLnBrk="1" fontAlgn="auto" latinLnBrk="0" hangingPunct="1">
              <a:lnSpc>
                <a:spcPct val="100000"/>
              </a:lnSpc>
              <a:spcBef>
                <a:spcPts val="0"/>
              </a:spcBef>
              <a:spcAft>
                <a:spcPts val="0"/>
              </a:spcAft>
              <a:buClrTx/>
              <a:buSzTx/>
              <a:buFontTx/>
              <a:buNone/>
              <a:tabLst/>
              <a:defRPr/>
            </a:pPr>
            <a:r>
              <a:rPr kumimoji="0" lang="vi-VN"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Tiền thân loài người xuất hiện</a:t>
            </a:r>
            <a:endPar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569BA313-0A4D-4514-B4EB-F754BE4FD42A}"/>
              </a:ext>
            </a:extLst>
          </p:cNvPr>
          <p:cNvSpPr txBox="1"/>
          <p:nvPr/>
        </p:nvSpPr>
        <p:spPr>
          <a:xfrm>
            <a:off x="2011526" y="3635659"/>
            <a:ext cx="3373668" cy="677108"/>
          </a:xfrm>
          <a:prstGeom prst="rect">
            <a:avLst/>
          </a:prstGeom>
          <a:noFill/>
        </p:spPr>
        <p:txBody>
          <a:bodyPr wrap="square" rtlCol="0">
            <a:spAutoFit/>
          </a:bodyPr>
          <a:lstStyle/>
          <a:p>
            <a:pPr marL="0" marR="0" lvl="0" indent="0" algn="l" defTabSz="912927"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đây</a:t>
            </a:r>
            <a:r>
              <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khoảng</a:t>
            </a:r>
            <a:r>
              <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30.000 </a:t>
            </a:r>
            <a:r>
              <a:rPr kumimoji="0" lang="en-US" sz="1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40.000 </a:t>
            </a:r>
            <a:r>
              <a:rPr kumimoji="0" lang="en-US" sz="1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endPar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A5D42764-A117-450A-B512-26D633491536}"/>
              </a:ext>
            </a:extLst>
          </p:cNvPr>
          <p:cNvSpPr txBox="1"/>
          <p:nvPr/>
        </p:nvSpPr>
        <p:spPr>
          <a:xfrm>
            <a:off x="6012975" y="3794795"/>
            <a:ext cx="3373668" cy="384721"/>
          </a:xfrm>
          <a:prstGeom prst="rect">
            <a:avLst/>
          </a:prstGeom>
          <a:noFill/>
        </p:spPr>
        <p:txBody>
          <a:bodyPr wrap="square" rtlCol="0">
            <a:spAutoFit/>
          </a:bodyPr>
          <a:lstStyle/>
          <a:p>
            <a:pPr marL="0" marR="0" lvl="0" indent="0" algn="l" defTabSz="912927" rtl="0" eaLnBrk="1" fontAlgn="auto" latinLnBrk="0" hangingPunct="1">
              <a:lnSpc>
                <a:spcPct val="100000"/>
              </a:lnSpc>
              <a:spcBef>
                <a:spcPts val="0"/>
              </a:spcBef>
              <a:spcAft>
                <a:spcPts val="0"/>
              </a:spcAft>
              <a:buClrTx/>
              <a:buSzTx/>
              <a:buFontTx/>
              <a:buNone/>
              <a:tabLst/>
              <a:defRPr/>
            </a:pPr>
            <a:r>
              <a:rPr kumimoji="0" lang="vi-VN"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Người tinh khôn xuất hiện</a:t>
            </a:r>
            <a:endPar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a:extLst>
              <a:ext uri="{FF2B5EF4-FFF2-40B4-BE49-F238E27FC236}">
                <a16:creationId xmlns:a16="http://schemas.microsoft.com/office/drawing/2014/main" id="{D6FE7EFD-9E46-4216-8915-1C5543F32DDD}"/>
              </a:ext>
            </a:extLst>
          </p:cNvPr>
          <p:cNvPicPr>
            <a:picLocks noChangeAspect="1"/>
          </p:cNvPicPr>
          <p:nvPr/>
        </p:nvPicPr>
        <p:blipFill>
          <a:blip r:embed="rId6"/>
          <a:stretch>
            <a:fillRect/>
          </a:stretch>
        </p:blipFill>
        <p:spPr>
          <a:xfrm>
            <a:off x="2758853" y="4592121"/>
            <a:ext cx="3899351" cy="2161904"/>
          </a:xfrm>
          <a:prstGeom prst="rect">
            <a:avLst/>
          </a:prstGeom>
        </p:spPr>
      </p:pic>
      <p:pic>
        <p:nvPicPr>
          <p:cNvPr id="17" name="Picture 16">
            <a:extLst>
              <a:ext uri="{FF2B5EF4-FFF2-40B4-BE49-F238E27FC236}">
                <a16:creationId xmlns:a16="http://schemas.microsoft.com/office/drawing/2014/main" id="{5A285E3C-068F-47A5-B630-8660C79B0921}"/>
              </a:ext>
            </a:extLst>
          </p:cNvPr>
          <p:cNvPicPr>
            <a:picLocks noChangeAspect="1"/>
          </p:cNvPicPr>
          <p:nvPr/>
        </p:nvPicPr>
        <p:blipFill>
          <a:blip r:embed="rId7"/>
          <a:stretch>
            <a:fillRect/>
          </a:stretch>
        </p:blipFill>
        <p:spPr>
          <a:xfrm>
            <a:off x="1145771" y="319087"/>
            <a:ext cx="9175170" cy="6219825"/>
          </a:xfrm>
          <a:prstGeom prst="rect">
            <a:avLst/>
          </a:prstGeom>
        </p:spPr>
      </p:pic>
    </p:spTree>
    <p:extLst>
      <p:ext uri="{BB962C8B-B14F-4D97-AF65-F5344CB8AC3E}">
        <p14:creationId xmlns:p14="http://schemas.microsoft.com/office/powerpoint/2010/main" val="40770707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1000" fill="hold"/>
                                        <p:tgtEl>
                                          <p:spTgt spid="17"/>
                                        </p:tgtEl>
                                        <p:attrNameLst>
                                          <p:attrName>ppt_w</p:attrName>
                                        </p:attrNameLst>
                                      </p:cBhvr>
                                      <p:tavLst>
                                        <p:tav tm="0">
                                          <p:val>
                                            <p:fltVal val="0"/>
                                          </p:val>
                                        </p:tav>
                                        <p:tav tm="100000">
                                          <p:val>
                                            <p:strVal val="#ppt_w"/>
                                          </p:val>
                                        </p:tav>
                                      </p:tavLst>
                                    </p:anim>
                                    <p:anim calcmode="lin" valueType="num">
                                      <p:cBhvr>
                                        <p:cTn id="33" dur="1000" fill="hold"/>
                                        <p:tgtEl>
                                          <p:spTgt spid="17"/>
                                        </p:tgtEl>
                                        <p:attrNameLst>
                                          <p:attrName>ppt_h</p:attrName>
                                        </p:attrNameLst>
                                      </p:cBhvr>
                                      <p:tavLst>
                                        <p:tav tm="0">
                                          <p:val>
                                            <p:fltVal val="0"/>
                                          </p:val>
                                        </p:tav>
                                        <p:tav tm="100000">
                                          <p:val>
                                            <p:strVal val="#ppt_h"/>
                                          </p:val>
                                        </p:tav>
                                      </p:tavLst>
                                    </p:anim>
                                    <p:anim calcmode="lin" valueType="num">
                                      <p:cBhvr>
                                        <p:cTn id="34" dur="1000" fill="hold"/>
                                        <p:tgtEl>
                                          <p:spTgt spid="17"/>
                                        </p:tgtEl>
                                        <p:attrNameLst>
                                          <p:attrName>style.rotation</p:attrName>
                                        </p:attrNameLst>
                                      </p:cBhvr>
                                      <p:tavLst>
                                        <p:tav tm="0">
                                          <p:val>
                                            <p:fltVal val="90"/>
                                          </p:val>
                                        </p:tav>
                                        <p:tav tm="100000">
                                          <p:val>
                                            <p:fltVal val="0"/>
                                          </p:val>
                                        </p:tav>
                                      </p:tavLst>
                                    </p:anim>
                                    <p:animEffect transition="in" filter="fade">
                                      <p:cBhvr>
                                        <p:cTn id="35" dur="10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B297F-63A4-411A-8A29-0F66C5C598FA}"/>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07B919D-3516-4304-A23B-6AE97890DD9D}"/>
              </a:ext>
            </a:extLst>
          </p:cNvPr>
          <p:cNvPicPr>
            <a:picLocks noChangeAspect="1"/>
          </p:cNvPicPr>
          <p:nvPr/>
        </p:nvPicPr>
        <p:blipFill>
          <a:blip r:embed="rId3"/>
          <a:stretch>
            <a:fillRect/>
          </a:stretch>
        </p:blipFill>
        <p:spPr>
          <a:xfrm>
            <a:off x="10570129" y="4503899"/>
            <a:ext cx="1734990" cy="2354101"/>
          </a:xfrm>
          <a:prstGeom prst="rect">
            <a:avLst/>
          </a:prstGeom>
        </p:spPr>
      </p:pic>
      <p:sp>
        <p:nvSpPr>
          <p:cNvPr id="4" name="Rectangle 3">
            <a:extLst>
              <a:ext uri="{FF2B5EF4-FFF2-40B4-BE49-F238E27FC236}">
                <a16:creationId xmlns:a16="http://schemas.microsoft.com/office/drawing/2014/main" id="{8B926629-4D43-4363-904D-3B4CB01CA5A3}"/>
              </a:ext>
            </a:extLst>
          </p:cNvPr>
          <p:cNvSpPr/>
          <p:nvPr/>
        </p:nvSpPr>
        <p:spPr>
          <a:xfrm>
            <a:off x="2162086" y="146941"/>
            <a:ext cx="7971816" cy="823752"/>
          </a:xfrm>
          <a:prstGeom prst="rect">
            <a:avLst/>
          </a:prstGeom>
        </p:spPr>
        <p:txBody>
          <a:bodyPr wrap="square">
            <a:spAutoFit/>
          </a:bodyPr>
          <a:lstStyle/>
          <a:p>
            <a:pPr marL="0" marR="0" lvl="0" indent="0" algn="just" defTabSz="912927"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Trái Đất- Mẹ nuôi dưỡng muôn loài</a:t>
            </a:r>
          </a:p>
        </p:txBody>
      </p:sp>
      <p:pic>
        <p:nvPicPr>
          <p:cNvPr id="5" name="Picture 4">
            <a:extLst>
              <a:ext uri="{FF2B5EF4-FFF2-40B4-BE49-F238E27FC236}">
                <a16:creationId xmlns:a16="http://schemas.microsoft.com/office/drawing/2014/main" id="{60F33DFF-668E-40DB-AA27-BD7FCFD89EA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065" l="3390" r="95763">
                        <a14:foregroundMark x1="49576" y1="0" x2="49576" y2="0"/>
                        <a14:foregroundMark x1="95763" y1="37383" x2="95763" y2="37383"/>
                        <a14:foregroundMark x1="3390" y1="30841" x2="3390" y2="30841"/>
                        <a14:foregroundMark x1="51695" y1="81776" x2="51695" y2="81776"/>
                        <a14:foregroundMark x1="63983" y1="94393" x2="63983" y2="94393"/>
                        <a14:foregroundMark x1="63983" y1="94393" x2="63983" y2="94393"/>
                        <a14:foregroundMark x1="58898" y1="90654" x2="58898" y2="90654"/>
                        <a14:foregroundMark x1="56780" y1="88785" x2="53814" y2="86449"/>
                        <a14:foregroundMark x1="51271" y1="85047" x2="51271" y2="85047"/>
                        <a14:foregroundMark x1="45339" y1="72430" x2="66102" y2="99065"/>
                        <a14:foregroundMark x1="66102" y1="78037" x2="66949" y2="99065"/>
                      </a14:backgroundRemoval>
                    </a14:imgEffect>
                  </a14:imgLayer>
                </a14:imgProps>
              </a:ext>
            </a:extLst>
          </a:blip>
          <a:stretch>
            <a:fillRect/>
          </a:stretch>
        </p:blipFill>
        <p:spPr>
          <a:xfrm>
            <a:off x="1145771" y="232399"/>
            <a:ext cx="912327" cy="827280"/>
          </a:xfrm>
          <a:prstGeom prst="rect">
            <a:avLst/>
          </a:prstGeom>
        </p:spPr>
      </p:pic>
      <p:cxnSp>
        <p:nvCxnSpPr>
          <p:cNvPr id="7" name="Straight Connector 6">
            <a:extLst>
              <a:ext uri="{FF2B5EF4-FFF2-40B4-BE49-F238E27FC236}">
                <a16:creationId xmlns:a16="http://schemas.microsoft.com/office/drawing/2014/main" id="{3430F14E-7C2E-4755-A924-289854D0FDA4}"/>
              </a:ext>
            </a:extLst>
          </p:cNvPr>
          <p:cNvCxnSpPr>
            <a:cxnSpLocks/>
          </p:cNvCxnSpPr>
          <p:nvPr/>
        </p:nvCxnSpPr>
        <p:spPr>
          <a:xfrm>
            <a:off x="2058098" y="216970"/>
            <a:ext cx="140151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C4C7665-1B2A-45D9-B91B-92FB617045CB}"/>
              </a:ext>
            </a:extLst>
          </p:cNvPr>
          <p:cNvCxnSpPr>
            <a:cxnSpLocks/>
          </p:cNvCxnSpPr>
          <p:nvPr/>
        </p:nvCxnSpPr>
        <p:spPr>
          <a:xfrm>
            <a:off x="7339412" y="971077"/>
            <a:ext cx="1548214" cy="0"/>
          </a:xfrm>
          <a:prstGeom prst="line">
            <a:avLst/>
          </a:prstGeom>
          <a:ln w="76200"/>
        </p:spPr>
        <p:style>
          <a:lnRef idx="1">
            <a:schemeClr val="accent1"/>
          </a:lnRef>
          <a:fillRef idx="0">
            <a:schemeClr val="accent1"/>
          </a:fillRef>
          <a:effectRef idx="0">
            <a:schemeClr val="accent1"/>
          </a:effectRef>
          <a:fontRef idx="minor">
            <a:schemeClr val="tx1"/>
          </a:fontRef>
        </p:style>
      </p:cxnSp>
      <p:graphicFrame>
        <p:nvGraphicFramePr>
          <p:cNvPr id="6" name="Table 5">
            <a:extLst>
              <a:ext uri="{FF2B5EF4-FFF2-40B4-BE49-F238E27FC236}">
                <a16:creationId xmlns:a16="http://schemas.microsoft.com/office/drawing/2014/main" id="{0CC7554C-0C6C-4162-9170-8C8C08812953}"/>
              </a:ext>
            </a:extLst>
          </p:cNvPr>
          <p:cNvGraphicFramePr>
            <a:graphicFrameLocks noGrp="1"/>
          </p:cNvGraphicFramePr>
          <p:nvPr>
            <p:extLst>
              <p:ext uri="{D42A27DB-BD31-4B8C-83A1-F6EECF244321}">
                <p14:modId xmlns:p14="http://schemas.microsoft.com/office/powerpoint/2010/main" val="2615530427"/>
              </p:ext>
            </p:extLst>
          </p:nvPr>
        </p:nvGraphicFramePr>
        <p:xfrm>
          <a:off x="1845892" y="1495516"/>
          <a:ext cx="7503207" cy="3705694"/>
        </p:xfrm>
        <a:graphic>
          <a:graphicData uri="http://schemas.openxmlformats.org/drawingml/2006/table">
            <a:tbl>
              <a:tblPr firstRow="1" firstCol="1" bandRow="1"/>
              <a:tblGrid>
                <a:gridCol w="3960975">
                  <a:extLst>
                    <a:ext uri="{9D8B030D-6E8A-4147-A177-3AD203B41FA5}">
                      <a16:colId xmlns:a16="http://schemas.microsoft.com/office/drawing/2014/main" val="1904868269"/>
                    </a:ext>
                  </a:extLst>
                </a:gridCol>
                <a:gridCol w="3542232">
                  <a:extLst>
                    <a:ext uri="{9D8B030D-6E8A-4147-A177-3AD203B41FA5}">
                      <a16:colId xmlns:a16="http://schemas.microsoft.com/office/drawing/2014/main" val="3286273608"/>
                    </a:ext>
                  </a:extLst>
                </a:gridCol>
              </a:tblGrid>
              <a:tr h="502871">
                <a:tc>
                  <a:txBody>
                    <a:bodyPr/>
                    <a:lstStyle/>
                    <a:p>
                      <a:pPr algn="ctr">
                        <a:lnSpc>
                          <a:spcPct val="150000"/>
                        </a:lnSpc>
                        <a:spcAft>
                          <a:spcPts val="0"/>
                        </a:spcAft>
                      </a:pPr>
                      <a:r>
                        <a:rPr lang="vi-VN" sz="20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Mốc thời gian</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vi-VN" sz="20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Các chi tiết</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6436534"/>
                  </a:ext>
                </a:extLst>
              </a:tr>
              <a:tr h="502871">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8775679"/>
                  </a:ext>
                </a:extLst>
              </a:tr>
              <a:tr h="811942">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3243434"/>
                  </a:ext>
                </a:extLst>
              </a:tr>
              <a:tr h="1073827">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5462703"/>
                  </a:ext>
                </a:extLst>
              </a:tr>
            </a:tbl>
          </a:graphicData>
        </a:graphic>
      </p:graphicFrame>
      <p:sp>
        <p:nvSpPr>
          <p:cNvPr id="8" name="TextBox 7">
            <a:extLst>
              <a:ext uri="{FF2B5EF4-FFF2-40B4-BE49-F238E27FC236}">
                <a16:creationId xmlns:a16="http://schemas.microsoft.com/office/drawing/2014/main" id="{87191471-2353-4157-AE04-FD2CCF455506}"/>
              </a:ext>
            </a:extLst>
          </p:cNvPr>
          <p:cNvSpPr txBox="1"/>
          <p:nvPr/>
        </p:nvSpPr>
        <p:spPr>
          <a:xfrm>
            <a:off x="4905286" y="2273181"/>
            <a:ext cx="184731" cy="384721"/>
          </a:xfrm>
          <a:prstGeom prst="rect">
            <a:avLst/>
          </a:prstGeom>
          <a:noFill/>
        </p:spPr>
        <p:txBody>
          <a:bodyPr wrap="none" rtlCol="0">
            <a:spAutoFit/>
          </a:bodyPr>
          <a:lstStyle/>
          <a:p>
            <a:pPr marL="0" marR="0" lvl="0" indent="0" algn="l"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F9A72A66-7C09-44DC-83B5-14394D1DA04D}"/>
              </a:ext>
            </a:extLst>
          </p:cNvPr>
          <p:cNvSpPr txBox="1"/>
          <p:nvPr/>
        </p:nvSpPr>
        <p:spPr>
          <a:xfrm>
            <a:off x="1919785" y="2056877"/>
            <a:ext cx="2520498" cy="384721"/>
          </a:xfrm>
          <a:prstGeom prst="rect">
            <a:avLst/>
          </a:prstGeom>
          <a:noFill/>
        </p:spPr>
        <p:txBody>
          <a:bodyPr wrap="none" rtlCol="0">
            <a:spAutoFit/>
          </a:bodyPr>
          <a:lstStyle/>
          <a:p>
            <a:pPr marL="0" marR="0" lvl="0" indent="0" algn="l" defTabSz="912927"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đây</a:t>
            </a:r>
            <a:r>
              <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140 </a:t>
            </a:r>
            <a:r>
              <a:rPr kumimoji="0" lang="en-US" sz="1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triệu</a:t>
            </a:r>
            <a:r>
              <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endPar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F8AE1BCD-8923-40FE-AA7A-928D019FC077}"/>
              </a:ext>
            </a:extLst>
          </p:cNvPr>
          <p:cNvSpPr txBox="1"/>
          <p:nvPr/>
        </p:nvSpPr>
        <p:spPr>
          <a:xfrm>
            <a:off x="5813375" y="2118356"/>
            <a:ext cx="3464849" cy="1261884"/>
          </a:xfrm>
          <a:prstGeom prst="rect">
            <a:avLst/>
          </a:prstGeom>
          <a:noFill/>
        </p:spPr>
        <p:txBody>
          <a:bodyPr wrap="square" rtlCol="0">
            <a:spAutoFit/>
          </a:bodyPr>
          <a:lstStyle/>
          <a:p>
            <a:pPr marL="0" marR="0" lvl="0" indent="0" algn="just" defTabSz="912927" rtl="0" eaLnBrk="1" fontAlgn="auto" latinLnBrk="0" hangingPunct="1">
              <a:lnSpc>
                <a:spcPct val="100000"/>
              </a:lnSpc>
              <a:spcBef>
                <a:spcPts val="0"/>
              </a:spcBef>
              <a:spcAft>
                <a:spcPts val="0"/>
              </a:spcAft>
              <a:buClrTx/>
              <a:buSzTx/>
              <a:buFontTx/>
              <a:buNone/>
              <a:tabLst/>
              <a:defRPr/>
            </a:pPr>
            <a:r>
              <a:rPr kumimoji="0" lang="vi-VN"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Các loài tảo, bọt biể, rêu, nấm, sâu bọ, cua tôm, đa sắc của hoa, tiếng ong, bướm, chim, các loài khủng long, thằn lằn</a:t>
            </a:r>
            <a:r>
              <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TextBox 11">
            <a:extLst>
              <a:ext uri="{FF2B5EF4-FFF2-40B4-BE49-F238E27FC236}">
                <a16:creationId xmlns:a16="http://schemas.microsoft.com/office/drawing/2014/main" id="{893762DC-0AC0-4615-A79C-7BED4B1A1802}"/>
              </a:ext>
            </a:extLst>
          </p:cNvPr>
          <p:cNvSpPr txBox="1"/>
          <p:nvPr/>
        </p:nvSpPr>
        <p:spPr>
          <a:xfrm>
            <a:off x="1919785" y="3527782"/>
            <a:ext cx="3041217" cy="384721"/>
          </a:xfrm>
          <a:prstGeom prst="rect">
            <a:avLst/>
          </a:prstGeom>
          <a:noFill/>
        </p:spPr>
        <p:txBody>
          <a:bodyPr wrap="none" rtlCol="0">
            <a:spAutoFit/>
          </a:bodyPr>
          <a:lstStyle/>
          <a:p>
            <a:pPr marL="0" marR="0" lvl="0" indent="0" algn="l" defTabSz="912927"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nay </a:t>
            </a:r>
            <a:r>
              <a:rPr kumimoji="0" lang="en-US" sz="1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khoảng</a:t>
            </a:r>
            <a:r>
              <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6 </a:t>
            </a:r>
            <a:r>
              <a:rPr kumimoji="0" lang="en-US" sz="1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triệu</a:t>
            </a:r>
            <a:r>
              <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endPar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38193F80-25FD-4A5E-92C1-791A4486C02F}"/>
              </a:ext>
            </a:extLst>
          </p:cNvPr>
          <p:cNvSpPr txBox="1"/>
          <p:nvPr/>
        </p:nvSpPr>
        <p:spPr>
          <a:xfrm>
            <a:off x="5904556" y="3623716"/>
            <a:ext cx="3115981" cy="384721"/>
          </a:xfrm>
          <a:prstGeom prst="rect">
            <a:avLst/>
          </a:prstGeom>
          <a:noFill/>
        </p:spPr>
        <p:txBody>
          <a:bodyPr wrap="none" rtlCol="0">
            <a:spAutoFit/>
          </a:bodyPr>
          <a:lstStyle/>
          <a:p>
            <a:pPr marL="0" marR="0" lvl="0" indent="0" algn="l" defTabSz="912927" rtl="0" eaLnBrk="1" fontAlgn="auto" latinLnBrk="0" hangingPunct="1">
              <a:lnSpc>
                <a:spcPct val="100000"/>
              </a:lnSpc>
              <a:spcBef>
                <a:spcPts val="0"/>
              </a:spcBef>
              <a:spcAft>
                <a:spcPts val="0"/>
              </a:spcAft>
              <a:buClrTx/>
              <a:buSzTx/>
              <a:buFontTx/>
              <a:buNone/>
              <a:tabLst/>
              <a:defRPr/>
            </a:pPr>
            <a:r>
              <a:rPr kumimoji="0" lang="vi-VN"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Tiền thân loài người xuất hiện</a:t>
            </a:r>
            <a:endPar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569BA313-0A4D-4514-B4EB-F754BE4FD42A}"/>
              </a:ext>
            </a:extLst>
          </p:cNvPr>
          <p:cNvSpPr txBox="1"/>
          <p:nvPr/>
        </p:nvSpPr>
        <p:spPr>
          <a:xfrm>
            <a:off x="1920373" y="4285872"/>
            <a:ext cx="3373668" cy="677108"/>
          </a:xfrm>
          <a:prstGeom prst="rect">
            <a:avLst/>
          </a:prstGeom>
          <a:noFill/>
        </p:spPr>
        <p:txBody>
          <a:bodyPr wrap="square" rtlCol="0">
            <a:spAutoFit/>
          </a:bodyPr>
          <a:lstStyle/>
          <a:p>
            <a:pPr marL="0" marR="0" lvl="0" indent="0" algn="l" defTabSz="912927"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đây</a:t>
            </a:r>
            <a:r>
              <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khoảng</a:t>
            </a:r>
            <a:r>
              <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30.000 </a:t>
            </a:r>
            <a:r>
              <a:rPr kumimoji="0" lang="en-US" sz="1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40.000 </a:t>
            </a:r>
            <a:r>
              <a:rPr kumimoji="0" lang="en-US" sz="1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endPar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A5D42764-A117-450A-B512-26D633491536}"/>
              </a:ext>
            </a:extLst>
          </p:cNvPr>
          <p:cNvSpPr txBox="1"/>
          <p:nvPr/>
        </p:nvSpPr>
        <p:spPr>
          <a:xfrm>
            <a:off x="5924142" y="4412463"/>
            <a:ext cx="3373668" cy="384721"/>
          </a:xfrm>
          <a:prstGeom prst="rect">
            <a:avLst/>
          </a:prstGeom>
          <a:noFill/>
        </p:spPr>
        <p:txBody>
          <a:bodyPr wrap="square" rtlCol="0">
            <a:spAutoFit/>
          </a:bodyPr>
          <a:lstStyle/>
          <a:p>
            <a:pPr marL="0" marR="0" lvl="0" indent="0" algn="l" defTabSz="912927" rtl="0" eaLnBrk="1" fontAlgn="auto" latinLnBrk="0" hangingPunct="1">
              <a:lnSpc>
                <a:spcPct val="100000"/>
              </a:lnSpc>
              <a:spcBef>
                <a:spcPts val="0"/>
              </a:spcBef>
              <a:spcAft>
                <a:spcPts val="0"/>
              </a:spcAft>
              <a:buClrTx/>
              <a:buSzTx/>
              <a:buFontTx/>
              <a:buNone/>
              <a:tabLst/>
              <a:defRPr/>
            </a:pPr>
            <a:r>
              <a:rPr kumimoji="0" lang="vi-VN"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Người tinh khôn xuất hiện</a:t>
            </a:r>
            <a:endPar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960850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B297F-63A4-411A-8A29-0F66C5C598FA}"/>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07B919D-3516-4304-A23B-6AE97890DD9D}"/>
              </a:ext>
            </a:extLst>
          </p:cNvPr>
          <p:cNvPicPr>
            <a:picLocks noChangeAspect="1"/>
          </p:cNvPicPr>
          <p:nvPr/>
        </p:nvPicPr>
        <p:blipFill>
          <a:blip r:embed="rId3"/>
          <a:stretch>
            <a:fillRect/>
          </a:stretch>
        </p:blipFill>
        <p:spPr>
          <a:xfrm>
            <a:off x="10570129" y="4503899"/>
            <a:ext cx="1734990" cy="2354101"/>
          </a:xfrm>
          <a:prstGeom prst="rect">
            <a:avLst/>
          </a:prstGeom>
        </p:spPr>
      </p:pic>
      <p:sp>
        <p:nvSpPr>
          <p:cNvPr id="4" name="Rectangle 3">
            <a:extLst>
              <a:ext uri="{FF2B5EF4-FFF2-40B4-BE49-F238E27FC236}">
                <a16:creationId xmlns:a16="http://schemas.microsoft.com/office/drawing/2014/main" id="{3911D41C-1FAE-4F4D-8BAD-15A48614307C}"/>
              </a:ext>
            </a:extLst>
          </p:cNvPr>
          <p:cNvSpPr/>
          <p:nvPr/>
        </p:nvSpPr>
        <p:spPr>
          <a:xfrm>
            <a:off x="2162086" y="146941"/>
            <a:ext cx="7971816" cy="823752"/>
          </a:xfrm>
          <a:prstGeom prst="rect">
            <a:avLst/>
          </a:prstGeom>
        </p:spPr>
        <p:txBody>
          <a:bodyPr wrap="square">
            <a:spAutoFit/>
          </a:bodyPr>
          <a:lstStyle/>
          <a:p>
            <a:pPr marL="0" marR="0" lvl="0" indent="0" algn="just" defTabSz="912927"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Trái Đất- Mẹ nuôi dưỡng muôn loài</a:t>
            </a:r>
          </a:p>
        </p:txBody>
      </p:sp>
      <p:pic>
        <p:nvPicPr>
          <p:cNvPr id="5" name="Picture 4">
            <a:extLst>
              <a:ext uri="{FF2B5EF4-FFF2-40B4-BE49-F238E27FC236}">
                <a16:creationId xmlns:a16="http://schemas.microsoft.com/office/drawing/2014/main" id="{F0A31DDC-0405-4536-9D72-599DF27FC52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065" l="3390" r="95763">
                        <a14:foregroundMark x1="49576" y1="0" x2="49576" y2="0"/>
                        <a14:foregroundMark x1="95763" y1="37383" x2="95763" y2="37383"/>
                        <a14:foregroundMark x1="3390" y1="30841" x2="3390" y2="30841"/>
                        <a14:foregroundMark x1="51695" y1="81776" x2="51695" y2="81776"/>
                        <a14:foregroundMark x1="63983" y1="94393" x2="63983" y2="94393"/>
                        <a14:foregroundMark x1="63983" y1="94393" x2="63983" y2="94393"/>
                        <a14:foregroundMark x1="58898" y1="90654" x2="58898" y2="90654"/>
                        <a14:foregroundMark x1="56780" y1="88785" x2="53814" y2="86449"/>
                        <a14:foregroundMark x1="51271" y1="85047" x2="51271" y2="85047"/>
                        <a14:foregroundMark x1="45339" y1="72430" x2="66102" y2="99065"/>
                        <a14:foregroundMark x1="66102" y1="78037" x2="66949" y2="99065"/>
                      </a14:backgroundRemoval>
                    </a14:imgEffect>
                  </a14:imgLayer>
                </a14:imgProps>
              </a:ext>
            </a:extLst>
          </a:blip>
          <a:stretch>
            <a:fillRect/>
          </a:stretch>
        </p:blipFill>
        <p:spPr>
          <a:xfrm>
            <a:off x="1145771" y="232399"/>
            <a:ext cx="912327" cy="827280"/>
          </a:xfrm>
          <a:prstGeom prst="rect">
            <a:avLst/>
          </a:prstGeom>
        </p:spPr>
      </p:pic>
      <p:cxnSp>
        <p:nvCxnSpPr>
          <p:cNvPr id="6" name="Straight Connector 5">
            <a:extLst>
              <a:ext uri="{FF2B5EF4-FFF2-40B4-BE49-F238E27FC236}">
                <a16:creationId xmlns:a16="http://schemas.microsoft.com/office/drawing/2014/main" id="{F8B1B136-4341-4F9C-B290-A4B16D511C85}"/>
              </a:ext>
            </a:extLst>
          </p:cNvPr>
          <p:cNvCxnSpPr>
            <a:cxnSpLocks/>
          </p:cNvCxnSpPr>
          <p:nvPr/>
        </p:nvCxnSpPr>
        <p:spPr>
          <a:xfrm>
            <a:off x="2058098" y="216970"/>
            <a:ext cx="140151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A5C4E5B-C48B-4D4D-AF0F-1EEA9D98FC5E}"/>
              </a:ext>
            </a:extLst>
          </p:cNvPr>
          <p:cNvCxnSpPr>
            <a:cxnSpLocks/>
          </p:cNvCxnSpPr>
          <p:nvPr/>
        </p:nvCxnSpPr>
        <p:spPr>
          <a:xfrm>
            <a:off x="7339412" y="971077"/>
            <a:ext cx="1548214"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69F3188-B1FE-46FC-9EF8-2D1C18EDBFF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4488111" y="1970948"/>
            <a:ext cx="2108432" cy="2108432"/>
          </a:xfrm>
          <a:prstGeom prst="rect">
            <a:avLst/>
          </a:prstGeom>
        </p:spPr>
      </p:pic>
      <p:cxnSp>
        <p:nvCxnSpPr>
          <p:cNvPr id="10" name="Connector: Elbow 9">
            <a:extLst>
              <a:ext uri="{FF2B5EF4-FFF2-40B4-BE49-F238E27FC236}">
                <a16:creationId xmlns:a16="http://schemas.microsoft.com/office/drawing/2014/main" id="{B4354E15-66B6-467C-A3F5-6D7010C0ABC7}"/>
              </a:ext>
            </a:extLst>
          </p:cNvPr>
          <p:cNvCxnSpPr>
            <a:cxnSpLocks/>
          </p:cNvCxnSpPr>
          <p:nvPr/>
        </p:nvCxnSpPr>
        <p:spPr>
          <a:xfrm flipV="1">
            <a:off x="6221833" y="2498889"/>
            <a:ext cx="1442907" cy="377506"/>
          </a:xfrm>
          <a:prstGeom prst="bentConnector3">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B707304-529A-43B2-AA5B-2E282C0F6D48}"/>
              </a:ext>
            </a:extLst>
          </p:cNvPr>
          <p:cNvSpPr txBox="1"/>
          <p:nvPr/>
        </p:nvSpPr>
        <p:spPr>
          <a:xfrm>
            <a:off x="6409189" y="2063692"/>
            <a:ext cx="1576072" cy="38472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140 </a:t>
            </a:r>
            <a:r>
              <a:rPr lang="en-US" dirty="0" err="1">
                <a:latin typeface="Times New Roman" panose="02020603050405020304" pitchFamily="18" charset="0"/>
                <a:cs typeface="Times New Roman" panose="02020603050405020304" pitchFamily="18" charset="0"/>
              </a:rPr>
              <a:t>triệu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năm</a:t>
            </a:r>
            <a:endParaRPr lang="en-US"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BB5F7C01-DAF7-4D66-9634-8B674C28653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3111" y1="53043" x2="33111" y2="53043"/>
                        <a14:foregroundMark x1="24778" y1="21848" x2="24778" y2="21848"/>
                        <a14:foregroundMark x1="15667" y1="15000" x2="15667" y2="15000"/>
                      </a14:backgroundRemoval>
                    </a14:imgEffect>
                  </a14:imgLayer>
                </a14:imgProps>
              </a:ext>
            </a:extLst>
          </a:blip>
          <a:stretch>
            <a:fillRect/>
          </a:stretch>
        </p:blipFill>
        <p:spPr>
          <a:xfrm>
            <a:off x="6053791" y="1731719"/>
            <a:ext cx="484557" cy="495325"/>
          </a:xfrm>
          <a:prstGeom prst="rect">
            <a:avLst/>
          </a:prstGeom>
        </p:spPr>
      </p:pic>
      <p:sp>
        <p:nvSpPr>
          <p:cNvPr id="17" name="TextBox 16">
            <a:extLst>
              <a:ext uri="{FF2B5EF4-FFF2-40B4-BE49-F238E27FC236}">
                <a16:creationId xmlns:a16="http://schemas.microsoft.com/office/drawing/2014/main" id="{D8B12B63-14F1-4F99-924C-A93C9F45FFA8}"/>
              </a:ext>
            </a:extLst>
          </p:cNvPr>
          <p:cNvSpPr txBox="1"/>
          <p:nvPr/>
        </p:nvSpPr>
        <p:spPr>
          <a:xfrm>
            <a:off x="8732939" y="1594660"/>
            <a:ext cx="2351715" cy="677108"/>
          </a:xfrm>
          <a:prstGeom prst="rect">
            <a:avLst/>
          </a:prstGeom>
          <a:noFill/>
        </p:spPr>
        <p:txBody>
          <a:bodyPr wrap="square" rtlCol="0">
            <a:spAutoFit/>
          </a:bodyPr>
          <a:lstStyle/>
          <a:p>
            <a:pPr algn="just"/>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TĐ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endParaRPr lang="en-US" dirty="0">
              <a:latin typeface="Times New Roman" panose="02020603050405020304" pitchFamily="18" charset="0"/>
              <a:cs typeface="Times New Roman" panose="02020603050405020304" pitchFamily="18" charset="0"/>
            </a:endParaRPr>
          </a:p>
        </p:txBody>
      </p:sp>
      <p:cxnSp>
        <p:nvCxnSpPr>
          <p:cNvPr id="18" name="Connector: Elbow 17">
            <a:extLst>
              <a:ext uri="{FF2B5EF4-FFF2-40B4-BE49-F238E27FC236}">
                <a16:creationId xmlns:a16="http://schemas.microsoft.com/office/drawing/2014/main" id="{1504E411-41C1-40EA-AEED-E56A986E44D6}"/>
              </a:ext>
            </a:extLst>
          </p:cNvPr>
          <p:cNvCxnSpPr>
            <a:cxnSpLocks/>
          </p:cNvCxnSpPr>
          <p:nvPr/>
        </p:nvCxnSpPr>
        <p:spPr>
          <a:xfrm flipV="1">
            <a:off x="7985261" y="1883583"/>
            <a:ext cx="802206" cy="406350"/>
          </a:xfrm>
          <a:prstGeom prst="bentConnector3">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286DB655-E3F7-4455-8039-D086F256F0E9}"/>
              </a:ext>
            </a:extLst>
          </p:cNvPr>
          <p:cNvCxnSpPr>
            <a:cxnSpLocks/>
          </p:cNvCxnSpPr>
          <p:nvPr/>
        </p:nvCxnSpPr>
        <p:spPr>
          <a:xfrm>
            <a:off x="8039789" y="2560691"/>
            <a:ext cx="747678" cy="458296"/>
          </a:xfrm>
          <a:prstGeom prst="bentConnector3">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CDD5683-1FE8-46DF-9326-0D0DE0840F65}"/>
              </a:ext>
            </a:extLst>
          </p:cNvPr>
          <p:cNvSpPr txBox="1"/>
          <p:nvPr/>
        </p:nvSpPr>
        <p:spPr>
          <a:xfrm>
            <a:off x="8887626" y="2680433"/>
            <a:ext cx="2351715" cy="969496"/>
          </a:xfrm>
          <a:prstGeom prst="rect">
            <a:avLst/>
          </a:prstGeom>
          <a:noFill/>
        </p:spPr>
        <p:txBody>
          <a:bodyPr wrap="square" rtlCol="0">
            <a:spAutoFit/>
          </a:bodyPr>
          <a:lstStyle/>
          <a:p>
            <a:pPr algn="just"/>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phú</a:t>
            </a:r>
            <a:endParaRPr lang="en-US" dirty="0">
              <a:latin typeface="Times New Roman" panose="02020603050405020304" pitchFamily="18" charset="0"/>
              <a:cs typeface="Times New Roman" panose="02020603050405020304" pitchFamily="18" charset="0"/>
            </a:endParaRPr>
          </a:p>
        </p:txBody>
      </p:sp>
      <p:cxnSp>
        <p:nvCxnSpPr>
          <p:cNvPr id="25" name="Connector: Elbow 24">
            <a:extLst>
              <a:ext uri="{FF2B5EF4-FFF2-40B4-BE49-F238E27FC236}">
                <a16:creationId xmlns:a16="http://schemas.microsoft.com/office/drawing/2014/main" id="{70AF69C6-EB27-4862-A2C4-D17C2539B68F}"/>
              </a:ext>
            </a:extLst>
          </p:cNvPr>
          <p:cNvCxnSpPr>
            <a:cxnSpLocks/>
          </p:cNvCxnSpPr>
          <p:nvPr/>
        </p:nvCxnSpPr>
        <p:spPr>
          <a:xfrm rot="16200000" flipH="1">
            <a:off x="5490786" y="3949716"/>
            <a:ext cx="969946" cy="866864"/>
          </a:xfrm>
          <a:prstGeom prst="bentConnector3">
            <a:avLst>
              <a:gd name="adj1" fmla="val 50000"/>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8D1EB86-2A52-4B76-BE96-6E7FDC60505D}"/>
              </a:ext>
            </a:extLst>
          </p:cNvPr>
          <p:cNvSpPr txBox="1"/>
          <p:nvPr/>
        </p:nvSpPr>
        <p:spPr>
          <a:xfrm>
            <a:off x="4933584" y="4927019"/>
            <a:ext cx="3373077" cy="969496"/>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K</a:t>
            </a:r>
            <a:r>
              <a:rPr lang="vi-VN" dirty="0">
                <a:latin typeface="Times New Roman" panose="02020603050405020304" pitchFamily="18" charset="0"/>
                <a:cs typeface="Times New Roman" panose="02020603050405020304" pitchFamily="18" charset="0"/>
              </a:rPr>
              <a:t>hiến lịch sử sự sống từ đó bắt đầu tăng tốc, tiến hóa nhanh chóng.</a:t>
            </a:r>
            <a:endParaRPr lang="en-US" dirty="0">
              <a:latin typeface="Times New Roman" panose="02020603050405020304" pitchFamily="18" charset="0"/>
              <a:cs typeface="Times New Roman" panose="02020603050405020304" pitchFamily="18" charset="0"/>
            </a:endParaRPr>
          </a:p>
        </p:txBody>
      </p:sp>
      <p:pic>
        <p:nvPicPr>
          <p:cNvPr id="30" name="Picture 29">
            <a:extLst>
              <a:ext uri="{FF2B5EF4-FFF2-40B4-BE49-F238E27FC236}">
                <a16:creationId xmlns:a16="http://schemas.microsoft.com/office/drawing/2014/main" id="{58660808-1C80-47ED-9EE4-EAD4CFB64D0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772" b="94152" l="9459" r="89865">
                        <a14:foregroundMark x1="48311" y1="8772" x2="48311" y2="8772"/>
                        <a14:foregroundMark x1="44595" y1="94152" x2="44595" y2="94152"/>
                      </a14:backgroundRemoval>
                    </a14:imgEffect>
                  </a14:imgLayer>
                </a14:imgProps>
              </a:ext>
            </a:extLst>
          </a:blip>
          <a:stretch>
            <a:fillRect/>
          </a:stretch>
        </p:blipFill>
        <p:spPr>
          <a:xfrm>
            <a:off x="5456672" y="3714780"/>
            <a:ext cx="1194237" cy="689914"/>
          </a:xfrm>
          <a:prstGeom prst="rect">
            <a:avLst/>
          </a:prstGeom>
        </p:spPr>
      </p:pic>
      <p:sp>
        <p:nvSpPr>
          <p:cNvPr id="31" name="TextBox 30">
            <a:extLst>
              <a:ext uri="{FF2B5EF4-FFF2-40B4-BE49-F238E27FC236}">
                <a16:creationId xmlns:a16="http://schemas.microsoft.com/office/drawing/2014/main" id="{451008B7-B723-453D-89AD-9B00DB1FDD52}"/>
              </a:ext>
            </a:extLst>
          </p:cNvPr>
          <p:cNvSpPr txBox="1"/>
          <p:nvPr/>
        </p:nvSpPr>
        <p:spPr>
          <a:xfrm>
            <a:off x="6181316" y="3926433"/>
            <a:ext cx="1136850" cy="384721"/>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Xuất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endParaRPr lang="en-US" dirty="0">
              <a:latin typeface="Times New Roman" panose="02020603050405020304" pitchFamily="18" charset="0"/>
              <a:cs typeface="Times New Roman" panose="02020603050405020304" pitchFamily="18" charset="0"/>
            </a:endParaRPr>
          </a:p>
        </p:txBody>
      </p:sp>
      <p:cxnSp>
        <p:nvCxnSpPr>
          <p:cNvPr id="38" name="Connector: Elbow 37">
            <a:extLst>
              <a:ext uri="{FF2B5EF4-FFF2-40B4-BE49-F238E27FC236}">
                <a16:creationId xmlns:a16="http://schemas.microsoft.com/office/drawing/2014/main" id="{A02E8142-7252-489A-BB34-47E38C8FF84D}"/>
              </a:ext>
            </a:extLst>
          </p:cNvPr>
          <p:cNvCxnSpPr>
            <a:cxnSpLocks/>
          </p:cNvCxnSpPr>
          <p:nvPr/>
        </p:nvCxnSpPr>
        <p:spPr>
          <a:xfrm rot="10800000" flipV="1">
            <a:off x="2162087" y="2687641"/>
            <a:ext cx="2771497" cy="294316"/>
          </a:xfrm>
          <a:prstGeom prst="bentConnector3">
            <a:avLst>
              <a:gd name="adj1" fmla="val 50000"/>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9B3E82E3-5198-4E44-86A3-6B3BBB6381B3}"/>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66071" y1="28444" x2="66071" y2="28444"/>
                        <a14:foregroundMark x1="66071" y1="25778" x2="66071" y2="25778"/>
                        <a14:foregroundMark x1="74107" y1="48000" x2="74107" y2="48000"/>
                        <a14:foregroundMark x1="82589" y1="51556" x2="82589" y2="51556"/>
                        <a14:foregroundMark x1="80804" y1="49778" x2="80804" y2="49778"/>
                        <a14:foregroundMark x1="77679" y1="48000" x2="77679" y2="48000"/>
                        <a14:foregroundMark x1="75893" y1="46667" x2="75893" y2="46667"/>
                        <a14:foregroundMark x1="73214" y1="45778" x2="73214" y2="45778"/>
                        <a14:foregroundMark x1="63393" y1="76889" x2="63393" y2="76889"/>
                      </a14:backgroundRemoval>
                    </a14:imgEffect>
                  </a14:imgLayer>
                </a14:imgProps>
              </a:ext>
            </a:extLst>
          </a:blip>
          <a:stretch>
            <a:fillRect/>
          </a:stretch>
        </p:blipFill>
        <p:spPr>
          <a:xfrm>
            <a:off x="4077470" y="1530878"/>
            <a:ext cx="1006516" cy="1011009"/>
          </a:xfrm>
          <a:prstGeom prst="rect">
            <a:avLst/>
          </a:prstGeom>
        </p:spPr>
      </p:pic>
      <p:sp>
        <p:nvSpPr>
          <p:cNvPr id="43" name="TextBox 42">
            <a:extLst>
              <a:ext uri="{FF2B5EF4-FFF2-40B4-BE49-F238E27FC236}">
                <a16:creationId xmlns:a16="http://schemas.microsoft.com/office/drawing/2014/main" id="{1C4613D3-66AD-40B2-9E43-4A941575530B}"/>
              </a:ext>
            </a:extLst>
          </p:cNvPr>
          <p:cNvSpPr txBox="1"/>
          <p:nvPr/>
        </p:nvSpPr>
        <p:spPr>
          <a:xfrm>
            <a:off x="2817550" y="1570797"/>
            <a:ext cx="1401511" cy="677108"/>
          </a:xfrm>
          <a:prstGeom prst="rect">
            <a:avLst/>
          </a:prstGeom>
          <a:noFill/>
        </p:spPr>
        <p:txBody>
          <a:bodyPr wrap="square" rtlCol="0">
            <a:spAutoFit/>
          </a:bodyPr>
          <a:lstStyle/>
          <a:p>
            <a:pPr algn="ctr"/>
            <a:r>
              <a:rPr lang="en-US" dirty="0" err="1">
                <a:latin typeface="Times New Roman" panose="02020603050405020304" pitchFamily="18" charset="0"/>
                <a:cs typeface="Times New Roman" panose="02020603050405020304" pitchFamily="18" charset="0"/>
              </a:rPr>
              <a:t>Tất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endParaRPr lang="en-US" dirty="0">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E8EEFDCE-6E12-4C6D-AEAB-840D025D2D07}"/>
              </a:ext>
            </a:extLst>
          </p:cNvPr>
          <p:cNvSpPr txBox="1"/>
          <p:nvPr/>
        </p:nvSpPr>
        <p:spPr>
          <a:xfrm>
            <a:off x="88596" y="2730094"/>
            <a:ext cx="2108432" cy="67710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Đ</a:t>
            </a:r>
            <a:r>
              <a:rPr lang="vi-VN" dirty="0">
                <a:latin typeface="Times New Roman" panose="02020603050405020304" pitchFamily="18" charset="0"/>
                <a:cs typeface="Times New Roman" panose="02020603050405020304" pitchFamily="18" charset="0"/>
              </a:rPr>
              <a:t>ều được mẹ thiên nhiên nuôi dưỡng</a:t>
            </a:r>
            <a:r>
              <a:rPr lang="en-US" dirty="0">
                <a:latin typeface="Times New Roman" panose="02020603050405020304" pitchFamily="18" charset="0"/>
                <a:cs typeface="Times New Roman" panose="02020603050405020304" pitchFamily="18" charset="0"/>
              </a:rPr>
              <a:t>.</a:t>
            </a:r>
          </a:p>
        </p:txBody>
      </p:sp>
      <p:sp>
        <p:nvSpPr>
          <p:cNvPr id="47" name="Rectangle 46">
            <a:extLst>
              <a:ext uri="{FF2B5EF4-FFF2-40B4-BE49-F238E27FC236}">
                <a16:creationId xmlns:a16="http://schemas.microsoft.com/office/drawing/2014/main" id="{FC6A1067-70C2-472F-98EC-7B943E876A28}"/>
              </a:ext>
            </a:extLst>
          </p:cNvPr>
          <p:cNvSpPr/>
          <p:nvPr/>
        </p:nvSpPr>
        <p:spPr>
          <a:xfrm>
            <a:off x="2874637" y="5999013"/>
            <a:ext cx="6442726" cy="668966"/>
          </a:xfrm>
          <a:prstGeom prst="rect">
            <a:avLst/>
          </a:prstGeom>
        </p:spPr>
        <p:txBody>
          <a:bodyPr wrap="none">
            <a:spAutoFit/>
          </a:bodyPr>
          <a:lstStyle/>
          <a:p>
            <a:pPr algn="just">
              <a:lnSpc>
                <a:spcPct val="150000"/>
              </a:lnSpc>
              <a:spcAft>
                <a:spcPts val="0"/>
              </a:spcAft>
            </a:pP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TĐ là môi trường sống cho muôn loài</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05925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arn(inVertical)">
                                      <p:cBhvr>
                                        <p:cTn id="42" dur="500"/>
                                        <p:tgtEl>
                                          <p:spTgt spid="25"/>
                                        </p:tgtEl>
                                      </p:cBhvr>
                                    </p:animEffect>
                                  </p:childTnLst>
                                </p:cTn>
                              </p:par>
                              <p:par>
                                <p:cTn id="43" presetID="16" presetClass="entr" presetSubtype="21"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barn(inVertical)">
                                      <p:cBhvr>
                                        <p:cTn id="45" dur="500"/>
                                        <p:tgtEl>
                                          <p:spTgt spid="30"/>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barn(inVertical)">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barn(inVertical)">
                                      <p:cBhvr>
                                        <p:cTn id="53" dur="5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barn(inVertical)">
                                      <p:cBhvr>
                                        <p:cTn id="58" dur="500"/>
                                        <p:tgtEl>
                                          <p:spTgt spid="42"/>
                                        </p:tgtEl>
                                      </p:cBhvr>
                                    </p:animEffect>
                                  </p:childTnLst>
                                </p:cTn>
                              </p:par>
                              <p:par>
                                <p:cTn id="59" presetID="16" presetClass="entr" presetSubtype="21" fill="hold" nodeType="with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barn(inVertical)">
                                      <p:cBhvr>
                                        <p:cTn id="61" dur="500"/>
                                        <p:tgtEl>
                                          <p:spTgt spid="38"/>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barn(inVertical)">
                                      <p:cBhvr>
                                        <p:cTn id="64" dur="500"/>
                                        <p:tgtEl>
                                          <p:spTgt spid="43"/>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barn(inVertical)">
                                      <p:cBhvr>
                                        <p:cTn id="69" dur="500"/>
                                        <p:tgtEl>
                                          <p:spTgt spid="4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47"/>
                                        </p:tgtEl>
                                        <p:attrNameLst>
                                          <p:attrName>style.visibility</p:attrName>
                                        </p:attrNameLst>
                                      </p:cBhvr>
                                      <p:to>
                                        <p:strVal val="visible"/>
                                      </p:to>
                                    </p:set>
                                    <p:animEffect transition="in" filter="barn(inVertical)">
                                      <p:cBhvr>
                                        <p:cTn id="7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7" grpId="0"/>
      <p:bldP spid="23" grpId="0"/>
      <p:bldP spid="29" grpId="0"/>
      <p:bldP spid="31" grpId="0"/>
      <p:bldP spid="43" grpId="0"/>
      <p:bldP spid="45" grpId="0"/>
      <p:bldP spid="4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B297F-63A4-411A-8A29-0F66C5C598FA}"/>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07B919D-3516-4304-A23B-6AE97890DD9D}"/>
              </a:ext>
            </a:extLst>
          </p:cNvPr>
          <p:cNvPicPr>
            <a:picLocks noChangeAspect="1"/>
          </p:cNvPicPr>
          <p:nvPr/>
        </p:nvPicPr>
        <p:blipFill>
          <a:blip r:embed="rId3"/>
          <a:stretch>
            <a:fillRect/>
          </a:stretch>
        </p:blipFill>
        <p:spPr>
          <a:xfrm>
            <a:off x="10570129" y="4503899"/>
            <a:ext cx="1734990" cy="2354101"/>
          </a:xfrm>
          <a:prstGeom prst="rect">
            <a:avLst/>
          </a:prstGeom>
        </p:spPr>
      </p:pic>
      <p:pic>
        <p:nvPicPr>
          <p:cNvPr id="4" name="Picture 3">
            <a:extLst>
              <a:ext uri="{FF2B5EF4-FFF2-40B4-BE49-F238E27FC236}">
                <a16:creationId xmlns:a16="http://schemas.microsoft.com/office/drawing/2014/main" id="{3A2F3016-E4ED-48CF-A2D4-0B8ECA6646F2}"/>
              </a:ext>
            </a:extLst>
          </p:cNvPr>
          <p:cNvPicPr>
            <a:picLocks noChangeAspect="1"/>
          </p:cNvPicPr>
          <p:nvPr/>
        </p:nvPicPr>
        <p:blipFill>
          <a:blip r:embed="rId4"/>
          <a:stretch>
            <a:fillRect/>
          </a:stretch>
        </p:blipFill>
        <p:spPr>
          <a:xfrm>
            <a:off x="1406555" y="851734"/>
            <a:ext cx="9378890" cy="5666511"/>
          </a:xfrm>
          <a:prstGeom prst="rect">
            <a:avLst/>
          </a:prstGeom>
        </p:spPr>
      </p:pic>
      <p:sp>
        <p:nvSpPr>
          <p:cNvPr id="6" name="Rectangle 5">
            <a:extLst>
              <a:ext uri="{FF2B5EF4-FFF2-40B4-BE49-F238E27FC236}">
                <a16:creationId xmlns:a16="http://schemas.microsoft.com/office/drawing/2014/main" id="{52F6EEB5-2E6F-4B5D-A792-B777BC7CAD5B}"/>
              </a:ext>
            </a:extLst>
          </p:cNvPr>
          <p:cNvSpPr/>
          <p:nvPr/>
        </p:nvSpPr>
        <p:spPr>
          <a:xfrm>
            <a:off x="1698004" y="-108210"/>
            <a:ext cx="10155639" cy="824136"/>
          </a:xfrm>
          <a:prstGeom prst="rect">
            <a:avLst/>
          </a:prstGeom>
        </p:spPr>
        <p:txBody>
          <a:bodyPr wrap="square">
            <a:spAutoFit/>
          </a:bodyPr>
          <a:lstStyle/>
          <a:p>
            <a:pPr lvl="0" algn="just">
              <a:lnSpc>
                <a:spcPct val="150000"/>
              </a:lnSpc>
              <a:defRPr/>
            </a:pP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tin</a:t>
            </a:r>
            <a:endParaRPr lang="en-US" sz="3600" dirty="0">
              <a:solidFill>
                <a:srgbClr val="0070C0"/>
              </a:solidFill>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0704487"/>
      </p:ext>
    </p:extLst>
  </p:cSld>
  <p:clrMapOvr>
    <a:masterClrMapping/>
  </p:clrMapOvr>
  <p:transition spd="slow" advTm="3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B297F-63A4-411A-8A29-0F66C5C598FA}"/>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07B919D-3516-4304-A23B-6AE97890DD9D}"/>
              </a:ext>
            </a:extLst>
          </p:cNvPr>
          <p:cNvPicPr>
            <a:picLocks noChangeAspect="1"/>
          </p:cNvPicPr>
          <p:nvPr/>
        </p:nvPicPr>
        <p:blipFill>
          <a:blip r:embed="rId3"/>
          <a:stretch>
            <a:fillRect/>
          </a:stretch>
        </p:blipFill>
        <p:spPr>
          <a:xfrm>
            <a:off x="10570129" y="4503899"/>
            <a:ext cx="1734990" cy="2354101"/>
          </a:xfrm>
          <a:prstGeom prst="rect">
            <a:avLst/>
          </a:prstGeom>
        </p:spPr>
      </p:pic>
      <p:sp>
        <p:nvSpPr>
          <p:cNvPr id="4" name="Rectangle 3">
            <a:extLst>
              <a:ext uri="{FF2B5EF4-FFF2-40B4-BE49-F238E27FC236}">
                <a16:creationId xmlns:a16="http://schemas.microsoft.com/office/drawing/2014/main" id="{F4488E58-4EF3-4ADA-A99E-CF8EED726AE5}"/>
              </a:ext>
            </a:extLst>
          </p:cNvPr>
          <p:cNvSpPr/>
          <p:nvPr/>
        </p:nvSpPr>
        <p:spPr>
          <a:xfrm>
            <a:off x="2474753" y="104238"/>
            <a:ext cx="5981162" cy="824136"/>
          </a:xfrm>
          <a:prstGeom prst="rect">
            <a:avLst/>
          </a:prstGeom>
        </p:spPr>
        <p:txBody>
          <a:bodyPr wrap="square">
            <a:spAutoFit/>
          </a:bodyPr>
          <a:lstStyle/>
          <a:p>
            <a:pPr lvl="0" algn="just">
              <a:lnSpc>
                <a:spcPct val="150000"/>
              </a:lnSpc>
            </a:pP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viết</a:t>
            </a:r>
            <a:endParaRPr kumimoji="0" lang="en-US" sz="3600" b="0" i="0" u="none" strike="noStrike" kern="1200" cap="none" spc="0" normalizeH="0" baseline="0" noProof="0" dirty="0">
              <a:ln>
                <a:noFill/>
              </a:ln>
              <a:solidFill>
                <a:srgbClr val="0070C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B22683F8-B05E-4742-BF62-C3A3B0D8EDAB}"/>
              </a:ext>
            </a:extLst>
          </p:cNvPr>
          <p:cNvCxnSpPr>
            <a:cxnSpLocks/>
          </p:cNvCxnSpPr>
          <p:nvPr/>
        </p:nvCxnSpPr>
        <p:spPr>
          <a:xfrm>
            <a:off x="2143662" y="222442"/>
            <a:ext cx="140151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69FC042-A845-465F-98C2-2DF72183C576}"/>
              </a:ext>
            </a:extLst>
          </p:cNvPr>
          <p:cNvCxnSpPr>
            <a:cxnSpLocks/>
          </p:cNvCxnSpPr>
          <p:nvPr/>
        </p:nvCxnSpPr>
        <p:spPr>
          <a:xfrm>
            <a:off x="7607860" y="917939"/>
            <a:ext cx="154821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5D65AD0-333D-427D-9148-A8F3C9CC5846}"/>
              </a:ext>
            </a:extLst>
          </p:cNvPr>
          <p:cNvSpPr/>
          <p:nvPr/>
        </p:nvSpPr>
        <p:spPr>
          <a:xfrm>
            <a:off x="1442905" y="1770077"/>
            <a:ext cx="4596214" cy="119123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503B7F3C-A270-40EF-ACD5-C8ED9EC90B22}"/>
              </a:ext>
            </a:extLst>
          </p:cNvPr>
          <p:cNvSpPr/>
          <p:nvPr/>
        </p:nvSpPr>
        <p:spPr>
          <a:xfrm>
            <a:off x="1163175" y="1880389"/>
            <a:ext cx="4596214" cy="119123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000" b="1" dirty="0" err="1">
                <a:solidFill>
                  <a:prstClr val="black"/>
                </a:solidFill>
                <a:latin typeface="Times New Roman" panose="02020603050405020304" pitchFamily="18" charset="0"/>
                <a:cs typeface="Times New Roman" panose="02020603050405020304" pitchFamily="18" charset="0"/>
              </a:rPr>
              <a:t>Nhan</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đề</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viết</a:t>
            </a:r>
            <a:r>
              <a:rPr lang="en-US" sz="2000" b="1" dirty="0">
                <a:solidFill>
                  <a:prstClr val="black"/>
                </a:solidFill>
                <a:latin typeface="Times New Roman" panose="02020603050405020304" pitchFamily="18" charset="0"/>
                <a:cs typeface="Times New Roman" panose="02020603050405020304" pitchFamily="18" charset="0"/>
              </a:rPr>
              <a:t> in </a:t>
            </a:r>
            <a:r>
              <a:rPr lang="en-US" sz="2000" b="1" dirty="0" err="1">
                <a:solidFill>
                  <a:prstClr val="black"/>
                </a:solidFill>
                <a:latin typeface="Times New Roman" panose="02020603050405020304" pitchFamily="18" charset="0"/>
                <a:cs typeface="Times New Roman" panose="02020603050405020304" pitchFamily="18" charset="0"/>
              </a:rPr>
              <a:t>hoa</a:t>
            </a:r>
            <a:r>
              <a:rPr lang="en-US" sz="2000" b="1" dirty="0">
                <a:solidFill>
                  <a:prstClr val="black"/>
                </a:solidFill>
                <a:latin typeface="Times New Roman" panose="02020603050405020304" pitchFamily="18" charset="0"/>
                <a:cs typeface="Times New Roman" panose="02020603050405020304" pitchFamily="18" charset="0"/>
              </a:rPr>
              <a:t>, in </a:t>
            </a:r>
            <a:r>
              <a:rPr lang="en-US" sz="2000" b="1" dirty="0" err="1">
                <a:solidFill>
                  <a:prstClr val="black"/>
                </a:solidFill>
                <a:latin typeface="Times New Roman" panose="02020603050405020304" pitchFamily="18" charset="0"/>
                <a:cs typeface="Times New Roman" panose="02020603050405020304" pitchFamily="18" charset="0"/>
              </a:rPr>
              <a:t>đậm</a:t>
            </a:r>
            <a:r>
              <a:rPr lang="en-US" sz="2000" b="1" dirty="0">
                <a:solidFill>
                  <a:prstClr val="black"/>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2004BDB0-2441-43DB-9796-3B78827ECAA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719" b="90000" l="10000" r="90000">
                        <a14:foregroundMark x1="32813" y1="8125" x2="32813" y2="8125"/>
                        <a14:foregroundMark x1="60625" y1="6719" x2="60625" y2="6719"/>
                        <a14:foregroundMark x1="38594" y1="55781" x2="38594" y2="55781"/>
                        <a14:foregroundMark x1="61250" y1="55781" x2="61250" y2="55781"/>
                        <a14:foregroundMark x1="61875" y1="52500" x2="61875" y2="52500"/>
                        <a14:foregroundMark x1="61875" y1="52500" x2="61875" y2="52500"/>
                        <a14:foregroundMark x1="59844" y1="55781" x2="59844" y2="55781"/>
                        <a14:foregroundMark x1="59844" y1="55781" x2="59844" y2="55781"/>
                        <a14:foregroundMark x1="59219" y1="55781" x2="59219" y2="55781"/>
                        <a14:foregroundMark x1="38594" y1="56406" x2="38594" y2="56406"/>
                        <a14:foregroundMark x1="38594" y1="56406" x2="38594" y2="56406"/>
                      </a14:backgroundRemoval>
                    </a14:imgEffect>
                  </a14:imgLayer>
                </a14:imgProps>
              </a:ext>
            </a:extLst>
          </a:blip>
          <a:stretch>
            <a:fillRect/>
          </a:stretch>
        </p:blipFill>
        <p:spPr>
          <a:xfrm>
            <a:off x="480102" y="766659"/>
            <a:ext cx="1366145" cy="1366145"/>
          </a:xfrm>
          <a:prstGeom prst="rect">
            <a:avLst/>
          </a:prstGeom>
        </p:spPr>
      </p:pic>
      <p:sp>
        <p:nvSpPr>
          <p:cNvPr id="10" name="Rectangle 9">
            <a:extLst>
              <a:ext uri="{FF2B5EF4-FFF2-40B4-BE49-F238E27FC236}">
                <a16:creationId xmlns:a16="http://schemas.microsoft.com/office/drawing/2014/main" id="{80B2D3E1-64A1-413C-B1CD-7057573D92B3}"/>
              </a:ext>
            </a:extLst>
          </p:cNvPr>
          <p:cNvSpPr/>
          <p:nvPr/>
        </p:nvSpPr>
        <p:spPr>
          <a:xfrm>
            <a:off x="7058803" y="2090422"/>
            <a:ext cx="4596214" cy="119123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14F188C4-65D4-4017-BD10-8F1606277A38}"/>
              </a:ext>
            </a:extLst>
          </p:cNvPr>
          <p:cNvSpPr/>
          <p:nvPr/>
        </p:nvSpPr>
        <p:spPr>
          <a:xfrm>
            <a:off x="6779073" y="2200734"/>
            <a:ext cx="4596214" cy="119123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000" b="1" dirty="0">
                <a:solidFill>
                  <a:prstClr val="black"/>
                </a:solidFill>
                <a:latin typeface="Times New Roman" panose="02020603050405020304" pitchFamily="18" charset="0"/>
                <a:cs typeface="Times New Roman" panose="02020603050405020304" pitchFamily="18" charset="0"/>
              </a:rPr>
              <a:t>Sa-</a:t>
            </a:r>
            <a:r>
              <a:rPr lang="en-US" sz="2000" b="1" dirty="0" err="1">
                <a:solidFill>
                  <a:prstClr val="black"/>
                </a:solidFill>
                <a:latin typeface="Times New Roman" panose="02020603050405020304" pitchFamily="18" charset="0"/>
                <a:cs typeface="Times New Roman" panose="02020603050405020304" pitchFamily="18" charset="0"/>
              </a:rPr>
              <a:t>pô</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viết</a:t>
            </a:r>
            <a:r>
              <a:rPr lang="en-US" sz="2000" b="1" dirty="0">
                <a:solidFill>
                  <a:prstClr val="black"/>
                </a:solidFill>
                <a:latin typeface="Times New Roman" panose="02020603050405020304" pitchFamily="18" charset="0"/>
                <a:cs typeface="Times New Roman" panose="02020603050405020304" pitchFamily="18" charset="0"/>
              </a:rPr>
              <a:t> in </a:t>
            </a:r>
            <a:r>
              <a:rPr lang="en-US" sz="2000" b="1" dirty="0" err="1">
                <a:solidFill>
                  <a:prstClr val="black"/>
                </a:solidFill>
                <a:latin typeface="Times New Roman" panose="02020603050405020304" pitchFamily="18" charset="0"/>
                <a:cs typeface="Times New Roman" panose="02020603050405020304" pitchFamily="18" charset="0"/>
              </a:rPr>
              <a:t>nghiêng</a:t>
            </a:r>
            <a:r>
              <a:rPr lang="en-US" sz="2000" b="1" dirty="0">
                <a:solidFill>
                  <a:prstClr val="black"/>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B3124A14-7855-46DC-8504-C57DFC8BED0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719" b="90000" l="10000" r="90000">
                        <a14:foregroundMark x1="32813" y1="8125" x2="32813" y2="8125"/>
                        <a14:foregroundMark x1="60625" y1="6719" x2="60625" y2="6719"/>
                        <a14:foregroundMark x1="38594" y1="55781" x2="38594" y2="55781"/>
                        <a14:foregroundMark x1="61250" y1="55781" x2="61250" y2="55781"/>
                        <a14:foregroundMark x1="61875" y1="52500" x2="61875" y2="52500"/>
                        <a14:foregroundMark x1="61875" y1="52500" x2="61875" y2="52500"/>
                        <a14:foregroundMark x1="59844" y1="55781" x2="59844" y2="55781"/>
                        <a14:foregroundMark x1="59844" y1="55781" x2="59844" y2="55781"/>
                        <a14:foregroundMark x1="59219" y1="55781" x2="59219" y2="55781"/>
                        <a14:foregroundMark x1="38594" y1="56406" x2="38594" y2="56406"/>
                        <a14:foregroundMark x1="38594" y1="56406" x2="38594" y2="56406"/>
                      </a14:backgroundRemoval>
                    </a14:imgEffect>
                  </a14:imgLayer>
                </a14:imgProps>
              </a:ext>
            </a:extLst>
          </a:blip>
          <a:stretch>
            <a:fillRect/>
          </a:stretch>
        </p:blipFill>
        <p:spPr>
          <a:xfrm>
            <a:off x="6096000" y="1087004"/>
            <a:ext cx="1366145" cy="1366145"/>
          </a:xfrm>
          <a:prstGeom prst="rect">
            <a:avLst/>
          </a:prstGeom>
        </p:spPr>
      </p:pic>
      <p:sp>
        <p:nvSpPr>
          <p:cNvPr id="14" name="Rectangle 13">
            <a:extLst>
              <a:ext uri="{FF2B5EF4-FFF2-40B4-BE49-F238E27FC236}">
                <a16:creationId xmlns:a16="http://schemas.microsoft.com/office/drawing/2014/main" id="{0BD3A3A1-2314-440A-B8E7-89FA4AD2FE12}"/>
              </a:ext>
            </a:extLst>
          </p:cNvPr>
          <p:cNvSpPr/>
          <p:nvPr/>
        </p:nvSpPr>
        <p:spPr>
          <a:xfrm>
            <a:off x="1836399" y="3896686"/>
            <a:ext cx="4596214" cy="119123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FE61893D-842B-462F-A4CA-9FD0D67B56A1}"/>
              </a:ext>
            </a:extLst>
          </p:cNvPr>
          <p:cNvSpPr/>
          <p:nvPr/>
        </p:nvSpPr>
        <p:spPr>
          <a:xfrm>
            <a:off x="1556669" y="4006998"/>
            <a:ext cx="4596214" cy="119123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000" b="1" dirty="0">
                <a:solidFill>
                  <a:prstClr val="black"/>
                </a:solidFill>
                <a:latin typeface="Times New Roman" panose="02020603050405020304" pitchFamily="18" charset="0"/>
                <a:cs typeface="Times New Roman" panose="02020603050405020304" pitchFamily="18" charset="0"/>
              </a:rPr>
              <a:t>Đề mục: Viết thường, in đậm</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a:extLst>
              <a:ext uri="{FF2B5EF4-FFF2-40B4-BE49-F238E27FC236}">
                <a16:creationId xmlns:a16="http://schemas.microsoft.com/office/drawing/2014/main" id="{E8A59670-EE01-4612-AEEA-087A0D0A04A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719" b="90000" l="10000" r="90000">
                        <a14:foregroundMark x1="32813" y1="8125" x2="32813" y2="8125"/>
                        <a14:foregroundMark x1="60625" y1="6719" x2="60625" y2="6719"/>
                        <a14:foregroundMark x1="38594" y1="55781" x2="38594" y2="55781"/>
                        <a14:foregroundMark x1="61250" y1="55781" x2="61250" y2="55781"/>
                        <a14:foregroundMark x1="61875" y1="52500" x2="61875" y2="52500"/>
                        <a14:foregroundMark x1="61875" y1="52500" x2="61875" y2="52500"/>
                        <a14:foregroundMark x1="59844" y1="55781" x2="59844" y2="55781"/>
                        <a14:foregroundMark x1="59844" y1="55781" x2="59844" y2="55781"/>
                        <a14:foregroundMark x1="59219" y1="55781" x2="59219" y2="55781"/>
                        <a14:foregroundMark x1="38594" y1="56406" x2="38594" y2="56406"/>
                        <a14:foregroundMark x1="38594" y1="56406" x2="38594" y2="56406"/>
                      </a14:backgroundRemoval>
                    </a14:imgEffect>
                  </a14:imgLayer>
                </a14:imgProps>
              </a:ext>
            </a:extLst>
          </a:blip>
          <a:stretch>
            <a:fillRect/>
          </a:stretch>
        </p:blipFill>
        <p:spPr>
          <a:xfrm>
            <a:off x="873596" y="2893268"/>
            <a:ext cx="1366145" cy="1366145"/>
          </a:xfrm>
          <a:prstGeom prst="rect">
            <a:avLst/>
          </a:prstGeom>
        </p:spPr>
      </p:pic>
      <p:sp>
        <p:nvSpPr>
          <p:cNvPr id="17" name="Rectangle 16">
            <a:extLst>
              <a:ext uri="{FF2B5EF4-FFF2-40B4-BE49-F238E27FC236}">
                <a16:creationId xmlns:a16="http://schemas.microsoft.com/office/drawing/2014/main" id="{37D32708-1AA5-4C3E-B7B9-A9C2C5E64004}"/>
              </a:ext>
            </a:extLst>
          </p:cNvPr>
          <p:cNvSpPr/>
          <p:nvPr/>
        </p:nvSpPr>
        <p:spPr>
          <a:xfrm>
            <a:off x="7316058" y="4006998"/>
            <a:ext cx="4596214" cy="119123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52F63718-E18A-4151-8A43-EC2DF0DE245D}"/>
              </a:ext>
            </a:extLst>
          </p:cNvPr>
          <p:cNvSpPr/>
          <p:nvPr/>
        </p:nvSpPr>
        <p:spPr>
          <a:xfrm>
            <a:off x="7036328" y="4117310"/>
            <a:ext cx="4596214" cy="119123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000" b="1" dirty="0">
                <a:solidFill>
                  <a:prstClr val="black"/>
                </a:solidFill>
                <a:latin typeface="Times New Roman" panose="02020603050405020304" pitchFamily="18" charset="0"/>
                <a:cs typeface="Times New Roman" panose="02020603050405020304" pitchFamily="18" charset="0"/>
              </a:rPr>
              <a:t>Nội dung: viết thường</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9" name="Picture 18">
            <a:extLst>
              <a:ext uri="{FF2B5EF4-FFF2-40B4-BE49-F238E27FC236}">
                <a16:creationId xmlns:a16="http://schemas.microsoft.com/office/drawing/2014/main" id="{CD1767CB-3CE2-44D2-86CC-68661024375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719" b="90000" l="10000" r="90000">
                        <a14:foregroundMark x1="32813" y1="8125" x2="32813" y2="8125"/>
                        <a14:foregroundMark x1="60625" y1="6719" x2="60625" y2="6719"/>
                        <a14:foregroundMark x1="38594" y1="55781" x2="38594" y2="55781"/>
                        <a14:foregroundMark x1="61250" y1="55781" x2="61250" y2="55781"/>
                        <a14:foregroundMark x1="61875" y1="52500" x2="61875" y2="52500"/>
                        <a14:foregroundMark x1="61875" y1="52500" x2="61875" y2="52500"/>
                        <a14:foregroundMark x1="59844" y1="55781" x2="59844" y2="55781"/>
                        <a14:foregroundMark x1="59844" y1="55781" x2="59844" y2="55781"/>
                        <a14:foregroundMark x1="59219" y1="55781" x2="59219" y2="55781"/>
                        <a14:foregroundMark x1="38594" y1="56406" x2="38594" y2="56406"/>
                        <a14:foregroundMark x1="38594" y1="56406" x2="38594" y2="56406"/>
                      </a14:backgroundRemoval>
                    </a14:imgEffect>
                  </a14:imgLayer>
                </a14:imgProps>
              </a:ext>
            </a:extLst>
          </a:blip>
          <a:stretch>
            <a:fillRect/>
          </a:stretch>
        </p:blipFill>
        <p:spPr>
          <a:xfrm>
            <a:off x="6353255" y="3003580"/>
            <a:ext cx="1366145" cy="1366145"/>
          </a:xfrm>
          <a:prstGeom prst="rect">
            <a:avLst/>
          </a:prstGeom>
        </p:spPr>
      </p:pic>
    </p:spTree>
    <p:extLst>
      <p:ext uri="{BB962C8B-B14F-4D97-AF65-F5344CB8AC3E}">
        <p14:creationId xmlns:p14="http://schemas.microsoft.com/office/powerpoint/2010/main" val="25669710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barn(inVertical)">
                                      <p:cBhvr>
                                        <p:cTn id="48" dur="500"/>
                                        <p:tgtEl>
                                          <p:spTgt spid="17"/>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P spid="10" grpId="0" animBg="1"/>
      <p:bldP spid="11" grpId="0" animBg="1"/>
      <p:bldP spid="14" grpId="0" animBg="1"/>
      <p:bldP spid="15" grpId="0" animBg="1"/>
      <p:bldP spid="17" grpId="0" animBg="1"/>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B297F-63A4-411A-8A29-0F66C5C598FA}"/>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07B919D-3516-4304-A23B-6AE97890DD9D}"/>
              </a:ext>
            </a:extLst>
          </p:cNvPr>
          <p:cNvPicPr>
            <a:picLocks noChangeAspect="1"/>
          </p:cNvPicPr>
          <p:nvPr/>
        </p:nvPicPr>
        <p:blipFill>
          <a:blip r:embed="rId3"/>
          <a:stretch>
            <a:fillRect/>
          </a:stretch>
        </p:blipFill>
        <p:spPr>
          <a:xfrm>
            <a:off x="10570129" y="4503899"/>
            <a:ext cx="1734990" cy="2354101"/>
          </a:xfrm>
          <a:prstGeom prst="rect">
            <a:avLst/>
          </a:prstGeom>
        </p:spPr>
      </p:pic>
      <p:sp>
        <p:nvSpPr>
          <p:cNvPr id="4" name="Rectangle 3">
            <a:extLst>
              <a:ext uri="{FF2B5EF4-FFF2-40B4-BE49-F238E27FC236}">
                <a16:creationId xmlns:a16="http://schemas.microsoft.com/office/drawing/2014/main" id="{F4488E58-4EF3-4ADA-A99E-CF8EED726AE5}"/>
              </a:ext>
            </a:extLst>
          </p:cNvPr>
          <p:cNvSpPr/>
          <p:nvPr/>
        </p:nvSpPr>
        <p:spPr>
          <a:xfrm>
            <a:off x="4405079" y="173227"/>
            <a:ext cx="2910979" cy="824136"/>
          </a:xfrm>
          <a:prstGeom prst="rect">
            <a:avLst/>
          </a:prstGeom>
        </p:spPr>
        <p:txBody>
          <a:bodyPr wrap="square">
            <a:spAutoFit/>
          </a:bodyPr>
          <a:lstStyle/>
          <a:p>
            <a:pPr lvl="0" algn="just">
              <a:lnSpc>
                <a:spcPct val="150000"/>
              </a:lnSpc>
            </a:pP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dụng</a:t>
            </a:r>
            <a:endParaRPr kumimoji="0" lang="en-US" sz="3600" b="0" i="0" u="none" strike="noStrike" kern="1200" cap="none" spc="0" normalizeH="0" baseline="0" noProof="0" dirty="0">
              <a:ln>
                <a:noFill/>
              </a:ln>
              <a:solidFill>
                <a:srgbClr val="0070C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B22683F8-B05E-4742-BF62-C3A3B0D8EDAB}"/>
              </a:ext>
            </a:extLst>
          </p:cNvPr>
          <p:cNvCxnSpPr>
            <a:cxnSpLocks/>
          </p:cNvCxnSpPr>
          <p:nvPr/>
        </p:nvCxnSpPr>
        <p:spPr>
          <a:xfrm>
            <a:off x="2143662" y="222442"/>
            <a:ext cx="140151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69FC042-A845-465F-98C2-2DF72183C576}"/>
              </a:ext>
            </a:extLst>
          </p:cNvPr>
          <p:cNvCxnSpPr>
            <a:cxnSpLocks/>
          </p:cNvCxnSpPr>
          <p:nvPr/>
        </p:nvCxnSpPr>
        <p:spPr>
          <a:xfrm>
            <a:off x="7607860" y="917939"/>
            <a:ext cx="154821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5D65AD0-333D-427D-9148-A8F3C9CC5846}"/>
              </a:ext>
            </a:extLst>
          </p:cNvPr>
          <p:cNvSpPr/>
          <p:nvPr/>
        </p:nvSpPr>
        <p:spPr>
          <a:xfrm>
            <a:off x="1442905" y="1770077"/>
            <a:ext cx="4596214" cy="119123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503B7F3C-A270-40EF-ACD5-C8ED9EC90B22}"/>
              </a:ext>
            </a:extLst>
          </p:cNvPr>
          <p:cNvSpPr/>
          <p:nvPr/>
        </p:nvSpPr>
        <p:spPr>
          <a:xfrm>
            <a:off x="1163175" y="1880389"/>
            <a:ext cx="4596214" cy="119123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000" b="1" dirty="0">
                <a:solidFill>
                  <a:prstClr val="black"/>
                </a:solidFill>
                <a:latin typeface="Times New Roman" panose="02020603050405020304" pitchFamily="18" charset="0"/>
                <a:cs typeface="Times New Roman" panose="02020603050405020304" pitchFamily="18" charset="0"/>
              </a:rPr>
              <a:t>Giúp người đọc tiếp nhận thông tin nhanh chóng</a:t>
            </a:r>
            <a:r>
              <a:rPr lang="en-US" sz="2000" b="1" dirty="0">
                <a:solidFill>
                  <a:prstClr val="black"/>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2004BDB0-2441-43DB-9796-3B78827ECAA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719" b="90000" l="10000" r="90000">
                        <a14:foregroundMark x1="32813" y1="8125" x2="32813" y2="8125"/>
                        <a14:foregroundMark x1="60625" y1="6719" x2="60625" y2="6719"/>
                        <a14:foregroundMark x1="38594" y1="55781" x2="38594" y2="55781"/>
                        <a14:foregroundMark x1="61250" y1="55781" x2="61250" y2="55781"/>
                        <a14:foregroundMark x1="61875" y1="52500" x2="61875" y2="52500"/>
                        <a14:foregroundMark x1="61875" y1="52500" x2="61875" y2="52500"/>
                        <a14:foregroundMark x1="59844" y1="55781" x2="59844" y2="55781"/>
                        <a14:foregroundMark x1="59844" y1="55781" x2="59844" y2="55781"/>
                        <a14:foregroundMark x1="59219" y1="55781" x2="59219" y2="55781"/>
                        <a14:foregroundMark x1="38594" y1="56406" x2="38594" y2="56406"/>
                        <a14:foregroundMark x1="38594" y1="56406" x2="38594" y2="56406"/>
                      </a14:backgroundRemoval>
                    </a14:imgEffect>
                  </a14:imgLayer>
                </a14:imgProps>
              </a:ext>
            </a:extLst>
          </a:blip>
          <a:stretch>
            <a:fillRect/>
          </a:stretch>
        </p:blipFill>
        <p:spPr>
          <a:xfrm>
            <a:off x="480102" y="766659"/>
            <a:ext cx="1366145" cy="1366145"/>
          </a:xfrm>
          <a:prstGeom prst="rect">
            <a:avLst/>
          </a:prstGeom>
        </p:spPr>
      </p:pic>
      <p:sp>
        <p:nvSpPr>
          <p:cNvPr id="10" name="Rectangle 9">
            <a:extLst>
              <a:ext uri="{FF2B5EF4-FFF2-40B4-BE49-F238E27FC236}">
                <a16:creationId xmlns:a16="http://schemas.microsoft.com/office/drawing/2014/main" id="{80B2D3E1-64A1-413C-B1CD-7057573D92B3}"/>
              </a:ext>
            </a:extLst>
          </p:cNvPr>
          <p:cNvSpPr/>
          <p:nvPr/>
        </p:nvSpPr>
        <p:spPr>
          <a:xfrm>
            <a:off x="7058803" y="2090422"/>
            <a:ext cx="4596214" cy="119123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14F188C4-65D4-4017-BD10-8F1606277A38}"/>
              </a:ext>
            </a:extLst>
          </p:cNvPr>
          <p:cNvSpPr/>
          <p:nvPr/>
        </p:nvSpPr>
        <p:spPr>
          <a:xfrm>
            <a:off x="6779072" y="2200734"/>
            <a:ext cx="4596214" cy="119123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000" b="1" dirty="0">
                <a:solidFill>
                  <a:prstClr val="black"/>
                </a:solidFill>
                <a:latin typeface="Times New Roman" panose="02020603050405020304" pitchFamily="18" charset="0"/>
                <a:cs typeface="Times New Roman" panose="02020603050405020304" pitchFamily="18" charset="0"/>
              </a:rPr>
              <a:t>	D</a:t>
            </a:r>
            <a:r>
              <a:rPr lang="vi-VN" sz="2000" b="1" dirty="0">
                <a:solidFill>
                  <a:prstClr val="black"/>
                </a:solidFill>
                <a:latin typeface="Times New Roman" panose="02020603050405020304" pitchFamily="18" charset="0"/>
                <a:cs typeface="Times New Roman" panose="02020603050405020304" pitchFamily="18" charset="0"/>
              </a:rPr>
              <a:t>ễ hiểu hơn theo từng phần, logic hợp lí, chặt chẽ</a:t>
            </a:r>
            <a:r>
              <a:rPr lang="en-US" sz="2000" b="1" dirty="0">
                <a:solidFill>
                  <a:prstClr val="black"/>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B3124A14-7855-46DC-8504-C57DFC8BED0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719" b="90000" l="10000" r="90000">
                        <a14:foregroundMark x1="32813" y1="8125" x2="32813" y2="8125"/>
                        <a14:foregroundMark x1="60625" y1="6719" x2="60625" y2="6719"/>
                        <a14:foregroundMark x1="38594" y1="55781" x2="38594" y2="55781"/>
                        <a14:foregroundMark x1="61250" y1="55781" x2="61250" y2="55781"/>
                        <a14:foregroundMark x1="61875" y1="52500" x2="61875" y2="52500"/>
                        <a14:foregroundMark x1="61875" y1="52500" x2="61875" y2="52500"/>
                        <a14:foregroundMark x1="59844" y1="55781" x2="59844" y2="55781"/>
                        <a14:foregroundMark x1="59844" y1="55781" x2="59844" y2="55781"/>
                        <a14:foregroundMark x1="59219" y1="55781" x2="59219" y2="55781"/>
                        <a14:foregroundMark x1="38594" y1="56406" x2="38594" y2="56406"/>
                        <a14:foregroundMark x1="38594" y1="56406" x2="38594" y2="56406"/>
                      </a14:backgroundRemoval>
                    </a14:imgEffect>
                  </a14:imgLayer>
                </a14:imgProps>
              </a:ext>
            </a:extLst>
          </a:blip>
          <a:stretch>
            <a:fillRect/>
          </a:stretch>
        </p:blipFill>
        <p:spPr>
          <a:xfrm>
            <a:off x="6096000" y="1087004"/>
            <a:ext cx="1366145" cy="1366145"/>
          </a:xfrm>
          <a:prstGeom prst="rect">
            <a:avLst/>
          </a:prstGeom>
        </p:spPr>
      </p:pic>
      <p:sp>
        <p:nvSpPr>
          <p:cNvPr id="14" name="Rectangle 13">
            <a:extLst>
              <a:ext uri="{FF2B5EF4-FFF2-40B4-BE49-F238E27FC236}">
                <a16:creationId xmlns:a16="http://schemas.microsoft.com/office/drawing/2014/main" id="{0BD3A3A1-2314-440A-B8E7-89FA4AD2FE12}"/>
              </a:ext>
            </a:extLst>
          </p:cNvPr>
          <p:cNvSpPr/>
          <p:nvPr/>
        </p:nvSpPr>
        <p:spPr>
          <a:xfrm>
            <a:off x="4452525" y="4037097"/>
            <a:ext cx="4596214" cy="119123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FE61893D-842B-462F-A4CA-9FD0D67B56A1}"/>
              </a:ext>
            </a:extLst>
          </p:cNvPr>
          <p:cNvSpPr/>
          <p:nvPr/>
        </p:nvSpPr>
        <p:spPr>
          <a:xfrm>
            <a:off x="4172795" y="4147409"/>
            <a:ext cx="4596214" cy="119123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000" b="1" dirty="0">
                <a:solidFill>
                  <a:prstClr val="black"/>
                </a:solidFill>
                <a:latin typeface="Times New Roman" panose="02020603050405020304" pitchFamily="18" charset="0"/>
                <a:cs typeface="Times New Roman" panose="02020603050405020304" pitchFamily="18" charset="0"/>
              </a:rPr>
              <a:t>Đ</a:t>
            </a:r>
            <a:r>
              <a:rPr lang="vi-VN" sz="2000" b="1" dirty="0">
                <a:solidFill>
                  <a:prstClr val="black"/>
                </a:solidFill>
                <a:latin typeface="Times New Roman" panose="02020603050405020304" pitchFamily="18" charset="0"/>
                <a:cs typeface="Times New Roman" panose="02020603050405020304" pitchFamily="18" charset="0"/>
              </a:rPr>
              <a:t>ồng thời tạo ấn tượng cho người đọc.</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a:extLst>
              <a:ext uri="{FF2B5EF4-FFF2-40B4-BE49-F238E27FC236}">
                <a16:creationId xmlns:a16="http://schemas.microsoft.com/office/drawing/2014/main" id="{E8A59670-EE01-4612-AEEA-087A0D0A04A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719" b="90000" l="10000" r="90000">
                        <a14:foregroundMark x1="32813" y1="8125" x2="32813" y2="8125"/>
                        <a14:foregroundMark x1="60625" y1="6719" x2="60625" y2="6719"/>
                        <a14:foregroundMark x1="38594" y1="55781" x2="38594" y2="55781"/>
                        <a14:foregroundMark x1="61250" y1="55781" x2="61250" y2="55781"/>
                        <a14:foregroundMark x1="61875" y1="52500" x2="61875" y2="52500"/>
                        <a14:foregroundMark x1="61875" y1="52500" x2="61875" y2="52500"/>
                        <a14:foregroundMark x1="59844" y1="55781" x2="59844" y2="55781"/>
                        <a14:foregroundMark x1="59844" y1="55781" x2="59844" y2="55781"/>
                        <a14:foregroundMark x1="59219" y1="55781" x2="59219" y2="55781"/>
                        <a14:foregroundMark x1="38594" y1="56406" x2="38594" y2="56406"/>
                        <a14:foregroundMark x1="38594" y1="56406" x2="38594" y2="56406"/>
                      </a14:backgroundRemoval>
                    </a14:imgEffect>
                  </a14:imgLayer>
                </a14:imgProps>
              </a:ext>
            </a:extLst>
          </a:blip>
          <a:stretch>
            <a:fillRect/>
          </a:stretch>
        </p:blipFill>
        <p:spPr>
          <a:xfrm>
            <a:off x="3489722" y="3033679"/>
            <a:ext cx="1366145" cy="1366145"/>
          </a:xfrm>
          <a:prstGeom prst="rect">
            <a:avLst/>
          </a:prstGeom>
        </p:spPr>
      </p:pic>
    </p:spTree>
    <p:extLst>
      <p:ext uri="{BB962C8B-B14F-4D97-AF65-F5344CB8AC3E}">
        <p14:creationId xmlns:p14="http://schemas.microsoft.com/office/powerpoint/2010/main" val="24467546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P spid="10" grpId="0" animBg="1"/>
      <p:bldP spid="11"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F691E1-C5BF-4352-B774-45C9C3933025}"/>
              </a:ext>
            </a:extLst>
          </p:cNvPr>
          <p:cNvPicPr>
            <a:picLocks noChangeAspect="1"/>
          </p:cNvPicPr>
          <p:nvPr/>
        </p:nvPicPr>
        <p:blipFill>
          <a:blip r:embed="rId3"/>
          <a:stretch>
            <a:fillRect/>
          </a:stretch>
        </p:blipFill>
        <p:spPr>
          <a:xfrm>
            <a:off x="0" y="8544"/>
            <a:ext cx="12192000" cy="7067373"/>
          </a:xfrm>
          <a:prstGeom prst="rect">
            <a:avLst/>
          </a:prstGeom>
        </p:spPr>
      </p:pic>
      <p:sp>
        <p:nvSpPr>
          <p:cNvPr id="4" name="Oval 3">
            <a:hlinkClick r:id="rId4" action="ppaction://hlinksldjump"/>
            <a:extLst>
              <a:ext uri="{FF2B5EF4-FFF2-40B4-BE49-F238E27FC236}">
                <a16:creationId xmlns:a16="http://schemas.microsoft.com/office/drawing/2014/main" id="{EFF079AB-6DD5-4D20-B1DD-9E67911D458F}"/>
              </a:ext>
            </a:extLst>
          </p:cNvPr>
          <p:cNvSpPr/>
          <p:nvPr/>
        </p:nvSpPr>
        <p:spPr>
          <a:xfrm>
            <a:off x="525292" y="931874"/>
            <a:ext cx="581113" cy="56402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1</a:t>
            </a:r>
          </a:p>
        </p:txBody>
      </p:sp>
      <p:sp>
        <p:nvSpPr>
          <p:cNvPr id="2" name="TextBox 1">
            <a:extLst>
              <a:ext uri="{FF2B5EF4-FFF2-40B4-BE49-F238E27FC236}">
                <a16:creationId xmlns:a16="http://schemas.microsoft.com/office/drawing/2014/main" id="{FFDEBF0D-9B4F-4546-A3D1-E3BEEB76A47C}"/>
              </a:ext>
            </a:extLst>
          </p:cNvPr>
          <p:cNvSpPr txBox="1"/>
          <p:nvPr/>
        </p:nvSpPr>
        <p:spPr>
          <a:xfrm>
            <a:off x="3273685" y="-76915"/>
            <a:ext cx="4934364" cy="923330"/>
          </a:xfrm>
          <a:prstGeom prst="rect">
            <a:avLst/>
          </a:prstGeom>
          <a:noFill/>
        </p:spPr>
        <p:txBody>
          <a:bodyPr wrap="none" rtlCol="0">
            <a:spAutoFit/>
          </a:bodyPr>
          <a:lstStyle/>
          <a:p>
            <a:r>
              <a:rPr lang="en-US" sz="5400" dirty="0">
                <a:solidFill>
                  <a:srgbClr val="FF0000"/>
                </a:solidFill>
                <a:latin typeface="Times New Roman" panose="02020603050405020304" pitchFamily="18" charset="0"/>
                <a:cs typeface="Times New Roman" panose="02020603050405020304" pitchFamily="18" charset="0"/>
              </a:rPr>
              <a:t>Ô CHỮ BÍ MẬT</a:t>
            </a:r>
          </a:p>
        </p:txBody>
      </p:sp>
      <p:sp>
        <p:nvSpPr>
          <p:cNvPr id="5" name="Oval 4">
            <a:hlinkClick r:id="rId5" action="ppaction://hlinksldjump"/>
            <a:extLst>
              <a:ext uri="{FF2B5EF4-FFF2-40B4-BE49-F238E27FC236}">
                <a16:creationId xmlns:a16="http://schemas.microsoft.com/office/drawing/2014/main" id="{6EDF2CDA-1558-48CB-9293-860D6BB4D3AE}"/>
              </a:ext>
            </a:extLst>
          </p:cNvPr>
          <p:cNvSpPr/>
          <p:nvPr/>
        </p:nvSpPr>
        <p:spPr>
          <a:xfrm>
            <a:off x="525292" y="1495896"/>
            <a:ext cx="581113" cy="56402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2</a:t>
            </a:r>
          </a:p>
        </p:txBody>
      </p:sp>
      <p:sp>
        <p:nvSpPr>
          <p:cNvPr id="6" name="Oval 5">
            <a:hlinkClick r:id="rId6" action="ppaction://hlinksldjump"/>
            <a:extLst>
              <a:ext uri="{FF2B5EF4-FFF2-40B4-BE49-F238E27FC236}">
                <a16:creationId xmlns:a16="http://schemas.microsoft.com/office/drawing/2014/main" id="{14FC1E46-4A86-4800-A0B6-2A4EF362791D}"/>
              </a:ext>
            </a:extLst>
          </p:cNvPr>
          <p:cNvSpPr/>
          <p:nvPr/>
        </p:nvSpPr>
        <p:spPr>
          <a:xfrm>
            <a:off x="525292" y="2059918"/>
            <a:ext cx="581113" cy="56402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3</a:t>
            </a:r>
          </a:p>
        </p:txBody>
      </p:sp>
      <p:sp>
        <p:nvSpPr>
          <p:cNvPr id="7" name="Oval 6">
            <a:hlinkClick r:id="rId7" action="ppaction://hlinksldjump"/>
            <a:extLst>
              <a:ext uri="{FF2B5EF4-FFF2-40B4-BE49-F238E27FC236}">
                <a16:creationId xmlns:a16="http://schemas.microsoft.com/office/drawing/2014/main" id="{C735D76B-C8CF-4E44-8EE1-ED640D031662}"/>
              </a:ext>
            </a:extLst>
          </p:cNvPr>
          <p:cNvSpPr/>
          <p:nvPr/>
        </p:nvSpPr>
        <p:spPr>
          <a:xfrm>
            <a:off x="525292" y="2623940"/>
            <a:ext cx="581113" cy="56402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4</a:t>
            </a:r>
          </a:p>
        </p:txBody>
      </p:sp>
      <p:sp>
        <p:nvSpPr>
          <p:cNvPr id="8" name="Oval 7">
            <a:hlinkClick r:id="rId8" action="ppaction://hlinksldjump"/>
            <a:extLst>
              <a:ext uri="{FF2B5EF4-FFF2-40B4-BE49-F238E27FC236}">
                <a16:creationId xmlns:a16="http://schemas.microsoft.com/office/drawing/2014/main" id="{A9A9978F-6D56-4269-A32E-20F99627B318}"/>
              </a:ext>
            </a:extLst>
          </p:cNvPr>
          <p:cNvSpPr/>
          <p:nvPr/>
        </p:nvSpPr>
        <p:spPr>
          <a:xfrm>
            <a:off x="525292" y="3187962"/>
            <a:ext cx="581113" cy="56402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5</a:t>
            </a:r>
          </a:p>
        </p:txBody>
      </p:sp>
      <p:sp>
        <p:nvSpPr>
          <p:cNvPr id="9" name="Oval 8">
            <a:hlinkClick r:id="rId9" action="ppaction://hlinksldjump"/>
            <a:extLst>
              <a:ext uri="{FF2B5EF4-FFF2-40B4-BE49-F238E27FC236}">
                <a16:creationId xmlns:a16="http://schemas.microsoft.com/office/drawing/2014/main" id="{C5A5DAE7-76D0-489B-B34B-EF34C10A7DB2}"/>
              </a:ext>
            </a:extLst>
          </p:cNvPr>
          <p:cNvSpPr/>
          <p:nvPr/>
        </p:nvSpPr>
        <p:spPr>
          <a:xfrm>
            <a:off x="525291" y="3751984"/>
            <a:ext cx="581113" cy="56402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6</a:t>
            </a:r>
          </a:p>
        </p:txBody>
      </p:sp>
      <p:sp>
        <p:nvSpPr>
          <p:cNvPr id="10" name="Oval 9">
            <a:hlinkClick r:id="rId10" action="ppaction://hlinksldjump"/>
            <a:extLst>
              <a:ext uri="{FF2B5EF4-FFF2-40B4-BE49-F238E27FC236}">
                <a16:creationId xmlns:a16="http://schemas.microsoft.com/office/drawing/2014/main" id="{825B57CF-F2DA-43FF-B1D3-E4E1479009A8}"/>
              </a:ext>
            </a:extLst>
          </p:cNvPr>
          <p:cNvSpPr/>
          <p:nvPr/>
        </p:nvSpPr>
        <p:spPr>
          <a:xfrm>
            <a:off x="525290" y="4316006"/>
            <a:ext cx="581113" cy="56402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7</a:t>
            </a:r>
          </a:p>
        </p:txBody>
      </p:sp>
      <p:sp>
        <p:nvSpPr>
          <p:cNvPr id="11" name="Oval 10">
            <a:hlinkClick r:id="rId11" action="ppaction://hlinksldjump"/>
            <a:extLst>
              <a:ext uri="{FF2B5EF4-FFF2-40B4-BE49-F238E27FC236}">
                <a16:creationId xmlns:a16="http://schemas.microsoft.com/office/drawing/2014/main" id="{D870664B-6B71-457A-9961-4B6A002AF32A}"/>
              </a:ext>
            </a:extLst>
          </p:cNvPr>
          <p:cNvSpPr/>
          <p:nvPr/>
        </p:nvSpPr>
        <p:spPr>
          <a:xfrm>
            <a:off x="525290" y="4880028"/>
            <a:ext cx="581113" cy="56402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8</a:t>
            </a:r>
          </a:p>
        </p:txBody>
      </p:sp>
      <p:sp>
        <p:nvSpPr>
          <p:cNvPr id="12" name="Oval 11">
            <a:hlinkClick r:id="rId12" action="ppaction://hlinksldjump"/>
            <a:extLst>
              <a:ext uri="{FF2B5EF4-FFF2-40B4-BE49-F238E27FC236}">
                <a16:creationId xmlns:a16="http://schemas.microsoft.com/office/drawing/2014/main" id="{41650835-E441-4E1F-8812-DDE636D33A74}"/>
              </a:ext>
            </a:extLst>
          </p:cNvPr>
          <p:cNvSpPr/>
          <p:nvPr/>
        </p:nvSpPr>
        <p:spPr>
          <a:xfrm>
            <a:off x="525290" y="5444050"/>
            <a:ext cx="581113" cy="56402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9</a:t>
            </a:r>
          </a:p>
        </p:txBody>
      </p:sp>
      <p:sp>
        <p:nvSpPr>
          <p:cNvPr id="13" name="Oval 12">
            <a:extLst>
              <a:ext uri="{FF2B5EF4-FFF2-40B4-BE49-F238E27FC236}">
                <a16:creationId xmlns:a16="http://schemas.microsoft.com/office/drawing/2014/main" id="{49859107-D089-4CDE-9219-612A7F8F3308}"/>
              </a:ext>
            </a:extLst>
          </p:cNvPr>
          <p:cNvSpPr/>
          <p:nvPr/>
        </p:nvSpPr>
        <p:spPr>
          <a:xfrm>
            <a:off x="1106405" y="931874"/>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1</a:t>
            </a:r>
          </a:p>
        </p:txBody>
      </p:sp>
      <p:sp>
        <p:nvSpPr>
          <p:cNvPr id="14" name="Oval 13">
            <a:extLst>
              <a:ext uri="{FF2B5EF4-FFF2-40B4-BE49-F238E27FC236}">
                <a16:creationId xmlns:a16="http://schemas.microsoft.com/office/drawing/2014/main" id="{1DE724BF-738E-4DB1-B182-6036A219BE86}"/>
              </a:ext>
            </a:extLst>
          </p:cNvPr>
          <p:cNvSpPr/>
          <p:nvPr/>
        </p:nvSpPr>
        <p:spPr>
          <a:xfrm>
            <a:off x="1106405" y="1495896"/>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2</a:t>
            </a:r>
          </a:p>
        </p:txBody>
      </p:sp>
      <p:sp>
        <p:nvSpPr>
          <p:cNvPr id="15" name="Oval 14">
            <a:extLst>
              <a:ext uri="{FF2B5EF4-FFF2-40B4-BE49-F238E27FC236}">
                <a16:creationId xmlns:a16="http://schemas.microsoft.com/office/drawing/2014/main" id="{34E18A96-214F-48E1-9CC5-F5F69F6264F0}"/>
              </a:ext>
            </a:extLst>
          </p:cNvPr>
          <p:cNvSpPr/>
          <p:nvPr/>
        </p:nvSpPr>
        <p:spPr>
          <a:xfrm>
            <a:off x="1106405" y="2059918"/>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3</a:t>
            </a:r>
          </a:p>
        </p:txBody>
      </p:sp>
      <p:sp>
        <p:nvSpPr>
          <p:cNvPr id="16" name="Oval 15">
            <a:extLst>
              <a:ext uri="{FF2B5EF4-FFF2-40B4-BE49-F238E27FC236}">
                <a16:creationId xmlns:a16="http://schemas.microsoft.com/office/drawing/2014/main" id="{B1CBA152-D59B-4F77-AF1C-9D5EECE0CB30}"/>
              </a:ext>
            </a:extLst>
          </p:cNvPr>
          <p:cNvSpPr/>
          <p:nvPr/>
        </p:nvSpPr>
        <p:spPr>
          <a:xfrm>
            <a:off x="1106405" y="2623940"/>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4</a:t>
            </a:r>
          </a:p>
        </p:txBody>
      </p:sp>
      <p:sp>
        <p:nvSpPr>
          <p:cNvPr id="17" name="Oval 16">
            <a:extLst>
              <a:ext uri="{FF2B5EF4-FFF2-40B4-BE49-F238E27FC236}">
                <a16:creationId xmlns:a16="http://schemas.microsoft.com/office/drawing/2014/main" id="{C5F1E50D-8075-4329-8B69-462421E76B40}"/>
              </a:ext>
            </a:extLst>
          </p:cNvPr>
          <p:cNvSpPr/>
          <p:nvPr/>
        </p:nvSpPr>
        <p:spPr>
          <a:xfrm>
            <a:off x="1106405" y="3187962"/>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5</a:t>
            </a:r>
          </a:p>
        </p:txBody>
      </p:sp>
      <p:sp>
        <p:nvSpPr>
          <p:cNvPr id="18" name="Oval 17">
            <a:extLst>
              <a:ext uri="{FF2B5EF4-FFF2-40B4-BE49-F238E27FC236}">
                <a16:creationId xmlns:a16="http://schemas.microsoft.com/office/drawing/2014/main" id="{39B16340-C4AB-4CC8-B1B5-8CF7E507FDD4}"/>
              </a:ext>
            </a:extLst>
          </p:cNvPr>
          <p:cNvSpPr/>
          <p:nvPr/>
        </p:nvSpPr>
        <p:spPr>
          <a:xfrm>
            <a:off x="1106404" y="3751984"/>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6</a:t>
            </a:r>
          </a:p>
        </p:txBody>
      </p:sp>
      <p:sp>
        <p:nvSpPr>
          <p:cNvPr id="19" name="Oval 18">
            <a:extLst>
              <a:ext uri="{FF2B5EF4-FFF2-40B4-BE49-F238E27FC236}">
                <a16:creationId xmlns:a16="http://schemas.microsoft.com/office/drawing/2014/main" id="{02A8B183-2618-4F85-A9FC-4BCBFC78C93B}"/>
              </a:ext>
            </a:extLst>
          </p:cNvPr>
          <p:cNvSpPr/>
          <p:nvPr/>
        </p:nvSpPr>
        <p:spPr>
          <a:xfrm>
            <a:off x="1106403" y="4316006"/>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7</a:t>
            </a:r>
          </a:p>
        </p:txBody>
      </p:sp>
      <p:sp>
        <p:nvSpPr>
          <p:cNvPr id="20" name="Oval 19">
            <a:extLst>
              <a:ext uri="{FF2B5EF4-FFF2-40B4-BE49-F238E27FC236}">
                <a16:creationId xmlns:a16="http://schemas.microsoft.com/office/drawing/2014/main" id="{4017D7E4-5311-4DDD-B438-7130D1C24EA4}"/>
              </a:ext>
            </a:extLst>
          </p:cNvPr>
          <p:cNvSpPr/>
          <p:nvPr/>
        </p:nvSpPr>
        <p:spPr>
          <a:xfrm>
            <a:off x="1106403" y="4880028"/>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8</a:t>
            </a:r>
          </a:p>
        </p:txBody>
      </p:sp>
      <p:sp>
        <p:nvSpPr>
          <p:cNvPr id="21" name="Oval 20">
            <a:extLst>
              <a:ext uri="{FF2B5EF4-FFF2-40B4-BE49-F238E27FC236}">
                <a16:creationId xmlns:a16="http://schemas.microsoft.com/office/drawing/2014/main" id="{828EDC87-DD3E-4498-9DAC-F4F723F38C38}"/>
              </a:ext>
            </a:extLst>
          </p:cNvPr>
          <p:cNvSpPr/>
          <p:nvPr/>
        </p:nvSpPr>
        <p:spPr>
          <a:xfrm>
            <a:off x="1106403" y="5444050"/>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9</a:t>
            </a:r>
          </a:p>
        </p:txBody>
      </p:sp>
      <p:sp>
        <p:nvSpPr>
          <p:cNvPr id="22" name="Oval 21">
            <a:extLst>
              <a:ext uri="{FF2B5EF4-FFF2-40B4-BE49-F238E27FC236}">
                <a16:creationId xmlns:a16="http://schemas.microsoft.com/office/drawing/2014/main" id="{10A3F98E-31A5-4F22-9785-6073181042D9}"/>
              </a:ext>
            </a:extLst>
          </p:cNvPr>
          <p:cNvSpPr/>
          <p:nvPr/>
        </p:nvSpPr>
        <p:spPr>
          <a:xfrm>
            <a:off x="1901163" y="931874"/>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29" name="Oval 28">
            <a:extLst>
              <a:ext uri="{FF2B5EF4-FFF2-40B4-BE49-F238E27FC236}">
                <a16:creationId xmlns:a16="http://schemas.microsoft.com/office/drawing/2014/main" id="{961E1002-6E3F-4578-AF84-E8C2B8C454C7}"/>
              </a:ext>
            </a:extLst>
          </p:cNvPr>
          <p:cNvSpPr/>
          <p:nvPr/>
        </p:nvSpPr>
        <p:spPr>
          <a:xfrm>
            <a:off x="1901161" y="4880028"/>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31" name="Oval 30">
            <a:extLst>
              <a:ext uri="{FF2B5EF4-FFF2-40B4-BE49-F238E27FC236}">
                <a16:creationId xmlns:a16="http://schemas.microsoft.com/office/drawing/2014/main" id="{C61820FC-6349-4F74-BBD9-B01C07B3B959}"/>
              </a:ext>
            </a:extLst>
          </p:cNvPr>
          <p:cNvSpPr/>
          <p:nvPr/>
        </p:nvSpPr>
        <p:spPr>
          <a:xfrm>
            <a:off x="2482274" y="931874"/>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33" name="Oval 32">
            <a:extLst>
              <a:ext uri="{FF2B5EF4-FFF2-40B4-BE49-F238E27FC236}">
                <a16:creationId xmlns:a16="http://schemas.microsoft.com/office/drawing/2014/main" id="{2DE37E16-6D2B-4BBB-8246-A3362C70E269}"/>
              </a:ext>
            </a:extLst>
          </p:cNvPr>
          <p:cNvSpPr/>
          <p:nvPr/>
        </p:nvSpPr>
        <p:spPr>
          <a:xfrm>
            <a:off x="2482274" y="2059918"/>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38" name="Oval 37">
            <a:extLst>
              <a:ext uri="{FF2B5EF4-FFF2-40B4-BE49-F238E27FC236}">
                <a16:creationId xmlns:a16="http://schemas.microsoft.com/office/drawing/2014/main" id="{8D2C52BA-3DC7-432F-8C38-E5A091B4C01A}"/>
              </a:ext>
            </a:extLst>
          </p:cNvPr>
          <p:cNvSpPr/>
          <p:nvPr/>
        </p:nvSpPr>
        <p:spPr>
          <a:xfrm>
            <a:off x="2482272" y="4880028"/>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39" name="Oval 38">
            <a:extLst>
              <a:ext uri="{FF2B5EF4-FFF2-40B4-BE49-F238E27FC236}">
                <a16:creationId xmlns:a16="http://schemas.microsoft.com/office/drawing/2014/main" id="{F6D5905F-3C00-4100-8973-D9A4E85E9E3A}"/>
              </a:ext>
            </a:extLst>
          </p:cNvPr>
          <p:cNvSpPr/>
          <p:nvPr/>
        </p:nvSpPr>
        <p:spPr>
          <a:xfrm>
            <a:off x="2482272" y="5444050"/>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40" name="Oval 39">
            <a:extLst>
              <a:ext uri="{FF2B5EF4-FFF2-40B4-BE49-F238E27FC236}">
                <a16:creationId xmlns:a16="http://schemas.microsoft.com/office/drawing/2014/main" id="{FED7221A-7974-40A7-A73B-666567D58661}"/>
              </a:ext>
            </a:extLst>
          </p:cNvPr>
          <p:cNvSpPr/>
          <p:nvPr/>
        </p:nvSpPr>
        <p:spPr>
          <a:xfrm>
            <a:off x="3063384" y="931874"/>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42" name="Oval 41">
            <a:extLst>
              <a:ext uri="{FF2B5EF4-FFF2-40B4-BE49-F238E27FC236}">
                <a16:creationId xmlns:a16="http://schemas.microsoft.com/office/drawing/2014/main" id="{985C5F74-C117-42D3-B410-B6C13EE5EA84}"/>
              </a:ext>
            </a:extLst>
          </p:cNvPr>
          <p:cNvSpPr/>
          <p:nvPr/>
        </p:nvSpPr>
        <p:spPr>
          <a:xfrm>
            <a:off x="3063384" y="2059918"/>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45" name="Oval 44">
            <a:extLst>
              <a:ext uri="{FF2B5EF4-FFF2-40B4-BE49-F238E27FC236}">
                <a16:creationId xmlns:a16="http://schemas.microsoft.com/office/drawing/2014/main" id="{B64E3A6B-7343-4053-A596-9CF902262AFF}"/>
              </a:ext>
            </a:extLst>
          </p:cNvPr>
          <p:cNvSpPr/>
          <p:nvPr/>
        </p:nvSpPr>
        <p:spPr>
          <a:xfrm>
            <a:off x="3063383" y="3751984"/>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47" name="Oval 46">
            <a:extLst>
              <a:ext uri="{FF2B5EF4-FFF2-40B4-BE49-F238E27FC236}">
                <a16:creationId xmlns:a16="http://schemas.microsoft.com/office/drawing/2014/main" id="{20D7B1BA-BDB3-4121-85A0-AC887BAD5D75}"/>
              </a:ext>
            </a:extLst>
          </p:cNvPr>
          <p:cNvSpPr/>
          <p:nvPr/>
        </p:nvSpPr>
        <p:spPr>
          <a:xfrm>
            <a:off x="3063382" y="4880028"/>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48" name="Oval 47">
            <a:extLst>
              <a:ext uri="{FF2B5EF4-FFF2-40B4-BE49-F238E27FC236}">
                <a16:creationId xmlns:a16="http://schemas.microsoft.com/office/drawing/2014/main" id="{EF077D58-5B55-4553-A2AF-6A082E64B483}"/>
              </a:ext>
            </a:extLst>
          </p:cNvPr>
          <p:cNvSpPr/>
          <p:nvPr/>
        </p:nvSpPr>
        <p:spPr>
          <a:xfrm>
            <a:off x="3063382" y="5444050"/>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49" name="Oval 48">
            <a:extLst>
              <a:ext uri="{FF2B5EF4-FFF2-40B4-BE49-F238E27FC236}">
                <a16:creationId xmlns:a16="http://schemas.microsoft.com/office/drawing/2014/main" id="{1F60CE71-AA23-484F-AD3F-FECBC64E8484}"/>
              </a:ext>
            </a:extLst>
          </p:cNvPr>
          <p:cNvSpPr/>
          <p:nvPr/>
        </p:nvSpPr>
        <p:spPr>
          <a:xfrm>
            <a:off x="3654174" y="931874"/>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51" name="Oval 50">
            <a:extLst>
              <a:ext uri="{FF2B5EF4-FFF2-40B4-BE49-F238E27FC236}">
                <a16:creationId xmlns:a16="http://schemas.microsoft.com/office/drawing/2014/main" id="{F469BA73-CB5B-4A7A-8731-83A0590D617F}"/>
              </a:ext>
            </a:extLst>
          </p:cNvPr>
          <p:cNvSpPr/>
          <p:nvPr/>
        </p:nvSpPr>
        <p:spPr>
          <a:xfrm>
            <a:off x="3654174" y="2059918"/>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52" name="Oval 51">
            <a:extLst>
              <a:ext uri="{FF2B5EF4-FFF2-40B4-BE49-F238E27FC236}">
                <a16:creationId xmlns:a16="http://schemas.microsoft.com/office/drawing/2014/main" id="{BE9C96A9-4DF0-40E9-BB21-796FA5EFD701}"/>
              </a:ext>
            </a:extLst>
          </p:cNvPr>
          <p:cNvSpPr/>
          <p:nvPr/>
        </p:nvSpPr>
        <p:spPr>
          <a:xfrm>
            <a:off x="3654174" y="2623940"/>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53" name="Oval 52">
            <a:extLst>
              <a:ext uri="{FF2B5EF4-FFF2-40B4-BE49-F238E27FC236}">
                <a16:creationId xmlns:a16="http://schemas.microsoft.com/office/drawing/2014/main" id="{05492C4F-0EAE-4F90-93FA-A0D7AC4CC6B5}"/>
              </a:ext>
            </a:extLst>
          </p:cNvPr>
          <p:cNvSpPr/>
          <p:nvPr/>
        </p:nvSpPr>
        <p:spPr>
          <a:xfrm>
            <a:off x="3654174" y="3187962"/>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54" name="Oval 53">
            <a:extLst>
              <a:ext uri="{FF2B5EF4-FFF2-40B4-BE49-F238E27FC236}">
                <a16:creationId xmlns:a16="http://schemas.microsoft.com/office/drawing/2014/main" id="{C6C67180-CD25-4E03-818A-EA790AEB70D9}"/>
              </a:ext>
            </a:extLst>
          </p:cNvPr>
          <p:cNvSpPr/>
          <p:nvPr/>
        </p:nvSpPr>
        <p:spPr>
          <a:xfrm>
            <a:off x="3654173" y="3751984"/>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55" name="Oval 54">
            <a:extLst>
              <a:ext uri="{FF2B5EF4-FFF2-40B4-BE49-F238E27FC236}">
                <a16:creationId xmlns:a16="http://schemas.microsoft.com/office/drawing/2014/main" id="{111EE21D-2571-4CBA-B4F1-0B64CE49451F}"/>
              </a:ext>
            </a:extLst>
          </p:cNvPr>
          <p:cNvSpPr/>
          <p:nvPr/>
        </p:nvSpPr>
        <p:spPr>
          <a:xfrm>
            <a:off x="3654172" y="4316006"/>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56" name="Oval 55">
            <a:extLst>
              <a:ext uri="{FF2B5EF4-FFF2-40B4-BE49-F238E27FC236}">
                <a16:creationId xmlns:a16="http://schemas.microsoft.com/office/drawing/2014/main" id="{D50A74E4-5F6E-429B-AA07-AE5A5CF98D1E}"/>
              </a:ext>
            </a:extLst>
          </p:cNvPr>
          <p:cNvSpPr/>
          <p:nvPr/>
        </p:nvSpPr>
        <p:spPr>
          <a:xfrm>
            <a:off x="3654172" y="4880028"/>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57" name="Oval 56">
            <a:extLst>
              <a:ext uri="{FF2B5EF4-FFF2-40B4-BE49-F238E27FC236}">
                <a16:creationId xmlns:a16="http://schemas.microsoft.com/office/drawing/2014/main" id="{1A135A25-A43C-4FB0-8A61-213AE171C13E}"/>
              </a:ext>
            </a:extLst>
          </p:cNvPr>
          <p:cNvSpPr/>
          <p:nvPr/>
        </p:nvSpPr>
        <p:spPr>
          <a:xfrm>
            <a:off x="3654172" y="5444050"/>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58" name="Oval 57">
            <a:extLst>
              <a:ext uri="{FF2B5EF4-FFF2-40B4-BE49-F238E27FC236}">
                <a16:creationId xmlns:a16="http://schemas.microsoft.com/office/drawing/2014/main" id="{3A7A1AE8-0EF1-42DC-9BE5-3414B699EF0D}"/>
              </a:ext>
            </a:extLst>
          </p:cNvPr>
          <p:cNvSpPr/>
          <p:nvPr/>
        </p:nvSpPr>
        <p:spPr>
          <a:xfrm>
            <a:off x="4244961" y="931874"/>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59" name="Oval 58">
            <a:extLst>
              <a:ext uri="{FF2B5EF4-FFF2-40B4-BE49-F238E27FC236}">
                <a16:creationId xmlns:a16="http://schemas.microsoft.com/office/drawing/2014/main" id="{9015D515-0737-410C-8EB2-369EACF82D5E}"/>
              </a:ext>
            </a:extLst>
          </p:cNvPr>
          <p:cNvSpPr/>
          <p:nvPr/>
        </p:nvSpPr>
        <p:spPr>
          <a:xfrm>
            <a:off x="4244961" y="1495896"/>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60" name="Oval 59">
            <a:extLst>
              <a:ext uri="{FF2B5EF4-FFF2-40B4-BE49-F238E27FC236}">
                <a16:creationId xmlns:a16="http://schemas.microsoft.com/office/drawing/2014/main" id="{9947C926-15B5-45DC-A025-481A9EBB2475}"/>
              </a:ext>
            </a:extLst>
          </p:cNvPr>
          <p:cNvSpPr/>
          <p:nvPr/>
        </p:nvSpPr>
        <p:spPr>
          <a:xfrm>
            <a:off x="4244961" y="2059918"/>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61" name="Oval 60">
            <a:extLst>
              <a:ext uri="{FF2B5EF4-FFF2-40B4-BE49-F238E27FC236}">
                <a16:creationId xmlns:a16="http://schemas.microsoft.com/office/drawing/2014/main" id="{C03527B9-D93A-4CD7-BF2D-4878F2F0AECA}"/>
              </a:ext>
            </a:extLst>
          </p:cNvPr>
          <p:cNvSpPr/>
          <p:nvPr/>
        </p:nvSpPr>
        <p:spPr>
          <a:xfrm>
            <a:off x="4244961" y="2623940"/>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62" name="Oval 61">
            <a:extLst>
              <a:ext uri="{FF2B5EF4-FFF2-40B4-BE49-F238E27FC236}">
                <a16:creationId xmlns:a16="http://schemas.microsoft.com/office/drawing/2014/main" id="{6B641C0D-261A-4FB2-B2DC-9585C232928E}"/>
              </a:ext>
            </a:extLst>
          </p:cNvPr>
          <p:cNvSpPr/>
          <p:nvPr/>
        </p:nvSpPr>
        <p:spPr>
          <a:xfrm>
            <a:off x="4244961" y="3187962"/>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63" name="Oval 62">
            <a:extLst>
              <a:ext uri="{FF2B5EF4-FFF2-40B4-BE49-F238E27FC236}">
                <a16:creationId xmlns:a16="http://schemas.microsoft.com/office/drawing/2014/main" id="{7EF5BC3F-E7BD-428D-803B-22AD6A48B213}"/>
              </a:ext>
            </a:extLst>
          </p:cNvPr>
          <p:cNvSpPr/>
          <p:nvPr/>
        </p:nvSpPr>
        <p:spPr>
          <a:xfrm>
            <a:off x="4244960" y="3751984"/>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64" name="Oval 63">
            <a:extLst>
              <a:ext uri="{FF2B5EF4-FFF2-40B4-BE49-F238E27FC236}">
                <a16:creationId xmlns:a16="http://schemas.microsoft.com/office/drawing/2014/main" id="{1126417C-AC60-4DBD-8ACF-BA323B2A928F}"/>
              </a:ext>
            </a:extLst>
          </p:cNvPr>
          <p:cNvSpPr/>
          <p:nvPr/>
        </p:nvSpPr>
        <p:spPr>
          <a:xfrm>
            <a:off x="4244959" y="4316006"/>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65" name="Oval 64">
            <a:extLst>
              <a:ext uri="{FF2B5EF4-FFF2-40B4-BE49-F238E27FC236}">
                <a16:creationId xmlns:a16="http://schemas.microsoft.com/office/drawing/2014/main" id="{8CF9BD7A-D845-4351-BA2F-77CFF3320340}"/>
              </a:ext>
            </a:extLst>
          </p:cNvPr>
          <p:cNvSpPr/>
          <p:nvPr/>
        </p:nvSpPr>
        <p:spPr>
          <a:xfrm>
            <a:off x="4244959" y="4880028"/>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66" name="Oval 65">
            <a:extLst>
              <a:ext uri="{FF2B5EF4-FFF2-40B4-BE49-F238E27FC236}">
                <a16:creationId xmlns:a16="http://schemas.microsoft.com/office/drawing/2014/main" id="{A8F5D6E4-B163-4007-A148-73FEA83B825F}"/>
              </a:ext>
            </a:extLst>
          </p:cNvPr>
          <p:cNvSpPr/>
          <p:nvPr/>
        </p:nvSpPr>
        <p:spPr>
          <a:xfrm>
            <a:off x="4244959" y="5444050"/>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67" name="Oval 66">
            <a:extLst>
              <a:ext uri="{FF2B5EF4-FFF2-40B4-BE49-F238E27FC236}">
                <a16:creationId xmlns:a16="http://schemas.microsoft.com/office/drawing/2014/main" id="{99A78286-FED0-4B49-83F5-12FDBD660FB1}"/>
              </a:ext>
            </a:extLst>
          </p:cNvPr>
          <p:cNvSpPr/>
          <p:nvPr/>
        </p:nvSpPr>
        <p:spPr>
          <a:xfrm>
            <a:off x="4826072" y="931874"/>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68" name="Oval 67">
            <a:extLst>
              <a:ext uri="{FF2B5EF4-FFF2-40B4-BE49-F238E27FC236}">
                <a16:creationId xmlns:a16="http://schemas.microsoft.com/office/drawing/2014/main" id="{9F120524-602A-4363-83BB-2204ADB532DB}"/>
              </a:ext>
            </a:extLst>
          </p:cNvPr>
          <p:cNvSpPr/>
          <p:nvPr/>
        </p:nvSpPr>
        <p:spPr>
          <a:xfrm>
            <a:off x="4826072" y="1495896"/>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69" name="Oval 68">
            <a:extLst>
              <a:ext uri="{FF2B5EF4-FFF2-40B4-BE49-F238E27FC236}">
                <a16:creationId xmlns:a16="http://schemas.microsoft.com/office/drawing/2014/main" id="{CBB0633C-CA81-4B4E-850F-04EFA866D70C}"/>
              </a:ext>
            </a:extLst>
          </p:cNvPr>
          <p:cNvSpPr/>
          <p:nvPr/>
        </p:nvSpPr>
        <p:spPr>
          <a:xfrm>
            <a:off x="4826072" y="2059918"/>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70" name="Oval 69">
            <a:extLst>
              <a:ext uri="{FF2B5EF4-FFF2-40B4-BE49-F238E27FC236}">
                <a16:creationId xmlns:a16="http://schemas.microsoft.com/office/drawing/2014/main" id="{24104498-CDDF-4EA0-8424-27F61D76AA02}"/>
              </a:ext>
            </a:extLst>
          </p:cNvPr>
          <p:cNvSpPr/>
          <p:nvPr/>
        </p:nvSpPr>
        <p:spPr>
          <a:xfrm>
            <a:off x="4826072" y="2623940"/>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71" name="Oval 70">
            <a:extLst>
              <a:ext uri="{FF2B5EF4-FFF2-40B4-BE49-F238E27FC236}">
                <a16:creationId xmlns:a16="http://schemas.microsoft.com/office/drawing/2014/main" id="{0F821788-22D1-491B-96AE-A9C8A95E1598}"/>
              </a:ext>
            </a:extLst>
          </p:cNvPr>
          <p:cNvSpPr/>
          <p:nvPr/>
        </p:nvSpPr>
        <p:spPr>
          <a:xfrm>
            <a:off x="4826072" y="3187962"/>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72" name="Oval 71">
            <a:extLst>
              <a:ext uri="{FF2B5EF4-FFF2-40B4-BE49-F238E27FC236}">
                <a16:creationId xmlns:a16="http://schemas.microsoft.com/office/drawing/2014/main" id="{E3980CD7-D61F-4C0E-96A1-F882B5ED8895}"/>
              </a:ext>
            </a:extLst>
          </p:cNvPr>
          <p:cNvSpPr/>
          <p:nvPr/>
        </p:nvSpPr>
        <p:spPr>
          <a:xfrm>
            <a:off x="4826071" y="3751984"/>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73" name="Oval 72">
            <a:extLst>
              <a:ext uri="{FF2B5EF4-FFF2-40B4-BE49-F238E27FC236}">
                <a16:creationId xmlns:a16="http://schemas.microsoft.com/office/drawing/2014/main" id="{B00E9037-4EDC-489A-9403-ADF68BEF58C7}"/>
              </a:ext>
            </a:extLst>
          </p:cNvPr>
          <p:cNvSpPr/>
          <p:nvPr/>
        </p:nvSpPr>
        <p:spPr>
          <a:xfrm>
            <a:off x="4826070" y="4316006"/>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74" name="Oval 73">
            <a:extLst>
              <a:ext uri="{FF2B5EF4-FFF2-40B4-BE49-F238E27FC236}">
                <a16:creationId xmlns:a16="http://schemas.microsoft.com/office/drawing/2014/main" id="{BB6B1EB0-031E-42E9-9416-0DC4C68DF867}"/>
              </a:ext>
            </a:extLst>
          </p:cNvPr>
          <p:cNvSpPr/>
          <p:nvPr/>
        </p:nvSpPr>
        <p:spPr>
          <a:xfrm>
            <a:off x="4826070" y="4880028"/>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75" name="Oval 74">
            <a:extLst>
              <a:ext uri="{FF2B5EF4-FFF2-40B4-BE49-F238E27FC236}">
                <a16:creationId xmlns:a16="http://schemas.microsoft.com/office/drawing/2014/main" id="{143634C7-7F3E-4223-9F25-8E6AD8E576A0}"/>
              </a:ext>
            </a:extLst>
          </p:cNvPr>
          <p:cNvSpPr/>
          <p:nvPr/>
        </p:nvSpPr>
        <p:spPr>
          <a:xfrm>
            <a:off x="4826070" y="5444050"/>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76" name="Oval 75">
            <a:extLst>
              <a:ext uri="{FF2B5EF4-FFF2-40B4-BE49-F238E27FC236}">
                <a16:creationId xmlns:a16="http://schemas.microsoft.com/office/drawing/2014/main" id="{072F01C9-7353-48F4-BE72-7EC4CFAE4E92}"/>
              </a:ext>
            </a:extLst>
          </p:cNvPr>
          <p:cNvSpPr/>
          <p:nvPr/>
        </p:nvSpPr>
        <p:spPr>
          <a:xfrm>
            <a:off x="5415730" y="961978"/>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77" name="Oval 76">
            <a:extLst>
              <a:ext uri="{FF2B5EF4-FFF2-40B4-BE49-F238E27FC236}">
                <a16:creationId xmlns:a16="http://schemas.microsoft.com/office/drawing/2014/main" id="{8E17E708-B32A-4F47-A737-BF113CD08DE0}"/>
              </a:ext>
            </a:extLst>
          </p:cNvPr>
          <p:cNvSpPr/>
          <p:nvPr/>
        </p:nvSpPr>
        <p:spPr>
          <a:xfrm>
            <a:off x="5415730" y="1526000"/>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78" name="Oval 77">
            <a:extLst>
              <a:ext uri="{FF2B5EF4-FFF2-40B4-BE49-F238E27FC236}">
                <a16:creationId xmlns:a16="http://schemas.microsoft.com/office/drawing/2014/main" id="{224A84E2-7D37-4344-8A75-812E3543F64B}"/>
              </a:ext>
            </a:extLst>
          </p:cNvPr>
          <p:cNvSpPr/>
          <p:nvPr/>
        </p:nvSpPr>
        <p:spPr>
          <a:xfrm>
            <a:off x="5415730" y="2090022"/>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79" name="Oval 78">
            <a:extLst>
              <a:ext uri="{FF2B5EF4-FFF2-40B4-BE49-F238E27FC236}">
                <a16:creationId xmlns:a16="http://schemas.microsoft.com/office/drawing/2014/main" id="{117B5FCA-36EB-4183-8F7B-63149EC13D19}"/>
              </a:ext>
            </a:extLst>
          </p:cNvPr>
          <p:cNvSpPr/>
          <p:nvPr/>
        </p:nvSpPr>
        <p:spPr>
          <a:xfrm>
            <a:off x="5415730" y="2654044"/>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81" name="Oval 80">
            <a:extLst>
              <a:ext uri="{FF2B5EF4-FFF2-40B4-BE49-F238E27FC236}">
                <a16:creationId xmlns:a16="http://schemas.microsoft.com/office/drawing/2014/main" id="{F89F5EE4-0BCA-4B20-BA56-77AF436ADA1D}"/>
              </a:ext>
            </a:extLst>
          </p:cNvPr>
          <p:cNvSpPr/>
          <p:nvPr/>
        </p:nvSpPr>
        <p:spPr>
          <a:xfrm>
            <a:off x="5415729" y="3782088"/>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82" name="Oval 81">
            <a:extLst>
              <a:ext uri="{FF2B5EF4-FFF2-40B4-BE49-F238E27FC236}">
                <a16:creationId xmlns:a16="http://schemas.microsoft.com/office/drawing/2014/main" id="{CB11946E-8FA6-4450-B30A-9F81ABFCF18D}"/>
              </a:ext>
            </a:extLst>
          </p:cNvPr>
          <p:cNvSpPr/>
          <p:nvPr/>
        </p:nvSpPr>
        <p:spPr>
          <a:xfrm>
            <a:off x="5415728" y="4346110"/>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83" name="Oval 82">
            <a:extLst>
              <a:ext uri="{FF2B5EF4-FFF2-40B4-BE49-F238E27FC236}">
                <a16:creationId xmlns:a16="http://schemas.microsoft.com/office/drawing/2014/main" id="{F151136E-67B1-4FA8-BFA1-DD121D468B45}"/>
              </a:ext>
            </a:extLst>
          </p:cNvPr>
          <p:cNvSpPr/>
          <p:nvPr/>
        </p:nvSpPr>
        <p:spPr>
          <a:xfrm>
            <a:off x="1932000" y="6100969"/>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84" name="Oval 83">
            <a:extLst>
              <a:ext uri="{FF2B5EF4-FFF2-40B4-BE49-F238E27FC236}">
                <a16:creationId xmlns:a16="http://schemas.microsoft.com/office/drawing/2014/main" id="{EDB3BF58-03C2-41F2-A19D-BE4441360098}"/>
              </a:ext>
            </a:extLst>
          </p:cNvPr>
          <p:cNvSpPr/>
          <p:nvPr/>
        </p:nvSpPr>
        <p:spPr>
          <a:xfrm>
            <a:off x="5415728" y="5474154"/>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85" name="Oval 84">
            <a:extLst>
              <a:ext uri="{FF2B5EF4-FFF2-40B4-BE49-F238E27FC236}">
                <a16:creationId xmlns:a16="http://schemas.microsoft.com/office/drawing/2014/main" id="{90C89EE8-6E8F-41B2-BAEC-9DEA9722B6F4}"/>
              </a:ext>
            </a:extLst>
          </p:cNvPr>
          <p:cNvSpPr/>
          <p:nvPr/>
        </p:nvSpPr>
        <p:spPr>
          <a:xfrm>
            <a:off x="5996838" y="961978"/>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86" name="Oval 85">
            <a:extLst>
              <a:ext uri="{FF2B5EF4-FFF2-40B4-BE49-F238E27FC236}">
                <a16:creationId xmlns:a16="http://schemas.microsoft.com/office/drawing/2014/main" id="{2836B727-BA60-4261-B2A0-08B149CBCA70}"/>
              </a:ext>
            </a:extLst>
          </p:cNvPr>
          <p:cNvSpPr/>
          <p:nvPr/>
        </p:nvSpPr>
        <p:spPr>
          <a:xfrm>
            <a:off x="5996838" y="1526000"/>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87" name="Oval 86">
            <a:extLst>
              <a:ext uri="{FF2B5EF4-FFF2-40B4-BE49-F238E27FC236}">
                <a16:creationId xmlns:a16="http://schemas.microsoft.com/office/drawing/2014/main" id="{4B238C2D-4FE9-4933-B012-B1FE5420473C}"/>
              </a:ext>
            </a:extLst>
          </p:cNvPr>
          <p:cNvSpPr/>
          <p:nvPr/>
        </p:nvSpPr>
        <p:spPr>
          <a:xfrm>
            <a:off x="5996838" y="2090022"/>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88" name="Oval 87">
            <a:extLst>
              <a:ext uri="{FF2B5EF4-FFF2-40B4-BE49-F238E27FC236}">
                <a16:creationId xmlns:a16="http://schemas.microsoft.com/office/drawing/2014/main" id="{DE2C62EC-9027-4F45-9677-5EF69B8A40A9}"/>
              </a:ext>
            </a:extLst>
          </p:cNvPr>
          <p:cNvSpPr/>
          <p:nvPr/>
        </p:nvSpPr>
        <p:spPr>
          <a:xfrm>
            <a:off x="5996838" y="2654044"/>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90" name="Oval 89">
            <a:extLst>
              <a:ext uri="{FF2B5EF4-FFF2-40B4-BE49-F238E27FC236}">
                <a16:creationId xmlns:a16="http://schemas.microsoft.com/office/drawing/2014/main" id="{F9293A57-B6E6-4729-A94B-E018CDC02FBC}"/>
              </a:ext>
            </a:extLst>
          </p:cNvPr>
          <p:cNvSpPr/>
          <p:nvPr/>
        </p:nvSpPr>
        <p:spPr>
          <a:xfrm>
            <a:off x="5996837" y="3782088"/>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91" name="Oval 90">
            <a:extLst>
              <a:ext uri="{FF2B5EF4-FFF2-40B4-BE49-F238E27FC236}">
                <a16:creationId xmlns:a16="http://schemas.microsoft.com/office/drawing/2014/main" id="{D58288BA-B43E-40F1-AB6E-3587E2771CA4}"/>
              </a:ext>
            </a:extLst>
          </p:cNvPr>
          <p:cNvSpPr/>
          <p:nvPr/>
        </p:nvSpPr>
        <p:spPr>
          <a:xfrm>
            <a:off x="5996836" y="4346110"/>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92" name="Oval 91">
            <a:extLst>
              <a:ext uri="{FF2B5EF4-FFF2-40B4-BE49-F238E27FC236}">
                <a16:creationId xmlns:a16="http://schemas.microsoft.com/office/drawing/2014/main" id="{5756B0E6-4C8C-47C3-8EA2-42B3C25D00FD}"/>
              </a:ext>
            </a:extLst>
          </p:cNvPr>
          <p:cNvSpPr/>
          <p:nvPr/>
        </p:nvSpPr>
        <p:spPr>
          <a:xfrm>
            <a:off x="2525113" y="6121760"/>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93" name="Oval 92">
            <a:extLst>
              <a:ext uri="{FF2B5EF4-FFF2-40B4-BE49-F238E27FC236}">
                <a16:creationId xmlns:a16="http://schemas.microsoft.com/office/drawing/2014/main" id="{227B3A95-1FF8-4CA9-BE69-5B13487C8C44}"/>
              </a:ext>
            </a:extLst>
          </p:cNvPr>
          <p:cNvSpPr/>
          <p:nvPr/>
        </p:nvSpPr>
        <p:spPr>
          <a:xfrm>
            <a:off x="5996836" y="5474154"/>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94" name="Oval 93">
            <a:extLst>
              <a:ext uri="{FF2B5EF4-FFF2-40B4-BE49-F238E27FC236}">
                <a16:creationId xmlns:a16="http://schemas.microsoft.com/office/drawing/2014/main" id="{602B81CC-D6E1-4241-9B98-AD09A9D1D2C7}"/>
              </a:ext>
            </a:extLst>
          </p:cNvPr>
          <p:cNvSpPr/>
          <p:nvPr/>
        </p:nvSpPr>
        <p:spPr>
          <a:xfrm>
            <a:off x="6586497" y="992078"/>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95" name="Oval 94">
            <a:extLst>
              <a:ext uri="{FF2B5EF4-FFF2-40B4-BE49-F238E27FC236}">
                <a16:creationId xmlns:a16="http://schemas.microsoft.com/office/drawing/2014/main" id="{D5B6546A-AF89-4A2B-A21B-098E4902F94C}"/>
              </a:ext>
            </a:extLst>
          </p:cNvPr>
          <p:cNvSpPr/>
          <p:nvPr/>
        </p:nvSpPr>
        <p:spPr>
          <a:xfrm>
            <a:off x="6586497" y="1556100"/>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97" name="Oval 96">
            <a:extLst>
              <a:ext uri="{FF2B5EF4-FFF2-40B4-BE49-F238E27FC236}">
                <a16:creationId xmlns:a16="http://schemas.microsoft.com/office/drawing/2014/main" id="{71150329-890E-45DC-B7D1-63B9DC59873E}"/>
              </a:ext>
            </a:extLst>
          </p:cNvPr>
          <p:cNvSpPr/>
          <p:nvPr/>
        </p:nvSpPr>
        <p:spPr>
          <a:xfrm>
            <a:off x="6586497" y="2684144"/>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100" name="Oval 99">
            <a:extLst>
              <a:ext uri="{FF2B5EF4-FFF2-40B4-BE49-F238E27FC236}">
                <a16:creationId xmlns:a16="http://schemas.microsoft.com/office/drawing/2014/main" id="{41BC3100-A1CE-46A7-85CA-BF81AE165C88}"/>
              </a:ext>
            </a:extLst>
          </p:cNvPr>
          <p:cNvSpPr/>
          <p:nvPr/>
        </p:nvSpPr>
        <p:spPr>
          <a:xfrm>
            <a:off x="6586495" y="4376210"/>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101" name="Oval 100">
            <a:extLst>
              <a:ext uri="{FF2B5EF4-FFF2-40B4-BE49-F238E27FC236}">
                <a16:creationId xmlns:a16="http://schemas.microsoft.com/office/drawing/2014/main" id="{6616467E-3B81-4DB2-9E52-D1D481B0B470}"/>
              </a:ext>
            </a:extLst>
          </p:cNvPr>
          <p:cNvSpPr/>
          <p:nvPr/>
        </p:nvSpPr>
        <p:spPr>
          <a:xfrm>
            <a:off x="3106226" y="6138471"/>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102" name="Oval 101">
            <a:extLst>
              <a:ext uri="{FF2B5EF4-FFF2-40B4-BE49-F238E27FC236}">
                <a16:creationId xmlns:a16="http://schemas.microsoft.com/office/drawing/2014/main" id="{941E6A06-2899-4D6A-81A5-E52C50394F11}"/>
              </a:ext>
            </a:extLst>
          </p:cNvPr>
          <p:cNvSpPr/>
          <p:nvPr/>
        </p:nvSpPr>
        <p:spPr>
          <a:xfrm>
            <a:off x="6586495" y="5504254"/>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103" name="Oval 102">
            <a:extLst>
              <a:ext uri="{FF2B5EF4-FFF2-40B4-BE49-F238E27FC236}">
                <a16:creationId xmlns:a16="http://schemas.microsoft.com/office/drawing/2014/main" id="{960D08B7-18AE-4A58-B7D1-31455493F281}"/>
              </a:ext>
            </a:extLst>
          </p:cNvPr>
          <p:cNvSpPr/>
          <p:nvPr/>
        </p:nvSpPr>
        <p:spPr>
          <a:xfrm>
            <a:off x="7167603" y="992078"/>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104" name="Oval 103">
            <a:extLst>
              <a:ext uri="{FF2B5EF4-FFF2-40B4-BE49-F238E27FC236}">
                <a16:creationId xmlns:a16="http://schemas.microsoft.com/office/drawing/2014/main" id="{E0F67818-DC03-4A93-8727-5F42867A4AB9}"/>
              </a:ext>
            </a:extLst>
          </p:cNvPr>
          <p:cNvSpPr/>
          <p:nvPr/>
        </p:nvSpPr>
        <p:spPr>
          <a:xfrm>
            <a:off x="7167603" y="1556100"/>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106" name="Oval 105">
            <a:extLst>
              <a:ext uri="{FF2B5EF4-FFF2-40B4-BE49-F238E27FC236}">
                <a16:creationId xmlns:a16="http://schemas.microsoft.com/office/drawing/2014/main" id="{51060A75-C700-4E23-AD1A-8E72ADA3A95F}"/>
              </a:ext>
            </a:extLst>
          </p:cNvPr>
          <p:cNvSpPr/>
          <p:nvPr/>
        </p:nvSpPr>
        <p:spPr>
          <a:xfrm>
            <a:off x="7167603" y="2684144"/>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109" name="Oval 108">
            <a:extLst>
              <a:ext uri="{FF2B5EF4-FFF2-40B4-BE49-F238E27FC236}">
                <a16:creationId xmlns:a16="http://schemas.microsoft.com/office/drawing/2014/main" id="{47E6841E-6BEE-4587-BD05-B91053F60D95}"/>
              </a:ext>
            </a:extLst>
          </p:cNvPr>
          <p:cNvSpPr/>
          <p:nvPr/>
        </p:nvSpPr>
        <p:spPr>
          <a:xfrm>
            <a:off x="7167601" y="4376210"/>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110" name="Oval 109">
            <a:extLst>
              <a:ext uri="{FF2B5EF4-FFF2-40B4-BE49-F238E27FC236}">
                <a16:creationId xmlns:a16="http://schemas.microsoft.com/office/drawing/2014/main" id="{EC4CE0BE-9A82-4DE2-A557-19D597F00817}"/>
              </a:ext>
            </a:extLst>
          </p:cNvPr>
          <p:cNvSpPr/>
          <p:nvPr/>
        </p:nvSpPr>
        <p:spPr>
          <a:xfrm>
            <a:off x="3687339" y="6138849"/>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111" name="Oval 110">
            <a:extLst>
              <a:ext uri="{FF2B5EF4-FFF2-40B4-BE49-F238E27FC236}">
                <a16:creationId xmlns:a16="http://schemas.microsoft.com/office/drawing/2014/main" id="{C7430D16-E31A-44E2-8DF4-2E5F927A095F}"/>
              </a:ext>
            </a:extLst>
          </p:cNvPr>
          <p:cNvSpPr/>
          <p:nvPr/>
        </p:nvSpPr>
        <p:spPr>
          <a:xfrm>
            <a:off x="7167601" y="5504254"/>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113" name="Oval 112">
            <a:extLst>
              <a:ext uri="{FF2B5EF4-FFF2-40B4-BE49-F238E27FC236}">
                <a16:creationId xmlns:a16="http://schemas.microsoft.com/office/drawing/2014/main" id="{D12216F6-9FEA-4E04-B61F-CACDEDB90F46}"/>
              </a:ext>
            </a:extLst>
          </p:cNvPr>
          <p:cNvSpPr/>
          <p:nvPr/>
        </p:nvSpPr>
        <p:spPr>
          <a:xfrm>
            <a:off x="7748713" y="1556100"/>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115" name="Oval 114">
            <a:extLst>
              <a:ext uri="{FF2B5EF4-FFF2-40B4-BE49-F238E27FC236}">
                <a16:creationId xmlns:a16="http://schemas.microsoft.com/office/drawing/2014/main" id="{23B73C55-2C23-4148-85ED-D8EEE2006D67}"/>
              </a:ext>
            </a:extLst>
          </p:cNvPr>
          <p:cNvSpPr/>
          <p:nvPr/>
        </p:nvSpPr>
        <p:spPr>
          <a:xfrm>
            <a:off x="7748713" y="2684144"/>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118" name="Oval 117">
            <a:extLst>
              <a:ext uri="{FF2B5EF4-FFF2-40B4-BE49-F238E27FC236}">
                <a16:creationId xmlns:a16="http://schemas.microsoft.com/office/drawing/2014/main" id="{73224F7E-D0E6-4710-BC16-11A010B1CD6D}"/>
              </a:ext>
            </a:extLst>
          </p:cNvPr>
          <p:cNvSpPr/>
          <p:nvPr/>
        </p:nvSpPr>
        <p:spPr>
          <a:xfrm>
            <a:off x="7748711" y="4376210"/>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119" name="Oval 118">
            <a:extLst>
              <a:ext uri="{FF2B5EF4-FFF2-40B4-BE49-F238E27FC236}">
                <a16:creationId xmlns:a16="http://schemas.microsoft.com/office/drawing/2014/main" id="{767DC2A3-E430-42BD-A724-CA79DFE7CC24}"/>
              </a:ext>
            </a:extLst>
          </p:cNvPr>
          <p:cNvSpPr/>
          <p:nvPr/>
        </p:nvSpPr>
        <p:spPr>
          <a:xfrm>
            <a:off x="4268452" y="6155560"/>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120" name="Oval 119">
            <a:extLst>
              <a:ext uri="{FF2B5EF4-FFF2-40B4-BE49-F238E27FC236}">
                <a16:creationId xmlns:a16="http://schemas.microsoft.com/office/drawing/2014/main" id="{8D2C9452-3443-489C-9707-03089651885F}"/>
              </a:ext>
            </a:extLst>
          </p:cNvPr>
          <p:cNvSpPr/>
          <p:nvPr/>
        </p:nvSpPr>
        <p:spPr>
          <a:xfrm>
            <a:off x="8291464" y="6113597"/>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127" name="Oval 126">
            <a:extLst>
              <a:ext uri="{FF2B5EF4-FFF2-40B4-BE49-F238E27FC236}">
                <a16:creationId xmlns:a16="http://schemas.microsoft.com/office/drawing/2014/main" id="{2AB6C2A8-60AC-4133-8B1A-B7FEC6F9AD03}"/>
              </a:ext>
            </a:extLst>
          </p:cNvPr>
          <p:cNvSpPr/>
          <p:nvPr/>
        </p:nvSpPr>
        <p:spPr>
          <a:xfrm>
            <a:off x="8329811" y="4376210"/>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128" name="Oval 127">
            <a:extLst>
              <a:ext uri="{FF2B5EF4-FFF2-40B4-BE49-F238E27FC236}">
                <a16:creationId xmlns:a16="http://schemas.microsoft.com/office/drawing/2014/main" id="{326E9329-CC5E-4730-A2DB-09754E61B85C}"/>
              </a:ext>
            </a:extLst>
          </p:cNvPr>
          <p:cNvSpPr/>
          <p:nvPr/>
        </p:nvSpPr>
        <p:spPr>
          <a:xfrm>
            <a:off x="4841016" y="6155272"/>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129" name="Oval 128">
            <a:extLst>
              <a:ext uri="{FF2B5EF4-FFF2-40B4-BE49-F238E27FC236}">
                <a16:creationId xmlns:a16="http://schemas.microsoft.com/office/drawing/2014/main" id="{418AADA8-24DB-4BC1-BC7F-1B746BB5AC0C}"/>
              </a:ext>
            </a:extLst>
          </p:cNvPr>
          <p:cNvSpPr/>
          <p:nvPr/>
        </p:nvSpPr>
        <p:spPr>
          <a:xfrm>
            <a:off x="7732779" y="6138471"/>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136" name="Oval 135">
            <a:extLst>
              <a:ext uri="{FF2B5EF4-FFF2-40B4-BE49-F238E27FC236}">
                <a16:creationId xmlns:a16="http://schemas.microsoft.com/office/drawing/2014/main" id="{BECDB606-65D8-4071-9FE1-8D10E16A0E6D}"/>
              </a:ext>
            </a:extLst>
          </p:cNvPr>
          <p:cNvSpPr/>
          <p:nvPr/>
        </p:nvSpPr>
        <p:spPr>
          <a:xfrm>
            <a:off x="8910918" y="4376210"/>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137" name="Oval 136">
            <a:extLst>
              <a:ext uri="{FF2B5EF4-FFF2-40B4-BE49-F238E27FC236}">
                <a16:creationId xmlns:a16="http://schemas.microsoft.com/office/drawing/2014/main" id="{82045E45-7379-4ECA-8086-15191E48A7F0}"/>
              </a:ext>
            </a:extLst>
          </p:cNvPr>
          <p:cNvSpPr/>
          <p:nvPr/>
        </p:nvSpPr>
        <p:spPr>
          <a:xfrm>
            <a:off x="5431075" y="6155272"/>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138" name="Oval 137">
            <a:extLst>
              <a:ext uri="{FF2B5EF4-FFF2-40B4-BE49-F238E27FC236}">
                <a16:creationId xmlns:a16="http://schemas.microsoft.com/office/drawing/2014/main" id="{1E11B1B8-4407-4AF5-B151-338376026578}"/>
              </a:ext>
            </a:extLst>
          </p:cNvPr>
          <p:cNvSpPr/>
          <p:nvPr/>
        </p:nvSpPr>
        <p:spPr>
          <a:xfrm>
            <a:off x="7148522" y="6138471"/>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146" name="Oval 145">
            <a:extLst>
              <a:ext uri="{FF2B5EF4-FFF2-40B4-BE49-F238E27FC236}">
                <a16:creationId xmlns:a16="http://schemas.microsoft.com/office/drawing/2014/main" id="{BB09C08C-FDBD-47EE-9519-3912896D2982}"/>
              </a:ext>
            </a:extLst>
          </p:cNvPr>
          <p:cNvSpPr/>
          <p:nvPr/>
        </p:nvSpPr>
        <p:spPr>
          <a:xfrm>
            <a:off x="6019521" y="6155272"/>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147" name="Oval 146">
            <a:extLst>
              <a:ext uri="{FF2B5EF4-FFF2-40B4-BE49-F238E27FC236}">
                <a16:creationId xmlns:a16="http://schemas.microsoft.com/office/drawing/2014/main" id="{73865B2A-F843-437C-8962-0CD5C6F77A8D}"/>
              </a:ext>
            </a:extLst>
          </p:cNvPr>
          <p:cNvSpPr/>
          <p:nvPr/>
        </p:nvSpPr>
        <p:spPr>
          <a:xfrm>
            <a:off x="6586693" y="6155272"/>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148" name="Oval 147">
            <a:extLst>
              <a:ext uri="{FF2B5EF4-FFF2-40B4-BE49-F238E27FC236}">
                <a16:creationId xmlns:a16="http://schemas.microsoft.com/office/drawing/2014/main" id="{89911945-17DF-4009-8B06-A78DB4D94B69}"/>
              </a:ext>
            </a:extLst>
          </p:cNvPr>
          <p:cNvSpPr/>
          <p:nvPr/>
        </p:nvSpPr>
        <p:spPr>
          <a:xfrm>
            <a:off x="1891378" y="931874"/>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N</a:t>
            </a:r>
          </a:p>
        </p:txBody>
      </p:sp>
      <p:sp>
        <p:nvSpPr>
          <p:cNvPr id="153" name="Oval 152">
            <a:extLst>
              <a:ext uri="{FF2B5EF4-FFF2-40B4-BE49-F238E27FC236}">
                <a16:creationId xmlns:a16="http://schemas.microsoft.com/office/drawing/2014/main" id="{4C869D88-8901-4902-82BF-F00CCBF348C3}"/>
              </a:ext>
            </a:extLst>
          </p:cNvPr>
          <p:cNvSpPr/>
          <p:nvPr/>
        </p:nvSpPr>
        <p:spPr>
          <a:xfrm>
            <a:off x="6023408" y="6145287"/>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N</a:t>
            </a:r>
          </a:p>
        </p:txBody>
      </p:sp>
      <p:sp>
        <p:nvSpPr>
          <p:cNvPr id="154" name="Oval 153">
            <a:extLst>
              <a:ext uri="{FF2B5EF4-FFF2-40B4-BE49-F238E27FC236}">
                <a16:creationId xmlns:a16="http://schemas.microsoft.com/office/drawing/2014/main" id="{8B791272-BFAB-475B-BEC5-31AC47845686}"/>
              </a:ext>
            </a:extLst>
          </p:cNvPr>
          <p:cNvSpPr/>
          <p:nvPr/>
        </p:nvSpPr>
        <p:spPr>
          <a:xfrm>
            <a:off x="4263629" y="6164676"/>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H</a:t>
            </a:r>
          </a:p>
        </p:txBody>
      </p:sp>
      <p:sp>
        <p:nvSpPr>
          <p:cNvPr id="155" name="Oval 154">
            <a:extLst>
              <a:ext uri="{FF2B5EF4-FFF2-40B4-BE49-F238E27FC236}">
                <a16:creationId xmlns:a16="http://schemas.microsoft.com/office/drawing/2014/main" id="{06ECCE01-9FAF-40FF-858A-4B19FE724B8B}"/>
              </a:ext>
            </a:extLst>
          </p:cNvPr>
          <p:cNvSpPr/>
          <p:nvPr/>
        </p:nvSpPr>
        <p:spPr>
          <a:xfrm>
            <a:off x="1891376" y="4880028"/>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S</a:t>
            </a:r>
          </a:p>
        </p:txBody>
      </p:sp>
      <p:sp>
        <p:nvSpPr>
          <p:cNvPr id="157" name="Oval 156">
            <a:extLst>
              <a:ext uri="{FF2B5EF4-FFF2-40B4-BE49-F238E27FC236}">
                <a16:creationId xmlns:a16="http://schemas.microsoft.com/office/drawing/2014/main" id="{9CDB2794-ABF2-4AF1-BCD7-B36505F3027D}"/>
              </a:ext>
            </a:extLst>
          </p:cNvPr>
          <p:cNvSpPr/>
          <p:nvPr/>
        </p:nvSpPr>
        <p:spPr>
          <a:xfrm>
            <a:off x="2481034" y="931874"/>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Ă</a:t>
            </a:r>
          </a:p>
        </p:txBody>
      </p:sp>
      <p:sp>
        <p:nvSpPr>
          <p:cNvPr id="159" name="Oval 158">
            <a:extLst>
              <a:ext uri="{FF2B5EF4-FFF2-40B4-BE49-F238E27FC236}">
                <a16:creationId xmlns:a16="http://schemas.microsoft.com/office/drawing/2014/main" id="{51859717-34A7-40B2-BC1C-1AEA0EBF81A2}"/>
              </a:ext>
            </a:extLst>
          </p:cNvPr>
          <p:cNvSpPr/>
          <p:nvPr/>
        </p:nvSpPr>
        <p:spPr>
          <a:xfrm>
            <a:off x="2481034" y="2059918"/>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M</a:t>
            </a:r>
          </a:p>
        </p:txBody>
      </p:sp>
      <p:sp>
        <p:nvSpPr>
          <p:cNvPr id="164" name="Oval 163">
            <a:extLst>
              <a:ext uri="{FF2B5EF4-FFF2-40B4-BE49-F238E27FC236}">
                <a16:creationId xmlns:a16="http://schemas.microsoft.com/office/drawing/2014/main" id="{AE544A98-39B9-4EC0-AD2D-32E79ABAE7AA}"/>
              </a:ext>
            </a:extLst>
          </p:cNvPr>
          <p:cNvSpPr/>
          <p:nvPr/>
        </p:nvSpPr>
        <p:spPr>
          <a:xfrm>
            <a:off x="2481032" y="4880028"/>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Ự</a:t>
            </a:r>
          </a:p>
        </p:txBody>
      </p:sp>
      <p:sp>
        <p:nvSpPr>
          <p:cNvPr id="165" name="Oval 164">
            <a:extLst>
              <a:ext uri="{FF2B5EF4-FFF2-40B4-BE49-F238E27FC236}">
                <a16:creationId xmlns:a16="http://schemas.microsoft.com/office/drawing/2014/main" id="{0D157D93-7A4D-4AB5-AE34-50CE0A261BEB}"/>
              </a:ext>
            </a:extLst>
          </p:cNvPr>
          <p:cNvSpPr/>
          <p:nvPr/>
        </p:nvSpPr>
        <p:spPr>
          <a:xfrm>
            <a:off x="2481032" y="5444050"/>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chemeClr val="accent5"/>
                </a:solidFill>
                <a:latin typeface="Times New Roman" panose="02020603050405020304" pitchFamily="18" charset="0"/>
                <a:cs typeface="Times New Roman" panose="02020603050405020304" pitchFamily="18" charset="0"/>
              </a:rPr>
              <a:t>N</a:t>
            </a:r>
          </a:p>
        </p:txBody>
      </p:sp>
      <p:sp>
        <p:nvSpPr>
          <p:cNvPr id="166" name="Oval 165">
            <a:extLst>
              <a:ext uri="{FF2B5EF4-FFF2-40B4-BE49-F238E27FC236}">
                <a16:creationId xmlns:a16="http://schemas.microsoft.com/office/drawing/2014/main" id="{C900A0E5-79FC-4BD5-B05C-3B91C085E1AE}"/>
              </a:ext>
            </a:extLst>
          </p:cNvPr>
          <p:cNvSpPr/>
          <p:nvPr/>
        </p:nvSpPr>
        <p:spPr>
          <a:xfrm>
            <a:off x="3053577" y="931874"/>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M</a:t>
            </a:r>
          </a:p>
        </p:txBody>
      </p:sp>
      <p:sp>
        <p:nvSpPr>
          <p:cNvPr id="168" name="Oval 167">
            <a:extLst>
              <a:ext uri="{FF2B5EF4-FFF2-40B4-BE49-F238E27FC236}">
                <a16:creationId xmlns:a16="http://schemas.microsoft.com/office/drawing/2014/main" id="{FCC92B6A-60F9-4807-8FD9-142C862CC1C8}"/>
              </a:ext>
            </a:extLst>
          </p:cNvPr>
          <p:cNvSpPr/>
          <p:nvPr/>
        </p:nvSpPr>
        <p:spPr>
          <a:xfrm>
            <a:off x="3053577" y="2059918"/>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Ặ</a:t>
            </a:r>
          </a:p>
        </p:txBody>
      </p:sp>
      <p:sp>
        <p:nvSpPr>
          <p:cNvPr id="171" name="Oval 170">
            <a:extLst>
              <a:ext uri="{FF2B5EF4-FFF2-40B4-BE49-F238E27FC236}">
                <a16:creationId xmlns:a16="http://schemas.microsoft.com/office/drawing/2014/main" id="{1EA7304E-4076-446E-AFA8-D0932D7BD27F}"/>
              </a:ext>
            </a:extLst>
          </p:cNvPr>
          <p:cNvSpPr/>
          <p:nvPr/>
        </p:nvSpPr>
        <p:spPr>
          <a:xfrm>
            <a:off x="3053576" y="3751984"/>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S</a:t>
            </a:r>
          </a:p>
        </p:txBody>
      </p:sp>
      <p:sp>
        <p:nvSpPr>
          <p:cNvPr id="173" name="Oval 172">
            <a:extLst>
              <a:ext uri="{FF2B5EF4-FFF2-40B4-BE49-F238E27FC236}">
                <a16:creationId xmlns:a16="http://schemas.microsoft.com/office/drawing/2014/main" id="{09B98E97-C0E0-448B-8850-40006B6E609D}"/>
              </a:ext>
            </a:extLst>
          </p:cNvPr>
          <p:cNvSpPr/>
          <p:nvPr/>
        </p:nvSpPr>
        <p:spPr>
          <a:xfrm>
            <a:off x="3053575" y="4880028"/>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S</a:t>
            </a:r>
          </a:p>
        </p:txBody>
      </p:sp>
      <p:sp>
        <p:nvSpPr>
          <p:cNvPr id="174" name="Oval 173">
            <a:extLst>
              <a:ext uri="{FF2B5EF4-FFF2-40B4-BE49-F238E27FC236}">
                <a16:creationId xmlns:a16="http://schemas.microsoft.com/office/drawing/2014/main" id="{C5F0C08C-5B51-4CBE-B249-99018F866C58}"/>
              </a:ext>
            </a:extLst>
          </p:cNvPr>
          <p:cNvSpPr/>
          <p:nvPr/>
        </p:nvSpPr>
        <p:spPr>
          <a:xfrm>
            <a:off x="3053575" y="5444050"/>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G</a:t>
            </a:r>
          </a:p>
        </p:txBody>
      </p:sp>
      <p:sp>
        <p:nvSpPr>
          <p:cNvPr id="175" name="Oval 174">
            <a:extLst>
              <a:ext uri="{FF2B5EF4-FFF2-40B4-BE49-F238E27FC236}">
                <a16:creationId xmlns:a16="http://schemas.microsoft.com/office/drawing/2014/main" id="{0B8FFAF3-1B8B-4170-82CC-D36785199ADB}"/>
              </a:ext>
            </a:extLst>
          </p:cNvPr>
          <p:cNvSpPr/>
          <p:nvPr/>
        </p:nvSpPr>
        <p:spPr>
          <a:xfrm>
            <a:off x="3653036" y="931874"/>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Á</a:t>
            </a:r>
          </a:p>
        </p:txBody>
      </p:sp>
      <p:sp>
        <p:nvSpPr>
          <p:cNvPr id="177" name="Oval 176">
            <a:extLst>
              <a:ext uri="{FF2B5EF4-FFF2-40B4-BE49-F238E27FC236}">
                <a16:creationId xmlns:a16="http://schemas.microsoft.com/office/drawing/2014/main" id="{0B33ACBD-9835-4142-B2FA-E56E59B9A4FF}"/>
              </a:ext>
            </a:extLst>
          </p:cNvPr>
          <p:cNvSpPr/>
          <p:nvPr/>
        </p:nvSpPr>
        <p:spPr>
          <a:xfrm>
            <a:off x="3653036" y="2059918"/>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T</a:t>
            </a:r>
          </a:p>
        </p:txBody>
      </p:sp>
      <p:sp>
        <p:nvSpPr>
          <p:cNvPr id="178" name="Oval 177">
            <a:extLst>
              <a:ext uri="{FF2B5EF4-FFF2-40B4-BE49-F238E27FC236}">
                <a16:creationId xmlns:a16="http://schemas.microsoft.com/office/drawing/2014/main" id="{CB7799BB-7481-4DAA-B8BF-42029B3B5835}"/>
              </a:ext>
            </a:extLst>
          </p:cNvPr>
          <p:cNvSpPr/>
          <p:nvPr/>
        </p:nvSpPr>
        <p:spPr>
          <a:xfrm>
            <a:off x="3653036" y="2623940"/>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chemeClr val="accent2">
                    <a:lumMod val="75000"/>
                  </a:schemeClr>
                </a:solidFill>
                <a:latin typeface="Times New Roman" panose="02020603050405020304" pitchFamily="18" charset="0"/>
                <a:cs typeface="Times New Roman" panose="02020603050405020304" pitchFamily="18" charset="0"/>
              </a:rPr>
              <a:t>T</a:t>
            </a:r>
          </a:p>
        </p:txBody>
      </p:sp>
      <p:sp>
        <p:nvSpPr>
          <p:cNvPr id="179" name="Oval 178">
            <a:extLst>
              <a:ext uri="{FF2B5EF4-FFF2-40B4-BE49-F238E27FC236}">
                <a16:creationId xmlns:a16="http://schemas.microsoft.com/office/drawing/2014/main" id="{5F256301-3C21-452B-908C-72F1036187FE}"/>
              </a:ext>
            </a:extLst>
          </p:cNvPr>
          <p:cNvSpPr/>
          <p:nvPr/>
        </p:nvSpPr>
        <p:spPr>
          <a:xfrm>
            <a:off x="3653036" y="3187962"/>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Ô</a:t>
            </a:r>
          </a:p>
        </p:txBody>
      </p:sp>
      <p:sp>
        <p:nvSpPr>
          <p:cNvPr id="180" name="Oval 179">
            <a:extLst>
              <a:ext uri="{FF2B5EF4-FFF2-40B4-BE49-F238E27FC236}">
                <a16:creationId xmlns:a16="http://schemas.microsoft.com/office/drawing/2014/main" id="{CC3FBCB4-5661-4C3C-91F1-D183487F55A8}"/>
              </a:ext>
            </a:extLst>
          </p:cNvPr>
          <p:cNvSpPr/>
          <p:nvPr/>
        </p:nvSpPr>
        <p:spPr>
          <a:xfrm>
            <a:off x="3653035" y="3751984"/>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rgbClr val="7030A0"/>
                </a:solidFill>
                <a:latin typeface="Times New Roman" panose="02020603050405020304" pitchFamily="18" charset="0"/>
                <a:cs typeface="Times New Roman" panose="02020603050405020304" pitchFamily="18" charset="0"/>
              </a:rPr>
              <a:t>A</a:t>
            </a:r>
          </a:p>
        </p:txBody>
      </p:sp>
      <p:sp>
        <p:nvSpPr>
          <p:cNvPr id="181" name="Oval 180">
            <a:extLst>
              <a:ext uri="{FF2B5EF4-FFF2-40B4-BE49-F238E27FC236}">
                <a16:creationId xmlns:a16="http://schemas.microsoft.com/office/drawing/2014/main" id="{F088E585-BF9B-4ED5-AD9F-0D51D866E51B}"/>
              </a:ext>
            </a:extLst>
          </p:cNvPr>
          <p:cNvSpPr/>
          <p:nvPr/>
        </p:nvSpPr>
        <p:spPr>
          <a:xfrm>
            <a:off x="3653034" y="4316006"/>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L</a:t>
            </a:r>
          </a:p>
        </p:txBody>
      </p:sp>
      <p:sp>
        <p:nvSpPr>
          <p:cNvPr id="182" name="Oval 181">
            <a:extLst>
              <a:ext uri="{FF2B5EF4-FFF2-40B4-BE49-F238E27FC236}">
                <a16:creationId xmlns:a16="http://schemas.microsoft.com/office/drawing/2014/main" id="{35B90C3A-B3B2-4FA3-836D-84D25E358533}"/>
              </a:ext>
            </a:extLst>
          </p:cNvPr>
          <p:cNvSpPr/>
          <p:nvPr/>
        </p:nvSpPr>
        <p:spPr>
          <a:xfrm>
            <a:off x="3653034" y="4880028"/>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Ố</a:t>
            </a:r>
          </a:p>
        </p:txBody>
      </p:sp>
      <p:sp>
        <p:nvSpPr>
          <p:cNvPr id="183" name="Oval 182">
            <a:extLst>
              <a:ext uri="{FF2B5EF4-FFF2-40B4-BE49-F238E27FC236}">
                <a16:creationId xmlns:a16="http://schemas.microsoft.com/office/drawing/2014/main" id="{4A0A14D4-A08E-444C-B316-35E0BDA4D464}"/>
              </a:ext>
            </a:extLst>
          </p:cNvPr>
          <p:cNvSpPr/>
          <p:nvPr/>
        </p:nvSpPr>
        <p:spPr>
          <a:xfrm>
            <a:off x="3653034" y="5444050"/>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chemeClr val="accent5"/>
                </a:solidFill>
                <a:latin typeface="Times New Roman" panose="02020603050405020304" pitchFamily="18" charset="0"/>
                <a:cs typeface="Times New Roman" panose="02020603050405020304" pitchFamily="18" charset="0"/>
              </a:rPr>
              <a:t>À</a:t>
            </a:r>
          </a:p>
        </p:txBody>
      </p:sp>
      <p:sp>
        <p:nvSpPr>
          <p:cNvPr id="184" name="Oval 183">
            <a:extLst>
              <a:ext uri="{FF2B5EF4-FFF2-40B4-BE49-F238E27FC236}">
                <a16:creationId xmlns:a16="http://schemas.microsoft.com/office/drawing/2014/main" id="{9BC04F02-AD4D-463E-86D6-DE8F75149047}"/>
              </a:ext>
            </a:extLst>
          </p:cNvPr>
          <p:cNvSpPr/>
          <p:nvPr/>
        </p:nvSpPr>
        <p:spPr>
          <a:xfrm>
            <a:off x="4249227" y="931874"/>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N</a:t>
            </a:r>
          </a:p>
        </p:txBody>
      </p:sp>
      <p:sp>
        <p:nvSpPr>
          <p:cNvPr id="185" name="Oval 184">
            <a:extLst>
              <a:ext uri="{FF2B5EF4-FFF2-40B4-BE49-F238E27FC236}">
                <a16:creationId xmlns:a16="http://schemas.microsoft.com/office/drawing/2014/main" id="{725D295A-61C4-4790-9AE1-C3078A3FDE06}"/>
              </a:ext>
            </a:extLst>
          </p:cNvPr>
          <p:cNvSpPr/>
          <p:nvPr/>
        </p:nvSpPr>
        <p:spPr>
          <a:xfrm>
            <a:off x="4249227" y="1495896"/>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rgbClr val="FC8957"/>
                </a:solidFill>
                <a:latin typeface="Times New Roman" panose="02020603050405020304" pitchFamily="18" charset="0"/>
                <a:cs typeface="Times New Roman" panose="02020603050405020304" pitchFamily="18" charset="0"/>
              </a:rPr>
              <a:t>H</a:t>
            </a:r>
          </a:p>
        </p:txBody>
      </p:sp>
      <p:sp>
        <p:nvSpPr>
          <p:cNvPr id="186" name="Oval 185">
            <a:extLst>
              <a:ext uri="{FF2B5EF4-FFF2-40B4-BE49-F238E27FC236}">
                <a16:creationId xmlns:a16="http://schemas.microsoft.com/office/drawing/2014/main" id="{84B625AA-E0A0-431B-9261-BEA37B364935}"/>
              </a:ext>
            </a:extLst>
          </p:cNvPr>
          <p:cNvSpPr/>
          <p:nvPr/>
        </p:nvSpPr>
        <p:spPr>
          <a:xfrm>
            <a:off x="4249227" y="2059918"/>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T</a:t>
            </a:r>
          </a:p>
        </p:txBody>
      </p:sp>
      <p:sp>
        <p:nvSpPr>
          <p:cNvPr id="187" name="Oval 186">
            <a:extLst>
              <a:ext uri="{FF2B5EF4-FFF2-40B4-BE49-F238E27FC236}">
                <a16:creationId xmlns:a16="http://schemas.microsoft.com/office/drawing/2014/main" id="{A6C58A60-9605-4240-AD5D-8E03EF32FE76}"/>
              </a:ext>
            </a:extLst>
          </p:cNvPr>
          <p:cNvSpPr/>
          <p:nvPr/>
        </p:nvSpPr>
        <p:spPr>
          <a:xfrm>
            <a:off x="4249227" y="2623940"/>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Ầ</a:t>
            </a:r>
          </a:p>
        </p:txBody>
      </p:sp>
      <p:sp>
        <p:nvSpPr>
          <p:cNvPr id="188" name="Oval 187">
            <a:extLst>
              <a:ext uri="{FF2B5EF4-FFF2-40B4-BE49-F238E27FC236}">
                <a16:creationId xmlns:a16="http://schemas.microsoft.com/office/drawing/2014/main" id="{093A8375-FF3B-4D6E-BFF4-24EF891D955D}"/>
              </a:ext>
            </a:extLst>
          </p:cNvPr>
          <p:cNvSpPr/>
          <p:nvPr/>
        </p:nvSpPr>
        <p:spPr>
          <a:xfrm>
            <a:off x="4249227" y="3187962"/>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rgbClr val="00B0F0"/>
                </a:solidFill>
                <a:latin typeface="Times New Roman" panose="02020603050405020304" pitchFamily="18" charset="0"/>
                <a:cs typeface="Times New Roman" panose="02020603050405020304" pitchFamily="18" charset="0"/>
              </a:rPr>
              <a:t>X</a:t>
            </a:r>
          </a:p>
        </p:txBody>
      </p:sp>
      <p:sp>
        <p:nvSpPr>
          <p:cNvPr id="189" name="Oval 188">
            <a:extLst>
              <a:ext uri="{FF2B5EF4-FFF2-40B4-BE49-F238E27FC236}">
                <a16:creationId xmlns:a16="http://schemas.microsoft.com/office/drawing/2014/main" id="{A83F7C0F-F889-445C-A2D4-41DAB9D74FC7}"/>
              </a:ext>
            </a:extLst>
          </p:cNvPr>
          <p:cNvSpPr/>
          <p:nvPr/>
        </p:nvSpPr>
        <p:spPr>
          <a:xfrm>
            <a:off x="4249226" y="3751984"/>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O</a:t>
            </a:r>
          </a:p>
        </p:txBody>
      </p:sp>
      <p:sp>
        <p:nvSpPr>
          <p:cNvPr id="190" name="Oval 189">
            <a:extLst>
              <a:ext uri="{FF2B5EF4-FFF2-40B4-BE49-F238E27FC236}">
                <a16:creationId xmlns:a16="http://schemas.microsoft.com/office/drawing/2014/main" id="{8754FA9D-46A5-46F3-9861-0E255947592D}"/>
              </a:ext>
            </a:extLst>
          </p:cNvPr>
          <p:cNvSpPr/>
          <p:nvPr/>
        </p:nvSpPr>
        <p:spPr>
          <a:xfrm>
            <a:off x="4249225" y="4316006"/>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Á</a:t>
            </a:r>
          </a:p>
        </p:txBody>
      </p:sp>
      <p:sp>
        <p:nvSpPr>
          <p:cNvPr id="191" name="Oval 190">
            <a:extLst>
              <a:ext uri="{FF2B5EF4-FFF2-40B4-BE49-F238E27FC236}">
                <a16:creationId xmlns:a16="http://schemas.microsoft.com/office/drawing/2014/main" id="{E1671C4B-E4FD-4ACA-B651-D7F87E54F36D}"/>
              </a:ext>
            </a:extLst>
          </p:cNvPr>
          <p:cNvSpPr/>
          <p:nvPr/>
        </p:nvSpPr>
        <p:spPr>
          <a:xfrm>
            <a:off x="4249225" y="4880028"/>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chemeClr val="accent4">
                    <a:lumMod val="50000"/>
                  </a:schemeClr>
                </a:solidFill>
                <a:latin typeface="Times New Roman" panose="02020603050405020304" pitchFamily="18" charset="0"/>
                <a:cs typeface="Times New Roman" panose="02020603050405020304" pitchFamily="18" charset="0"/>
              </a:rPr>
              <a:t>N</a:t>
            </a:r>
          </a:p>
        </p:txBody>
      </p:sp>
      <p:sp>
        <p:nvSpPr>
          <p:cNvPr id="192" name="Oval 191">
            <a:extLst>
              <a:ext uri="{FF2B5EF4-FFF2-40B4-BE49-F238E27FC236}">
                <a16:creationId xmlns:a16="http://schemas.microsoft.com/office/drawing/2014/main" id="{BB2B47CC-7E13-4170-82E6-FEC2F75AB5A3}"/>
              </a:ext>
            </a:extLst>
          </p:cNvPr>
          <p:cNvSpPr/>
          <p:nvPr/>
        </p:nvSpPr>
        <p:spPr>
          <a:xfrm>
            <a:off x="4249225" y="5444050"/>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Y</a:t>
            </a:r>
          </a:p>
        </p:txBody>
      </p:sp>
      <p:sp>
        <p:nvSpPr>
          <p:cNvPr id="193" name="Oval 192">
            <a:extLst>
              <a:ext uri="{FF2B5EF4-FFF2-40B4-BE49-F238E27FC236}">
                <a16:creationId xmlns:a16="http://schemas.microsoft.com/office/drawing/2014/main" id="{4713C759-F55B-4B85-9B4D-FEE1CDDCE1D6}"/>
              </a:ext>
            </a:extLst>
          </p:cNvPr>
          <p:cNvSpPr/>
          <p:nvPr/>
        </p:nvSpPr>
        <p:spPr>
          <a:xfrm>
            <a:off x="4813381" y="931874"/>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rgbClr val="DD022D"/>
                </a:solidFill>
                <a:latin typeface="Times New Roman" panose="02020603050405020304" pitchFamily="18" charset="0"/>
                <a:cs typeface="Times New Roman" panose="02020603050405020304" pitchFamily="18" charset="0"/>
              </a:rPr>
              <a:t>H</a:t>
            </a:r>
          </a:p>
        </p:txBody>
      </p:sp>
      <p:sp>
        <p:nvSpPr>
          <p:cNvPr id="194" name="Oval 193">
            <a:extLst>
              <a:ext uri="{FF2B5EF4-FFF2-40B4-BE49-F238E27FC236}">
                <a16:creationId xmlns:a16="http://schemas.microsoft.com/office/drawing/2014/main" id="{F719368A-2B9F-4619-8304-E3BCD3210D43}"/>
              </a:ext>
            </a:extLst>
          </p:cNvPr>
          <p:cNvSpPr/>
          <p:nvPr/>
        </p:nvSpPr>
        <p:spPr>
          <a:xfrm>
            <a:off x="4813381" y="1495896"/>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Ì</a:t>
            </a:r>
          </a:p>
        </p:txBody>
      </p:sp>
      <p:sp>
        <p:nvSpPr>
          <p:cNvPr id="195" name="Oval 194">
            <a:extLst>
              <a:ext uri="{FF2B5EF4-FFF2-40B4-BE49-F238E27FC236}">
                <a16:creationId xmlns:a16="http://schemas.microsoft.com/office/drawing/2014/main" id="{2C9B4273-9A0B-45DF-89F1-94407B669EF1}"/>
              </a:ext>
            </a:extLst>
          </p:cNvPr>
          <p:cNvSpPr/>
          <p:nvPr/>
        </p:nvSpPr>
        <p:spPr>
          <a:xfrm>
            <a:off x="4813381" y="2059918"/>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R</a:t>
            </a:r>
          </a:p>
        </p:txBody>
      </p:sp>
      <p:sp>
        <p:nvSpPr>
          <p:cNvPr id="196" name="Oval 195">
            <a:extLst>
              <a:ext uri="{FF2B5EF4-FFF2-40B4-BE49-F238E27FC236}">
                <a16:creationId xmlns:a16="http://schemas.microsoft.com/office/drawing/2014/main" id="{065F0D2C-54CE-449E-838D-BD95CB76D0DA}"/>
              </a:ext>
            </a:extLst>
          </p:cNvPr>
          <p:cNvSpPr/>
          <p:nvPr/>
        </p:nvSpPr>
        <p:spPr>
          <a:xfrm>
            <a:off x="4813381" y="2623940"/>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N</a:t>
            </a:r>
          </a:p>
        </p:txBody>
      </p:sp>
      <p:sp>
        <p:nvSpPr>
          <p:cNvPr id="197" name="Oval 196">
            <a:extLst>
              <a:ext uri="{FF2B5EF4-FFF2-40B4-BE49-F238E27FC236}">
                <a16:creationId xmlns:a16="http://schemas.microsoft.com/office/drawing/2014/main" id="{A375B3CC-7E6E-403A-B7CD-7C7C1582A455}"/>
              </a:ext>
            </a:extLst>
          </p:cNvPr>
          <p:cNvSpPr/>
          <p:nvPr/>
        </p:nvSpPr>
        <p:spPr>
          <a:xfrm>
            <a:off x="4813381" y="3187962"/>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I</a:t>
            </a:r>
          </a:p>
        </p:txBody>
      </p:sp>
      <p:sp>
        <p:nvSpPr>
          <p:cNvPr id="198" name="Oval 197">
            <a:extLst>
              <a:ext uri="{FF2B5EF4-FFF2-40B4-BE49-F238E27FC236}">
                <a16:creationId xmlns:a16="http://schemas.microsoft.com/office/drawing/2014/main" id="{DA99D9F4-D16A-4CE2-AFE4-87C3279E41CE}"/>
              </a:ext>
            </a:extLst>
          </p:cNvPr>
          <p:cNvSpPr/>
          <p:nvPr/>
        </p:nvSpPr>
        <p:spPr>
          <a:xfrm>
            <a:off x="4813380" y="3751984"/>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H</a:t>
            </a:r>
          </a:p>
        </p:txBody>
      </p:sp>
      <p:sp>
        <p:nvSpPr>
          <p:cNvPr id="199" name="Oval 198">
            <a:extLst>
              <a:ext uri="{FF2B5EF4-FFF2-40B4-BE49-F238E27FC236}">
                <a16:creationId xmlns:a16="http://schemas.microsoft.com/office/drawing/2014/main" id="{FF05CB32-C03D-466C-A73C-77432516B737}"/>
              </a:ext>
            </a:extLst>
          </p:cNvPr>
          <p:cNvSpPr/>
          <p:nvPr/>
        </p:nvSpPr>
        <p:spPr>
          <a:xfrm>
            <a:off x="4813379" y="4316006"/>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P</a:t>
            </a:r>
          </a:p>
        </p:txBody>
      </p:sp>
      <p:sp>
        <p:nvSpPr>
          <p:cNvPr id="200" name="Oval 199">
            <a:extLst>
              <a:ext uri="{FF2B5EF4-FFF2-40B4-BE49-F238E27FC236}">
                <a16:creationId xmlns:a16="http://schemas.microsoft.com/office/drawing/2014/main" id="{9BB3203C-74B7-4C2C-B73E-FB2F8FC3E3A5}"/>
              </a:ext>
            </a:extLst>
          </p:cNvPr>
          <p:cNvSpPr/>
          <p:nvPr/>
        </p:nvSpPr>
        <p:spPr>
          <a:xfrm>
            <a:off x="4813379" y="4880028"/>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G</a:t>
            </a:r>
          </a:p>
        </p:txBody>
      </p:sp>
      <p:sp>
        <p:nvSpPr>
          <p:cNvPr id="201" name="Oval 200">
            <a:extLst>
              <a:ext uri="{FF2B5EF4-FFF2-40B4-BE49-F238E27FC236}">
                <a16:creationId xmlns:a16="http://schemas.microsoft.com/office/drawing/2014/main" id="{FFF61BA5-E9DD-4B5C-97ED-800BDAA84FCB}"/>
              </a:ext>
            </a:extLst>
          </p:cNvPr>
          <p:cNvSpPr/>
          <p:nvPr/>
        </p:nvSpPr>
        <p:spPr>
          <a:xfrm>
            <a:off x="4813379" y="5444050"/>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V</a:t>
            </a:r>
          </a:p>
        </p:txBody>
      </p:sp>
      <p:sp>
        <p:nvSpPr>
          <p:cNvPr id="202" name="Oval 201">
            <a:extLst>
              <a:ext uri="{FF2B5EF4-FFF2-40B4-BE49-F238E27FC236}">
                <a16:creationId xmlns:a16="http://schemas.microsoft.com/office/drawing/2014/main" id="{34FE6DDC-BAF3-479A-9A63-38031918F13C}"/>
              </a:ext>
            </a:extLst>
          </p:cNvPr>
          <p:cNvSpPr/>
          <p:nvPr/>
        </p:nvSpPr>
        <p:spPr>
          <a:xfrm>
            <a:off x="5403037" y="957320"/>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S</a:t>
            </a:r>
          </a:p>
        </p:txBody>
      </p:sp>
      <p:sp>
        <p:nvSpPr>
          <p:cNvPr id="203" name="Oval 202">
            <a:extLst>
              <a:ext uri="{FF2B5EF4-FFF2-40B4-BE49-F238E27FC236}">
                <a16:creationId xmlns:a16="http://schemas.microsoft.com/office/drawing/2014/main" id="{AFDDE329-75E2-446B-9540-6316F1E84A26}"/>
              </a:ext>
            </a:extLst>
          </p:cNvPr>
          <p:cNvSpPr/>
          <p:nvPr/>
        </p:nvSpPr>
        <p:spPr>
          <a:xfrm>
            <a:off x="5403037" y="1521342"/>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N</a:t>
            </a:r>
          </a:p>
        </p:txBody>
      </p:sp>
      <p:sp>
        <p:nvSpPr>
          <p:cNvPr id="204" name="Oval 203">
            <a:extLst>
              <a:ext uri="{FF2B5EF4-FFF2-40B4-BE49-F238E27FC236}">
                <a16:creationId xmlns:a16="http://schemas.microsoft.com/office/drawing/2014/main" id="{88E662A9-4233-41B8-8E58-F225224C9390}"/>
              </a:ext>
            </a:extLst>
          </p:cNvPr>
          <p:cNvSpPr/>
          <p:nvPr/>
        </p:nvSpPr>
        <p:spPr>
          <a:xfrm>
            <a:off x="5403037" y="2085364"/>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Ờ</a:t>
            </a:r>
          </a:p>
        </p:txBody>
      </p:sp>
      <p:sp>
        <p:nvSpPr>
          <p:cNvPr id="205" name="Oval 204">
            <a:extLst>
              <a:ext uri="{FF2B5EF4-FFF2-40B4-BE49-F238E27FC236}">
                <a16:creationId xmlns:a16="http://schemas.microsoft.com/office/drawing/2014/main" id="{49237E7C-4E6A-4292-9B9B-00BD39CDC00D}"/>
              </a:ext>
            </a:extLst>
          </p:cNvPr>
          <p:cNvSpPr/>
          <p:nvPr/>
        </p:nvSpPr>
        <p:spPr>
          <a:xfrm>
            <a:off x="5403037" y="2649386"/>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G</a:t>
            </a:r>
          </a:p>
        </p:txBody>
      </p:sp>
      <p:sp>
        <p:nvSpPr>
          <p:cNvPr id="207" name="Oval 206">
            <a:extLst>
              <a:ext uri="{FF2B5EF4-FFF2-40B4-BE49-F238E27FC236}">
                <a16:creationId xmlns:a16="http://schemas.microsoft.com/office/drawing/2014/main" id="{BFA4E8BA-B598-496C-9B3A-851B2539DD2E}"/>
              </a:ext>
            </a:extLst>
          </p:cNvPr>
          <p:cNvSpPr/>
          <p:nvPr/>
        </p:nvSpPr>
        <p:spPr>
          <a:xfrm>
            <a:off x="5403036" y="3777430"/>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Ỏ</a:t>
            </a:r>
          </a:p>
        </p:txBody>
      </p:sp>
      <p:sp>
        <p:nvSpPr>
          <p:cNvPr id="208" name="Oval 207">
            <a:extLst>
              <a:ext uri="{FF2B5EF4-FFF2-40B4-BE49-F238E27FC236}">
                <a16:creationId xmlns:a16="http://schemas.microsoft.com/office/drawing/2014/main" id="{F0BA9CA4-AF29-493B-AC70-BD91827CB2A6}"/>
              </a:ext>
            </a:extLst>
          </p:cNvPr>
          <p:cNvSpPr/>
          <p:nvPr/>
        </p:nvSpPr>
        <p:spPr>
          <a:xfrm>
            <a:off x="5403035" y="4341452"/>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chemeClr val="accent6">
                    <a:lumMod val="75000"/>
                  </a:schemeClr>
                </a:solidFill>
                <a:latin typeface="Times New Roman" panose="02020603050405020304" pitchFamily="18" charset="0"/>
                <a:cs typeface="Times New Roman" panose="02020603050405020304" pitchFamily="18" charset="0"/>
              </a:rPr>
              <a:t>H</a:t>
            </a:r>
          </a:p>
        </p:txBody>
      </p:sp>
      <p:sp>
        <p:nvSpPr>
          <p:cNvPr id="210" name="Oval 209">
            <a:extLst>
              <a:ext uri="{FF2B5EF4-FFF2-40B4-BE49-F238E27FC236}">
                <a16:creationId xmlns:a16="http://schemas.microsoft.com/office/drawing/2014/main" id="{0AA8F58B-DAC5-48C1-9205-10E8C3287144}"/>
              </a:ext>
            </a:extLst>
          </p:cNvPr>
          <p:cNvSpPr/>
          <p:nvPr/>
        </p:nvSpPr>
        <p:spPr>
          <a:xfrm>
            <a:off x="5403035" y="5469496"/>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À</a:t>
            </a:r>
          </a:p>
        </p:txBody>
      </p:sp>
      <p:sp>
        <p:nvSpPr>
          <p:cNvPr id="211" name="Oval 210">
            <a:extLst>
              <a:ext uri="{FF2B5EF4-FFF2-40B4-BE49-F238E27FC236}">
                <a16:creationId xmlns:a16="http://schemas.microsoft.com/office/drawing/2014/main" id="{8969BAB0-9948-4259-80EB-3AC6A6679F62}"/>
              </a:ext>
            </a:extLst>
          </p:cNvPr>
          <p:cNvSpPr/>
          <p:nvPr/>
        </p:nvSpPr>
        <p:spPr>
          <a:xfrm>
            <a:off x="5992726" y="957320"/>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Á</a:t>
            </a:r>
          </a:p>
        </p:txBody>
      </p:sp>
      <p:sp>
        <p:nvSpPr>
          <p:cNvPr id="212" name="Oval 211">
            <a:extLst>
              <a:ext uri="{FF2B5EF4-FFF2-40B4-BE49-F238E27FC236}">
                <a16:creationId xmlns:a16="http://schemas.microsoft.com/office/drawing/2014/main" id="{4A724A76-1A19-40E1-A5A5-2123C949BE4B}"/>
              </a:ext>
            </a:extLst>
          </p:cNvPr>
          <p:cNvSpPr/>
          <p:nvPr/>
        </p:nvSpPr>
        <p:spPr>
          <a:xfrm>
            <a:off x="5992726" y="1521342"/>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rgbClr val="FC8957"/>
                </a:solidFill>
                <a:latin typeface="Times New Roman" panose="02020603050405020304" pitchFamily="18" charset="0"/>
                <a:cs typeface="Times New Roman" panose="02020603050405020304" pitchFamily="18" charset="0"/>
              </a:rPr>
              <a:t>H</a:t>
            </a:r>
          </a:p>
        </p:txBody>
      </p:sp>
      <p:sp>
        <p:nvSpPr>
          <p:cNvPr id="213" name="Oval 212">
            <a:extLst>
              <a:ext uri="{FF2B5EF4-FFF2-40B4-BE49-F238E27FC236}">
                <a16:creationId xmlns:a16="http://schemas.microsoft.com/office/drawing/2014/main" id="{31AEF90B-5E20-4BF6-9BB6-2927ADE6E07D}"/>
              </a:ext>
            </a:extLst>
          </p:cNvPr>
          <p:cNvSpPr/>
          <p:nvPr/>
        </p:nvSpPr>
        <p:spPr>
          <a:xfrm>
            <a:off x="5992726" y="2085364"/>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rgbClr val="00B050"/>
                </a:solidFill>
                <a:latin typeface="Times New Roman" panose="02020603050405020304" pitchFamily="18" charset="0"/>
                <a:cs typeface="Times New Roman" panose="02020603050405020304" pitchFamily="18" charset="0"/>
              </a:rPr>
              <a:t>I</a:t>
            </a:r>
          </a:p>
        </p:txBody>
      </p:sp>
      <p:sp>
        <p:nvSpPr>
          <p:cNvPr id="214" name="Oval 213">
            <a:extLst>
              <a:ext uri="{FF2B5EF4-FFF2-40B4-BE49-F238E27FC236}">
                <a16:creationId xmlns:a16="http://schemas.microsoft.com/office/drawing/2014/main" id="{676BB3E0-0A4A-4D22-8A18-A675CCBCF8B9}"/>
              </a:ext>
            </a:extLst>
          </p:cNvPr>
          <p:cNvSpPr/>
          <p:nvPr/>
        </p:nvSpPr>
        <p:spPr>
          <a:xfrm>
            <a:off x="5992726" y="2649386"/>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Ô</a:t>
            </a:r>
          </a:p>
        </p:txBody>
      </p:sp>
      <p:sp>
        <p:nvSpPr>
          <p:cNvPr id="216" name="Oval 215">
            <a:extLst>
              <a:ext uri="{FF2B5EF4-FFF2-40B4-BE49-F238E27FC236}">
                <a16:creationId xmlns:a16="http://schemas.microsoft.com/office/drawing/2014/main" id="{60AB8D11-D1BA-4049-8AF0-946EDC96C5B8}"/>
              </a:ext>
            </a:extLst>
          </p:cNvPr>
          <p:cNvSpPr/>
          <p:nvPr/>
        </p:nvSpPr>
        <p:spPr>
          <a:xfrm>
            <a:off x="5992725" y="3777430"/>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a:t>
            </a:r>
          </a:p>
        </p:txBody>
      </p:sp>
      <p:sp>
        <p:nvSpPr>
          <p:cNvPr id="217" name="Oval 216">
            <a:extLst>
              <a:ext uri="{FF2B5EF4-FFF2-40B4-BE49-F238E27FC236}">
                <a16:creationId xmlns:a16="http://schemas.microsoft.com/office/drawing/2014/main" id="{1315348A-FC8B-465A-AE35-0D9C48DFA5E5}"/>
              </a:ext>
            </a:extLst>
          </p:cNvPr>
          <p:cNvSpPr/>
          <p:nvPr/>
        </p:nvSpPr>
        <p:spPr>
          <a:xfrm>
            <a:off x="5992724" y="4341452"/>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Ổ</a:t>
            </a:r>
          </a:p>
        </p:txBody>
      </p:sp>
      <p:sp>
        <p:nvSpPr>
          <p:cNvPr id="219" name="Oval 218">
            <a:extLst>
              <a:ext uri="{FF2B5EF4-FFF2-40B4-BE49-F238E27FC236}">
                <a16:creationId xmlns:a16="http://schemas.microsoft.com/office/drawing/2014/main" id="{EB2D7959-317D-4967-AAD9-53B976859753}"/>
              </a:ext>
            </a:extLst>
          </p:cNvPr>
          <p:cNvSpPr/>
          <p:nvPr/>
        </p:nvSpPr>
        <p:spPr>
          <a:xfrm>
            <a:off x="5992724" y="5469496"/>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Đ</a:t>
            </a:r>
          </a:p>
        </p:txBody>
      </p:sp>
      <p:sp>
        <p:nvSpPr>
          <p:cNvPr id="220" name="Oval 219">
            <a:extLst>
              <a:ext uri="{FF2B5EF4-FFF2-40B4-BE49-F238E27FC236}">
                <a16:creationId xmlns:a16="http://schemas.microsoft.com/office/drawing/2014/main" id="{4868DB6E-3AB9-4273-8476-B835FF18281F}"/>
              </a:ext>
            </a:extLst>
          </p:cNvPr>
          <p:cNvSpPr/>
          <p:nvPr/>
        </p:nvSpPr>
        <p:spPr>
          <a:xfrm>
            <a:off x="6584609" y="992078"/>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N</a:t>
            </a:r>
          </a:p>
        </p:txBody>
      </p:sp>
      <p:sp>
        <p:nvSpPr>
          <p:cNvPr id="221" name="Oval 220">
            <a:extLst>
              <a:ext uri="{FF2B5EF4-FFF2-40B4-BE49-F238E27FC236}">
                <a16:creationId xmlns:a16="http://schemas.microsoft.com/office/drawing/2014/main" id="{BEF3CBA1-7D58-42D2-91B6-8DFC083805C6}"/>
              </a:ext>
            </a:extLst>
          </p:cNvPr>
          <p:cNvSpPr/>
          <p:nvPr/>
        </p:nvSpPr>
        <p:spPr>
          <a:xfrm>
            <a:off x="6584609" y="1556100"/>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C</a:t>
            </a:r>
          </a:p>
        </p:txBody>
      </p:sp>
      <p:sp>
        <p:nvSpPr>
          <p:cNvPr id="223" name="Oval 222">
            <a:extLst>
              <a:ext uri="{FF2B5EF4-FFF2-40B4-BE49-F238E27FC236}">
                <a16:creationId xmlns:a16="http://schemas.microsoft.com/office/drawing/2014/main" id="{4979B757-89F4-4F40-AD7A-8F3389CEFE72}"/>
              </a:ext>
            </a:extLst>
          </p:cNvPr>
          <p:cNvSpPr/>
          <p:nvPr/>
        </p:nvSpPr>
        <p:spPr>
          <a:xfrm>
            <a:off x="6584609" y="2684144"/>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Z</a:t>
            </a:r>
          </a:p>
        </p:txBody>
      </p:sp>
      <p:sp>
        <p:nvSpPr>
          <p:cNvPr id="226" name="Oval 225">
            <a:extLst>
              <a:ext uri="{FF2B5EF4-FFF2-40B4-BE49-F238E27FC236}">
                <a16:creationId xmlns:a16="http://schemas.microsoft.com/office/drawing/2014/main" id="{ADEDF753-4D0C-41D8-BAC1-9C5C9171C2DC}"/>
              </a:ext>
            </a:extLst>
          </p:cNvPr>
          <p:cNvSpPr/>
          <p:nvPr/>
        </p:nvSpPr>
        <p:spPr>
          <a:xfrm>
            <a:off x="6584607" y="4376210"/>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I</a:t>
            </a:r>
          </a:p>
        </p:txBody>
      </p:sp>
      <p:sp>
        <p:nvSpPr>
          <p:cNvPr id="228" name="Oval 227">
            <a:extLst>
              <a:ext uri="{FF2B5EF4-FFF2-40B4-BE49-F238E27FC236}">
                <a16:creationId xmlns:a16="http://schemas.microsoft.com/office/drawing/2014/main" id="{7A654278-93F7-4C98-B525-C1FFD3C18473}"/>
              </a:ext>
            </a:extLst>
          </p:cNvPr>
          <p:cNvSpPr/>
          <p:nvPr/>
        </p:nvSpPr>
        <p:spPr>
          <a:xfrm>
            <a:off x="6584607" y="5504254"/>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Ê</a:t>
            </a:r>
          </a:p>
        </p:txBody>
      </p:sp>
      <p:sp>
        <p:nvSpPr>
          <p:cNvPr id="229" name="Oval 228">
            <a:extLst>
              <a:ext uri="{FF2B5EF4-FFF2-40B4-BE49-F238E27FC236}">
                <a16:creationId xmlns:a16="http://schemas.microsoft.com/office/drawing/2014/main" id="{AFB04956-43B8-4857-AF1F-4F2672657588}"/>
              </a:ext>
            </a:extLst>
          </p:cNvPr>
          <p:cNvSpPr/>
          <p:nvPr/>
        </p:nvSpPr>
        <p:spPr>
          <a:xfrm>
            <a:off x="7157172" y="992078"/>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G</a:t>
            </a:r>
          </a:p>
        </p:txBody>
      </p:sp>
      <p:sp>
        <p:nvSpPr>
          <p:cNvPr id="230" name="Oval 229">
            <a:extLst>
              <a:ext uri="{FF2B5EF4-FFF2-40B4-BE49-F238E27FC236}">
                <a16:creationId xmlns:a16="http://schemas.microsoft.com/office/drawing/2014/main" id="{D8EB7968-AA43-4A54-800C-C26C29AF5038}"/>
              </a:ext>
            </a:extLst>
          </p:cNvPr>
          <p:cNvSpPr/>
          <p:nvPr/>
        </p:nvSpPr>
        <p:spPr>
          <a:xfrm>
            <a:off x="7157172" y="1556100"/>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Ầ</a:t>
            </a:r>
          </a:p>
        </p:txBody>
      </p:sp>
      <p:sp>
        <p:nvSpPr>
          <p:cNvPr id="232" name="Oval 231">
            <a:extLst>
              <a:ext uri="{FF2B5EF4-FFF2-40B4-BE49-F238E27FC236}">
                <a16:creationId xmlns:a16="http://schemas.microsoft.com/office/drawing/2014/main" id="{A9EE685B-BB3A-485A-8A2D-2E9DEF105B72}"/>
              </a:ext>
            </a:extLst>
          </p:cNvPr>
          <p:cNvSpPr/>
          <p:nvPr/>
        </p:nvSpPr>
        <p:spPr>
          <a:xfrm>
            <a:off x="7157172" y="2684144"/>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Ô</a:t>
            </a:r>
          </a:p>
        </p:txBody>
      </p:sp>
      <p:sp>
        <p:nvSpPr>
          <p:cNvPr id="235" name="Oval 234">
            <a:extLst>
              <a:ext uri="{FF2B5EF4-FFF2-40B4-BE49-F238E27FC236}">
                <a16:creationId xmlns:a16="http://schemas.microsoft.com/office/drawing/2014/main" id="{BE9916AC-C5A2-47EE-8D10-0A4E183C5521}"/>
              </a:ext>
            </a:extLst>
          </p:cNvPr>
          <p:cNvSpPr/>
          <p:nvPr/>
        </p:nvSpPr>
        <p:spPr>
          <a:xfrm>
            <a:off x="7157170" y="4376210"/>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X</a:t>
            </a:r>
          </a:p>
        </p:txBody>
      </p:sp>
      <p:sp>
        <p:nvSpPr>
          <p:cNvPr id="236" name="Oval 235">
            <a:extLst>
              <a:ext uri="{FF2B5EF4-FFF2-40B4-BE49-F238E27FC236}">
                <a16:creationId xmlns:a16="http://schemas.microsoft.com/office/drawing/2014/main" id="{26EA1655-4CAF-4CA0-9130-644F5C2793F2}"/>
              </a:ext>
            </a:extLst>
          </p:cNvPr>
          <p:cNvSpPr/>
          <p:nvPr/>
        </p:nvSpPr>
        <p:spPr>
          <a:xfrm>
            <a:off x="3092137" y="6130116"/>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N</a:t>
            </a:r>
          </a:p>
        </p:txBody>
      </p:sp>
      <p:sp>
        <p:nvSpPr>
          <p:cNvPr id="237" name="Oval 236">
            <a:extLst>
              <a:ext uri="{FF2B5EF4-FFF2-40B4-BE49-F238E27FC236}">
                <a16:creationId xmlns:a16="http://schemas.microsoft.com/office/drawing/2014/main" id="{323A305F-B92C-4F2F-9868-F10812D74DA5}"/>
              </a:ext>
            </a:extLst>
          </p:cNvPr>
          <p:cNvSpPr/>
          <p:nvPr/>
        </p:nvSpPr>
        <p:spPr>
          <a:xfrm>
            <a:off x="7157170" y="5504254"/>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M</a:t>
            </a:r>
          </a:p>
        </p:txBody>
      </p:sp>
      <p:sp>
        <p:nvSpPr>
          <p:cNvPr id="239" name="Oval 238">
            <a:extLst>
              <a:ext uri="{FF2B5EF4-FFF2-40B4-BE49-F238E27FC236}">
                <a16:creationId xmlns:a16="http://schemas.microsoft.com/office/drawing/2014/main" id="{A90F1929-6670-4CC0-A0D9-6A65F191ABB5}"/>
              </a:ext>
            </a:extLst>
          </p:cNvPr>
          <p:cNvSpPr/>
          <p:nvPr/>
        </p:nvSpPr>
        <p:spPr>
          <a:xfrm>
            <a:off x="7756616" y="1556100"/>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U</a:t>
            </a:r>
          </a:p>
        </p:txBody>
      </p:sp>
      <p:sp>
        <p:nvSpPr>
          <p:cNvPr id="241" name="Oval 240">
            <a:extLst>
              <a:ext uri="{FF2B5EF4-FFF2-40B4-BE49-F238E27FC236}">
                <a16:creationId xmlns:a16="http://schemas.microsoft.com/office/drawing/2014/main" id="{98B22BD4-2611-43E8-BAA5-F2A5FC8C68A8}"/>
              </a:ext>
            </a:extLst>
          </p:cNvPr>
          <p:cNvSpPr/>
          <p:nvPr/>
        </p:nvSpPr>
        <p:spPr>
          <a:xfrm>
            <a:off x="7756616" y="2684144"/>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chemeClr val="accent2">
                    <a:lumMod val="75000"/>
                  </a:schemeClr>
                </a:solidFill>
                <a:latin typeface="Times New Roman" panose="02020603050405020304" pitchFamily="18" charset="0"/>
                <a:cs typeface="Times New Roman" panose="02020603050405020304" pitchFamily="18" charset="0"/>
              </a:rPr>
              <a:t>N</a:t>
            </a:r>
          </a:p>
        </p:txBody>
      </p:sp>
      <p:sp>
        <p:nvSpPr>
          <p:cNvPr id="244" name="Oval 243">
            <a:extLst>
              <a:ext uri="{FF2B5EF4-FFF2-40B4-BE49-F238E27FC236}">
                <a16:creationId xmlns:a16="http://schemas.microsoft.com/office/drawing/2014/main" id="{B44320C6-5921-4C15-ACC7-4044CE666624}"/>
              </a:ext>
            </a:extLst>
          </p:cNvPr>
          <p:cNvSpPr/>
          <p:nvPr/>
        </p:nvSpPr>
        <p:spPr>
          <a:xfrm>
            <a:off x="7756614" y="4376210"/>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a:t>
            </a:r>
          </a:p>
        </p:txBody>
      </p:sp>
      <p:sp>
        <p:nvSpPr>
          <p:cNvPr id="245" name="Oval 244">
            <a:extLst>
              <a:ext uri="{FF2B5EF4-FFF2-40B4-BE49-F238E27FC236}">
                <a16:creationId xmlns:a16="http://schemas.microsoft.com/office/drawing/2014/main" id="{3C00EC75-FCB7-420E-B535-F65E5BDD7C8F}"/>
              </a:ext>
            </a:extLst>
          </p:cNvPr>
          <p:cNvSpPr/>
          <p:nvPr/>
        </p:nvSpPr>
        <p:spPr>
          <a:xfrm>
            <a:off x="1928856" y="6100969"/>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H</a:t>
            </a:r>
          </a:p>
        </p:txBody>
      </p:sp>
      <p:sp>
        <p:nvSpPr>
          <p:cNvPr id="246" name="Oval 245">
            <a:extLst>
              <a:ext uri="{FF2B5EF4-FFF2-40B4-BE49-F238E27FC236}">
                <a16:creationId xmlns:a16="http://schemas.microsoft.com/office/drawing/2014/main" id="{8EC8E522-4AE4-4005-BD63-DB3C7CB60547}"/>
              </a:ext>
            </a:extLst>
          </p:cNvPr>
          <p:cNvSpPr/>
          <p:nvPr/>
        </p:nvSpPr>
        <p:spPr>
          <a:xfrm>
            <a:off x="2511808" y="6113404"/>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À</a:t>
            </a:r>
          </a:p>
        </p:txBody>
      </p:sp>
      <p:sp>
        <p:nvSpPr>
          <p:cNvPr id="253" name="Oval 252">
            <a:extLst>
              <a:ext uri="{FF2B5EF4-FFF2-40B4-BE49-F238E27FC236}">
                <a16:creationId xmlns:a16="http://schemas.microsoft.com/office/drawing/2014/main" id="{D2A6C01D-7F87-4145-8162-3214E37230AD}"/>
              </a:ext>
            </a:extLst>
          </p:cNvPr>
          <p:cNvSpPr/>
          <p:nvPr/>
        </p:nvSpPr>
        <p:spPr>
          <a:xfrm>
            <a:off x="8321899" y="4376210"/>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chemeClr val="accent6">
                    <a:lumMod val="75000"/>
                  </a:schemeClr>
                </a:solidFill>
                <a:latin typeface="Times New Roman" panose="02020603050405020304" pitchFamily="18" charset="0"/>
                <a:cs typeface="Times New Roman" panose="02020603050405020304" pitchFamily="18" charset="0"/>
              </a:rPr>
              <a:t>N</a:t>
            </a:r>
          </a:p>
        </p:txBody>
      </p:sp>
      <p:sp>
        <p:nvSpPr>
          <p:cNvPr id="254" name="Oval 253">
            <a:extLst>
              <a:ext uri="{FF2B5EF4-FFF2-40B4-BE49-F238E27FC236}">
                <a16:creationId xmlns:a16="http://schemas.microsoft.com/office/drawing/2014/main" id="{F34729AE-E863-4AA2-83C5-B25A6211F716}"/>
              </a:ext>
            </a:extLst>
          </p:cNvPr>
          <p:cNvSpPr/>
          <p:nvPr/>
        </p:nvSpPr>
        <p:spPr>
          <a:xfrm>
            <a:off x="8310266" y="6129539"/>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H</a:t>
            </a:r>
          </a:p>
        </p:txBody>
      </p:sp>
      <p:sp>
        <p:nvSpPr>
          <p:cNvPr id="255" name="Oval 254">
            <a:extLst>
              <a:ext uri="{FF2B5EF4-FFF2-40B4-BE49-F238E27FC236}">
                <a16:creationId xmlns:a16="http://schemas.microsoft.com/office/drawing/2014/main" id="{A2B159B5-0028-4103-B13B-07D65F0E7C2F}"/>
              </a:ext>
            </a:extLst>
          </p:cNvPr>
          <p:cNvSpPr/>
          <p:nvPr/>
        </p:nvSpPr>
        <p:spPr>
          <a:xfrm>
            <a:off x="7738271" y="6134005"/>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A</a:t>
            </a:r>
          </a:p>
        </p:txBody>
      </p:sp>
      <p:sp>
        <p:nvSpPr>
          <p:cNvPr id="262" name="Oval 261">
            <a:extLst>
              <a:ext uri="{FF2B5EF4-FFF2-40B4-BE49-F238E27FC236}">
                <a16:creationId xmlns:a16="http://schemas.microsoft.com/office/drawing/2014/main" id="{161D72A4-4842-4DCA-8681-5460C4357993}"/>
              </a:ext>
            </a:extLst>
          </p:cNvPr>
          <p:cNvSpPr/>
          <p:nvPr/>
        </p:nvSpPr>
        <p:spPr>
          <a:xfrm>
            <a:off x="8918821" y="4376210"/>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H</a:t>
            </a:r>
          </a:p>
        </p:txBody>
      </p:sp>
      <p:sp>
        <p:nvSpPr>
          <p:cNvPr id="263" name="Oval 262">
            <a:extLst>
              <a:ext uri="{FF2B5EF4-FFF2-40B4-BE49-F238E27FC236}">
                <a16:creationId xmlns:a16="http://schemas.microsoft.com/office/drawing/2014/main" id="{3D07773B-8DA8-4A9D-A273-73A99AFE3D4A}"/>
              </a:ext>
            </a:extLst>
          </p:cNvPr>
          <p:cNvSpPr/>
          <p:nvPr/>
        </p:nvSpPr>
        <p:spPr>
          <a:xfrm>
            <a:off x="4831898" y="6164388"/>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T</a:t>
            </a:r>
          </a:p>
        </p:txBody>
      </p:sp>
      <p:sp>
        <p:nvSpPr>
          <p:cNvPr id="264" name="Oval 263">
            <a:extLst>
              <a:ext uri="{FF2B5EF4-FFF2-40B4-BE49-F238E27FC236}">
                <a16:creationId xmlns:a16="http://schemas.microsoft.com/office/drawing/2014/main" id="{6466C1AE-D6FD-4FA7-AF3D-B6EDF29FFA4E}"/>
              </a:ext>
            </a:extLst>
          </p:cNvPr>
          <p:cNvSpPr/>
          <p:nvPr/>
        </p:nvSpPr>
        <p:spPr>
          <a:xfrm>
            <a:off x="7139886" y="6155272"/>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X</a:t>
            </a:r>
          </a:p>
        </p:txBody>
      </p:sp>
      <p:sp>
        <p:nvSpPr>
          <p:cNvPr id="271" name="Oval 270">
            <a:extLst>
              <a:ext uri="{FF2B5EF4-FFF2-40B4-BE49-F238E27FC236}">
                <a16:creationId xmlns:a16="http://schemas.microsoft.com/office/drawing/2014/main" id="{F14AB0DA-A40F-4EF2-A4D1-7402B73221BA}"/>
              </a:ext>
            </a:extLst>
          </p:cNvPr>
          <p:cNvSpPr/>
          <p:nvPr/>
        </p:nvSpPr>
        <p:spPr>
          <a:xfrm>
            <a:off x="5425161" y="6164676"/>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I</a:t>
            </a:r>
          </a:p>
        </p:txBody>
      </p:sp>
      <p:sp>
        <p:nvSpPr>
          <p:cNvPr id="272" name="Oval 271">
            <a:extLst>
              <a:ext uri="{FF2B5EF4-FFF2-40B4-BE49-F238E27FC236}">
                <a16:creationId xmlns:a16="http://schemas.microsoft.com/office/drawing/2014/main" id="{138F4F6D-F795-4C6D-AE13-8171CC8EEBF6}"/>
              </a:ext>
            </a:extLst>
          </p:cNvPr>
          <p:cNvSpPr/>
          <p:nvPr/>
        </p:nvSpPr>
        <p:spPr>
          <a:xfrm>
            <a:off x="3696457" y="6138471"/>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N</a:t>
            </a:r>
          </a:p>
        </p:txBody>
      </p:sp>
      <p:sp>
        <p:nvSpPr>
          <p:cNvPr id="273" name="Oval 272">
            <a:extLst>
              <a:ext uri="{FF2B5EF4-FFF2-40B4-BE49-F238E27FC236}">
                <a16:creationId xmlns:a16="http://schemas.microsoft.com/office/drawing/2014/main" id="{A837F8DB-CE60-49C5-9D5D-130D87B4C198}"/>
              </a:ext>
            </a:extLst>
          </p:cNvPr>
          <p:cNvSpPr/>
          <p:nvPr/>
        </p:nvSpPr>
        <p:spPr>
          <a:xfrm>
            <a:off x="6595774" y="6172073"/>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H</a:t>
            </a:r>
          </a:p>
        </p:txBody>
      </p:sp>
      <p:sp>
        <p:nvSpPr>
          <p:cNvPr id="274" name="Oval 273">
            <a:extLst>
              <a:ext uri="{FF2B5EF4-FFF2-40B4-BE49-F238E27FC236}">
                <a16:creationId xmlns:a16="http://schemas.microsoft.com/office/drawing/2014/main" id="{9FA96F2A-DE22-4C2E-8E1A-791B2E74618B}"/>
              </a:ext>
            </a:extLst>
          </p:cNvPr>
          <p:cNvSpPr/>
          <p:nvPr/>
        </p:nvSpPr>
        <p:spPr>
          <a:xfrm>
            <a:off x="8918838" y="6112249"/>
            <a:ext cx="581113" cy="564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275" name="Oval 274">
            <a:extLst>
              <a:ext uri="{FF2B5EF4-FFF2-40B4-BE49-F238E27FC236}">
                <a16:creationId xmlns:a16="http://schemas.microsoft.com/office/drawing/2014/main" id="{6A208374-EBE6-4A0F-9304-201488AE13CF}"/>
              </a:ext>
            </a:extLst>
          </p:cNvPr>
          <p:cNvSpPr/>
          <p:nvPr/>
        </p:nvSpPr>
        <p:spPr>
          <a:xfrm>
            <a:off x="8900497" y="6100969"/>
            <a:ext cx="581113" cy="5640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N</a:t>
            </a:r>
          </a:p>
        </p:txBody>
      </p:sp>
      <p:sp>
        <p:nvSpPr>
          <p:cNvPr id="276" name="Arrow: Right 275">
            <a:hlinkClick r:id="rId13" action="ppaction://hlinksldjump"/>
            <a:extLst>
              <a:ext uri="{FF2B5EF4-FFF2-40B4-BE49-F238E27FC236}">
                <a16:creationId xmlns:a16="http://schemas.microsoft.com/office/drawing/2014/main" id="{A9664653-7735-4D05-8EC2-A0A9576E6703}"/>
              </a:ext>
            </a:extLst>
          </p:cNvPr>
          <p:cNvSpPr/>
          <p:nvPr/>
        </p:nvSpPr>
        <p:spPr>
          <a:xfrm>
            <a:off x="9934635" y="744825"/>
            <a:ext cx="1661714" cy="811275"/>
          </a:xfrm>
          <a:prstGeom prst="rightArrow">
            <a:avLst/>
          </a:prstGeom>
          <a:blipFill>
            <a:blip r:embed="rId14">
              <a:extLst>
                <a:ext uri="{BEBA8EAE-BF5A-486C-A8C5-ECC9F3942E4B}">
                  <a14:imgProps xmlns:a14="http://schemas.microsoft.com/office/drawing/2010/main">
                    <a14:imgLayer r:embed="rId15">
                      <a14:imgEffect>
                        <a14:artisticLightScreen/>
                      </a14:imgEffect>
                    </a14:imgLayer>
                  </a14:imgProps>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học</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277" name="Picture 276">
            <a:extLst>
              <a:ext uri="{FF2B5EF4-FFF2-40B4-BE49-F238E27FC236}">
                <a16:creationId xmlns:a16="http://schemas.microsoft.com/office/drawing/2014/main" id="{7D15EB5D-1AA3-4869-B0B6-86AB273C2BA8}"/>
              </a:ext>
            </a:extLst>
          </p:cNvPr>
          <p:cNvPicPr>
            <a:picLocks noChangeAspect="1"/>
          </p:cNvPicPr>
          <p:nvPr/>
        </p:nvPicPr>
        <p:blipFill>
          <a:blip r:embed="rId16"/>
          <a:stretch>
            <a:fillRect/>
          </a:stretch>
        </p:blipFill>
        <p:spPr>
          <a:xfrm>
            <a:off x="10094989" y="2993570"/>
            <a:ext cx="1853360" cy="4082347"/>
          </a:xfrm>
          <a:prstGeom prst="rect">
            <a:avLst/>
          </a:prstGeom>
        </p:spPr>
      </p:pic>
    </p:spTree>
    <p:extLst>
      <p:ext uri="{BB962C8B-B14F-4D97-AF65-F5344CB8AC3E}">
        <p14:creationId xmlns:p14="http://schemas.microsoft.com/office/powerpoint/2010/main" val="27086028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xEl>
                                              <p:pRg st="0" end="0"/>
                                            </p:txEl>
                                          </p:spTgt>
                                        </p:tgtEl>
                                      </p:cBhvr>
                                    </p:animEffect>
                                    <p:animScale>
                                      <p:cBhvr>
                                        <p:cTn id="7" dur="250" autoRev="1" fill="hold"/>
                                        <p:tgtEl>
                                          <p:spTgt spid="2">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7" presetClass="emph" presetSubtype="0" fill="remove" grpId="0" nodeType="clickEffect">
                                  <p:stCondLst>
                                    <p:cond delay="0"/>
                                  </p:stCondLst>
                                  <p:childTnLst>
                                    <p:animClr clrSpc="rgb" dir="cw">
                                      <p:cBhvr override="childStyle">
                                        <p:cTn id="11" dur="250" autoRev="1" fill="remove"/>
                                        <p:tgtEl>
                                          <p:spTgt spid="2">
                                            <p:txEl>
                                              <p:pRg st="0" end="0"/>
                                            </p:txEl>
                                          </p:spTgt>
                                        </p:tgtEl>
                                        <p:attrNameLst>
                                          <p:attrName>style.color</p:attrName>
                                        </p:attrNameLst>
                                      </p:cBhvr>
                                      <p:to>
                                        <a:schemeClr val="bg1"/>
                                      </p:to>
                                    </p:animClr>
                                    <p:animClr clrSpc="rgb" dir="cw">
                                      <p:cBhvr>
                                        <p:cTn id="12" dur="250" autoRev="1" fill="remove"/>
                                        <p:tgtEl>
                                          <p:spTgt spid="2">
                                            <p:txEl>
                                              <p:pRg st="0" end="0"/>
                                            </p:txEl>
                                          </p:spTgt>
                                        </p:tgtEl>
                                        <p:attrNameLst>
                                          <p:attrName>fillcolor</p:attrName>
                                        </p:attrNameLst>
                                      </p:cBhvr>
                                      <p:to>
                                        <a:schemeClr val="bg1"/>
                                      </p:to>
                                    </p:animClr>
                                    <p:set>
                                      <p:cBhvr>
                                        <p:cTn id="13" dur="250" autoRev="1" fill="remove"/>
                                        <p:tgtEl>
                                          <p:spTgt spid="2">
                                            <p:txEl>
                                              <p:pRg st="0" end="0"/>
                                            </p:txEl>
                                          </p:spTgt>
                                        </p:tgtEl>
                                        <p:attrNameLst>
                                          <p:attrName>fill.type</p:attrName>
                                        </p:attrNameLst>
                                      </p:cBhvr>
                                      <p:to>
                                        <p:strVal val="solid"/>
                                      </p:to>
                                    </p:set>
                                    <p:set>
                                      <p:cBhvr>
                                        <p:cTn id="14" dur="250" autoRev="1" fill="remove"/>
                                        <p:tgtEl>
                                          <p:spTgt spid="2">
                                            <p:txEl>
                                              <p:pRg st="0" end="0"/>
                                            </p:txEl>
                                          </p:spTgt>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inVertical)">
                                      <p:cBhvr>
                                        <p:cTn id="52" dur="500"/>
                                        <p:tgtEl>
                                          <p:spTgt spid="15"/>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barn(inVertical)">
                                      <p:cBhvr>
                                        <p:cTn id="55" dur="500"/>
                                        <p:tgtEl>
                                          <p:spTgt spid="16"/>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barn(inVertical)">
                                      <p:cBhvr>
                                        <p:cTn id="61" dur="500"/>
                                        <p:tgtEl>
                                          <p:spTgt spid="18"/>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barn(inVertical)">
                                      <p:cBhvr>
                                        <p:cTn id="64" dur="500"/>
                                        <p:tgtEl>
                                          <p:spTgt spid="19"/>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barn(inVertical)">
                                      <p:cBhvr>
                                        <p:cTn id="67" dur="500"/>
                                        <p:tgtEl>
                                          <p:spTgt spid="20"/>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barn(inVertical)">
                                      <p:cBhvr>
                                        <p:cTn id="70" dur="500"/>
                                        <p:tgtEl>
                                          <p:spTgt spid="21"/>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barn(inVertical)">
                                      <p:cBhvr>
                                        <p:cTn id="73" dur="500"/>
                                        <p:tgtEl>
                                          <p:spTgt spid="22"/>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barn(inVertical)">
                                      <p:cBhvr>
                                        <p:cTn id="76" dur="500"/>
                                        <p:tgtEl>
                                          <p:spTgt spid="29"/>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barn(inVertical)">
                                      <p:cBhvr>
                                        <p:cTn id="79" dur="500"/>
                                        <p:tgtEl>
                                          <p:spTgt spid="31"/>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barn(inVertical)">
                                      <p:cBhvr>
                                        <p:cTn id="82" dur="500"/>
                                        <p:tgtEl>
                                          <p:spTgt spid="33"/>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barn(inVertical)">
                                      <p:cBhvr>
                                        <p:cTn id="85" dur="500"/>
                                        <p:tgtEl>
                                          <p:spTgt spid="38"/>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barn(inVertical)">
                                      <p:cBhvr>
                                        <p:cTn id="88" dur="500"/>
                                        <p:tgtEl>
                                          <p:spTgt spid="39"/>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barn(inVertical)">
                                      <p:cBhvr>
                                        <p:cTn id="91" dur="500"/>
                                        <p:tgtEl>
                                          <p:spTgt spid="40"/>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42"/>
                                        </p:tgtEl>
                                        <p:attrNameLst>
                                          <p:attrName>style.visibility</p:attrName>
                                        </p:attrNameLst>
                                      </p:cBhvr>
                                      <p:to>
                                        <p:strVal val="visible"/>
                                      </p:to>
                                    </p:set>
                                    <p:animEffect transition="in" filter="barn(inVertical)">
                                      <p:cBhvr>
                                        <p:cTn id="94" dur="500"/>
                                        <p:tgtEl>
                                          <p:spTgt spid="42"/>
                                        </p:tgtEl>
                                      </p:cBhvr>
                                    </p:animEffect>
                                  </p:childTnLst>
                                </p:cTn>
                              </p:par>
                              <p:par>
                                <p:cTn id="95" presetID="16" presetClass="entr" presetSubtype="21" fill="hold" grpId="0" nodeType="with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barn(inVertical)">
                                      <p:cBhvr>
                                        <p:cTn id="97" dur="500"/>
                                        <p:tgtEl>
                                          <p:spTgt spid="45"/>
                                        </p:tgtEl>
                                      </p:cBhvr>
                                    </p:animEffect>
                                  </p:childTnLst>
                                </p:cTn>
                              </p:par>
                              <p:par>
                                <p:cTn id="98" presetID="16" presetClass="entr" presetSubtype="21" fill="hold" grpId="0" nodeType="withEffect">
                                  <p:stCondLst>
                                    <p:cond delay="0"/>
                                  </p:stCondLst>
                                  <p:childTnLst>
                                    <p:set>
                                      <p:cBhvr>
                                        <p:cTn id="99" dur="1" fill="hold">
                                          <p:stCondLst>
                                            <p:cond delay="0"/>
                                          </p:stCondLst>
                                        </p:cTn>
                                        <p:tgtEl>
                                          <p:spTgt spid="47"/>
                                        </p:tgtEl>
                                        <p:attrNameLst>
                                          <p:attrName>style.visibility</p:attrName>
                                        </p:attrNameLst>
                                      </p:cBhvr>
                                      <p:to>
                                        <p:strVal val="visible"/>
                                      </p:to>
                                    </p:set>
                                    <p:animEffect transition="in" filter="barn(inVertical)">
                                      <p:cBhvr>
                                        <p:cTn id="100" dur="500"/>
                                        <p:tgtEl>
                                          <p:spTgt spid="47"/>
                                        </p:tgtEl>
                                      </p:cBhvr>
                                    </p:animEffect>
                                  </p:childTnLst>
                                </p:cTn>
                              </p:par>
                              <p:par>
                                <p:cTn id="101" presetID="16" presetClass="entr" presetSubtype="21" fill="hold" grpId="0" nodeType="withEffect">
                                  <p:stCondLst>
                                    <p:cond delay="0"/>
                                  </p:stCondLst>
                                  <p:childTnLst>
                                    <p:set>
                                      <p:cBhvr>
                                        <p:cTn id="102" dur="1" fill="hold">
                                          <p:stCondLst>
                                            <p:cond delay="0"/>
                                          </p:stCondLst>
                                        </p:cTn>
                                        <p:tgtEl>
                                          <p:spTgt spid="48"/>
                                        </p:tgtEl>
                                        <p:attrNameLst>
                                          <p:attrName>style.visibility</p:attrName>
                                        </p:attrNameLst>
                                      </p:cBhvr>
                                      <p:to>
                                        <p:strVal val="visible"/>
                                      </p:to>
                                    </p:set>
                                    <p:animEffect transition="in" filter="barn(inVertical)">
                                      <p:cBhvr>
                                        <p:cTn id="103" dur="500"/>
                                        <p:tgtEl>
                                          <p:spTgt spid="48"/>
                                        </p:tgtEl>
                                      </p:cBhvr>
                                    </p:animEffect>
                                  </p:childTnLst>
                                </p:cTn>
                              </p:par>
                              <p:par>
                                <p:cTn id="104" presetID="16" presetClass="entr" presetSubtype="21" fill="hold" grpId="0" nodeType="withEffect">
                                  <p:stCondLst>
                                    <p:cond delay="0"/>
                                  </p:stCondLst>
                                  <p:childTnLst>
                                    <p:set>
                                      <p:cBhvr>
                                        <p:cTn id="105" dur="1" fill="hold">
                                          <p:stCondLst>
                                            <p:cond delay="0"/>
                                          </p:stCondLst>
                                        </p:cTn>
                                        <p:tgtEl>
                                          <p:spTgt spid="49"/>
                                        </p:tgtEl>
                                        <p:attrNameLst>
                                          <p:attrName>style.visibility</p:attrName>
                                        </p:attrNameLst>
                                      </p:cBhvr>
                                      <p:to>
                                        <p:strVal val="visible"/>
                                      </p:to>
                                    </p:set>
                                    <p:animEffect transition="in" filter="barn(inVertical)">
                                      <p:cBhvr>
                                        <p:cTn id="106" dur="500"/>
                                        <p:tgtEl>
                                          <p:spTgt spid="49"/>
                                        </p:tgtEl>
                                      </p:cBhvr>
                                    </p:animEffect>
                                  </p:childTnLst>
                                </p:cTn>
                              </p:par>
                              <p:par>
                                <p:cTn id="107" presetID="16" presetClass="entr" presetSubtype="21" fill="hold" grpId="0" nodeType="withEffect">
                                  <p:stCondLst>
                                    <p:cond delay="0"/>
                                  </p:stCondLst>
                                  <p:childTnLst>
                                    <p:set>
                                      <p:cBhvr>
                                        <p:cTn id="108" dur="1" fill="hold">
                                          <p:stCondLst>
                                            <p:cond delay="0"/>
                                          </p:stCondLst>
                                        </p:cTn>
                                        <p:tgtEl>
                                          <p:spTgt spid="51"/>
                                        </p:tgtEl>
                                        <p:attrNameLst>
                                          <p:attrName>style.visibility</p:attrName>
                                        </p:attrNameLst>
                                      </p:cBhvr>
                                      <p:to>
                                        <p:strVal val="visible"/>
                                      </p:to>
                                    </p:set>
                                    <p:animEffect transition="in" filter="barn(inVertical)">
                                      <p:cBhvr>
                                        <p:cTn id="109" dur="500"/>
                                        <p:tgtEl>
                                          <p:spTgt spid="51"/>
                                        </p:tgtEl>
                                      </p:cBhvr>
                                    </p:animEffect>
                                  </p:childTnLst>
                                </p:cTn>
                              </p:par>
                              <p:par>
                                <p:cTn id="110" presetID="16" presetClass="entr" presetSubtype="21" fill="hold" grpId="0" nodeType="withEffect">
                                  <p:stCondLst>
                                    <p:cond delay="0"/>
                                  </p:stCondLst>
                                  <p:childTnLst>
                                    <p:set>
                                      <p:cBhvr>
                                        <p:cTn id="111" dur="1" fill="hold">
                                          <p:stCondLst>
                                            <p:cond delay="0"/>
                                          </p:stCondLst>
                                        </p:cTn>
                                        <p:tgtEl>
                                          <p:spTgt spid="52"/>
                                        </p:tgtEl>
                                        <p:attrNameLst>
                                          <p:attrName>style.visibility</p:attrName>
                                        </p:attrNameLst>
                                      </p:cBhvr>
                                      <p:to>
                                        <p:strVal val="visible"/>
                                      </p:to>
                                    </p:set>
                                    <p:animEffect transition="in" filter="barn(inVertical)">
                                      <p:cBhvr>
                                        <p:cTn id="112" dur="500"/>
                                        <p:tgtEl>
                                          <p:spTgt spid="52"/>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53"/>
                                        </p:tgtEl>
                                        <p:attrNameLst>
                                          <p:attrName>style.visibility</p:attrName>
                                        </p:attrNameLst>
                                      </p:cBhvr>
                                      <p:to>
                                        <p:strVal val="visible"/>
                                      </p:to>
                                    </p:set>
                                    <p:animEffect transition="in" filter="barn(inVertical)">
                                      <p:cBhvr>
                                        <p:cTn id="115" dur="500"/>
                                        <p:tgtEl>
                                          <p:spTgt spid="53"/>
                                        </p:tgtEl>
                                      </p:cBhvr>
                                    </p:animEffect>
                                  </p:childTnLst>
                                </p:cTn>
                              </p:par>
                              <p:par>
                                <p:cTn id="116" presetID="16" presetClass="entr" presetSubtype="21" fill="hold" grpId="0" nodeType="withEffect">
                                  <p:stCondLst>
                                    <p:cond delay="0"/>
                                  </p:stCondLst>
                                  <p:childTnLst>
                                    <p:set>
                                      <p:cBhvr>
                                        <p:cTn id="117" dur="1" fill="hold">
                                          <p:stCondLst>
                                            <p:cond delay="0"/>
                                          </p:stCondLst>
                                        </p:cTn>
                                        <p:tgtEl>
                                          <p:spTgt spid="54"/>
                                        </p:tgtEl>
                                        <p:attrNameLst>
                                          <p:attrName>style.visibility</p:attrName>
                                        </p:attrNameLst>
                                      </p:cBhvr>
                                      <p:to>
                                        <p:strVal val="visible"/>
                                      </p:to>
                                    </p:set>
                                    <p:animEffect transition="in" filter="barn(inVertical)">
                                      <p:cBhvr>
                                        <p:cTn id="118" dur="500"/>
                                        <p:tgtEl>
                                          <p:spTgt spid="54"/>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55"/>
                                        </p:tgtEl>
                                        <p:attrNameLst>
                                          <p:attrName>style.visibility</p:attrName>
                                        </p:attrNameLst>
                                      </p:cBhvr>
                                      <p:to>
                                        <p:strVal val="visible"/>
                                      </p:to>
                                    </p:set>
                                    <p:animEffect transition="in" filter="barn(inVertical)">
                                      <p:cBhvr>
                                        <p:cTn id="121" dur="500"/>
                                        <p:tgtEl>
                                          <p:spTgt spid="55"/>
                                        </p:tgtEl>
                                      </p:cBhvr>
                                    </p:animEffect>
                                  </p:childTnLst>
                                </p:cTn>
                              </p:par>
                              <p:par>
                                <p:cTn id="122" presetID="16" presetClass="entr" presetSubtype="21" fill="hold" grpId="0" nodeType="withEffect">
                                  <p:stCondLst>
                                    <p:cond delay="0"/>
                                  </p:stCondLst>
                                  <p:childTnLst>
                                    <p:set>
                                      <p:cBhvr>
                                        <p:cTn id="123" dur="1" fill="hold">
                                          <p:stCondLst>
                                            <p:cond delay="0"/>
                                          </p:stCondLst>
                                        </p:cTn>
                                        <p:tgtEl>
                                          <p:spTgt spid="56"/>
                                        </p:tgtEl>
                                        <p:attrNameLst>
                                          <p:attrName>style.visibility</p:attrName>
                                        </p:attrNameLst>
                                      </p:cBhvr>
                                      <p:to>
                                        <p:strVal val="visible"/>
                                      </p:to>
                                    </p:set>
                                    <p:animEffect transition="in" filter="barn(inVertical)">
                                      <p:cBhvr>
                                        <p:cTn id="124" dur="500"/>
                                        <p:tgtEl>
                                          <p:spTgt spid="56"/>
                                        </p:tgtEl>
                                      </p:cBhvr>
                                    </p:animEffect>
                                  </p:childTnLst>
                                </p:cTn>
                              </p:par>
                              <p:par>
                                <p:cTn id="125" presetID="16" presetClass="entr" presetSubtype="21" fill="hold" grpId="0" nodeType="withEffect">
                                  <p:stCondLst>
                                    <p:cond delay="0"/>
                                  </p:stCondLst>
                                  <p:childTnLst>
                                    <p:set>
                                      <p:cBhvr>
                                        <p:cTn id="126" dur="1" fill="hold">
                                          <p:stCondLst>
                                            <p:cond delay="0"/>
                                          </p:stCondLst>
                                        </p:cTn>
                                        <p:tgtEl>
                                          <p:spTgt spid="57"/>
                                        </p:tgtEl>
                                        <p:attrNameLst>
                                          <p:attrName>style.visibility</p:attrName>
                                        </p:attrNameLst>
                                      </p:cBhvr>
                                      <p:to>
                                        <p:strVal val="visible"/>
                                      </p:to>
                                    </p:set>
                                    <p:animEffect transition="in" filter="barn(inVertical)">
                                      <p:cBhvr>
                                        <p:cTn id="127" dur="500"/>
                                        <p:tgtEl>
                                          <p:spTgt spid="57"/>
                                        </p:tgtEl>
                                      </p:cBhvr>
                                    </p:animEffect>
                                  </p:childTnLst>
                                </p:cTn>
                              </p:par>
                              <p:par>
                                <p:cTn id="128" presetID="16" presetClass="entr" presetSubtype="21" fill="hold" grpId="0" nodeType="withEffect">
                                  <p:stCondLst>
                                    <p:cond delay="0"/>
                                  </p:stCondLst>
                                  <p:childTnLst>
                                    <p:set>
                                      <p:cBhvr>
                                        <p:cTn id="129" dur="1" fill="hold">
                                          <p:stCondLst>
                                            <p:cond delay="0"/>
                                          </p:stCondLst>
                                        </p:cTn>
                                        <p:tgtEl>
                                          <p:spTgt spid="58"/>
                                        </p:tgtEl>
                                        <p:attrNameLst>
                                          <p:attrName>style.visibility</p:attrName>
                                        </p:attrNameLst>
                                      </p:cBhvr>
                                      <p:to>
                                        <p:strVal val="visible"/>
                                      </p:to>
                                    </p:set>
                                    <p:animEffect transition="in" filter="barn(inVertical)">
                                      <p:cBhvr>
                                        <p:cTn id="130" dur="500"/>
                                        <p:tgtEl>
                                          <p:spTgt spid="58"/>
                                        </p:tgtEl>
                                      </p:cBhvr>
                                    </p:animEffect>
                                  </p:childTnLst>
                                </p:cTn>
                              </p:par>
                              <p:par>
                                <p:cTn id="131" presetID="16" presetClass="entr" presetSubtype="21" fill="hold" grpId="0" nodeType="withEffect">
                                  <p:stCondLst>
                                    <p:cond delay="0"/>
                                  </p:stCondLst>
                                  <p:childTnLst>
                                    <p:set>
                                      <p:cBhvr>
                                        <p:cTn id="132" dur="1" fill="hold">
                                          <p:stCondLst>
                                            <p:cond delay="0"/>
                                          </p:stCondLst>
                                        </p:cTn>
                                        <p:tgtEl>
                                          <p:spTgt spid="59"/>
                                        </p:tgtEl>
                                        <p:attrNameLst>
                                          <p:attrName>style.visibility</p:attrName>
                                        </p:attrNameLst>
                                      </p:cBhvr>
                                      <p:to>
                                        <p:strVal val="visible"/>
                                      </p:to>
                                    </p:set>
                                    <p:animEffect transition="in" filter="barn(inVertical)">
                                      <p:cBhvr>
                                        <p:cTn id="133" dur="500"/>
                                        <p:tgtEl>
                                          <p:spTgt spid="59"/>
                                        </p:tgtEl>
                                      </p:cBhvr>
                                    </p:animEffect>
                                  </p:childTnLst>
                                </p:cTn>
                              </p:par>
                              <p:par>
                                <p:cTn id="134" presetID="16" presetClass="entr" presetSubtype="21" fill="hold" grpId="0" nodeType="withEffect">
                                  <p:stCondLst>
                                    <p:cond delay="0"/>
                                  </p:stCondLst>
                                  <p:childTnLst>
                                    <p:set>
                                      <p:cBhvr>
                                        <p:cTn id="135" dur="1" fill="hold">
                                          <p:stCondLst>
                                            <p:cond delay="0"/>
                                          </p:stCondLst>
                                        </p:cTn>
                                        <p:tgtEl>
                                          <p:spTgt spid="60"/>
                                        </p:tgtEl>
                                        <p:attrNameLst>
                                          <p:attrName>style.visibility</p:attrName>
                                        </p:attrNameLst>
                                      </p:cBhvr>
                                      <p:to>
                                        <p:strVal val="visible"/>
                                      </p:to>
                                    </p:set>
                                    <p:animEffect transition="in" filter="barn(inVertical)">
                                      <p:cBhvr>
                                        <p:cTn id="136" dur="500"/>
                                        <p:tgtEl>
                                          <p:spTgt spid="60"/>
                                        </p:tgtEl>
                                      </p:cBhvr>
                                    </p:animEffect>
                                  </p:childTnLst>
                                </p:cTn>
                              </p:par>
                              <p:par>
                                <p:cTn id="137" presetID="16" presetClass="entr" presetSubtype="21" fill="hold" grpId="0" nodeType="withEffect">
                                  <p:stCondLst>
                                    <p:cond delay="0"/>
                                  </p:stCondLst>
                                  <p:childTnLst>
                                    <p:set>
                                      <p:cBhvr>
                                        <p:cTn id="138" dur="1" fill="hold">
                                          <p:stCondLst>
                                            <p:cond delay="0"/>
                                          </p:stCondLst>
                                        </p:cTn>
                                        <p:tgtEl>
                                          <p:spTgt spid="61"/>
                                        </p:tgtEl>
                                        <p:attrNameLst>
                                          <p:attrName>style.visibility</p:attrName>
                                        </p:attrNameLst>
                                      </p:cBhvr>
                                      <p:to>
                                        <p:strVal val="visible"/>
                                      </p:to>
                                    </p:set>
                                    <p:animEffect transition="in" filter="barn(inVertical)">
                                      <p:cBhvr>
                                        <p:cTn id="139" dur="500"/>
                                        <p:tgtEl>
                                          <p:spTgt spid="61"/>
                                        </p:tgtEl>
                                      </p:cBhvr>
                                    </p:animEffect>
                                  </p:childTnLst>
                                </p:cTn>
                              </p:par>
                              <p:par>
                                <p:cTn id="140" presetID="16" presetClass="entr" presetSubtype="21" fill="hold" grpId="0" nodeType="withEffect">
                                  <p:stCondLst>
                                    <p:cond delay="0"/>
                                  </p:stCondLst>
                                  <p:childTnLst>
                                    <p:set>
                                      <p:cBhvr>
                                        <p:cTn id="141" dur="1" fill="hold">
                                          <p:stCondLst>
                                            <p:cond delay="0"/>
                                          </p:stCondLst>
                                        </p:cTn>
                                        <p:tgtEl>
                                          <p:spTgt spid="62"/>
                                        </p:tgtEl>
                                        <p:attrNameLst>
                                          <p:attrName>style.visibility</p:attrName>
                                        </p:attrNameLst>
                                      </p:cBhvr>
                                      <p:to>
                                        <p:strVal val="visible"/>
                                      </p:to>
                                    </p:set>
                                    <p:animEffect transition="in" filter="barn(inVertical)">
                                      <p:cBhvr>
                                        <p:cTn id="142" dur="500"/>
                                        <p:tgtEl>
                                          <p:spTgt spid="62"/>
                                        </p:tgtEl>
                                      </p:cBhvr>
                                    </p:animEffect>
                                  </p:childTnLst>
                                </p:cTn>
                              </p:par>
                              <p:par>
                                <p:cTn id="143" presetID="16" presetClass="entr" presetSubtype="21" fill="hold" grpId="0" nodeType="withEffect">
                                  <p:stCondLst>
                                    <p:cond delay="0"/>
                                  </p:stCondLst>
                                  <p:childTnLst>
                                    <p:set>
                                      <p:cBhvr>
                                        <p:cTn id="144" dur="1" fill="hold">
                                          <p:stCondLst>
                                            <p:cond delay="0"/>
                                          </p:stCondLst>
                                        </p:cTn>
                                        <p:tgtEl>
                                          <p:spTgt spid="63"/>
                                        </p:tgtEl>
                                        <p:attrNameLst>
                                          <p:attrName>style.visibility</p:attrName>
                                        </p:attrNameLst>
                                      </p:cBhvr>
                                      <p:to>
                                        <p:strVal val="visible"/>
                                      </p:to>
                                    </p:set>
                                    <p:animEffect transition="in" filter="barn(inVertical)">
                                      <p:cBhvr>
                                        <p:cTn id="145" dur="500"/>
                                        <p:tgtEl>
                                          <p:spTgt spid="63"/>
                                        </p:tgtEl>
                                      </p:cBhvr>
                                    </p:animEffect>
                                  </p:childTnLst>
                                </p:cTn>
                              </p:par>
                              <p:par>
                                <p:cTn id="146" presetID="16" presetClass="entr" presetSubtype="21" fill="hold" grpId="0" nodeType="withEffect">
                                  <p:stCondLst>
                                    <p:cond delay="0"/>
                                  </p:stCondLst>
                                  <p:childTnLst>
                                    <p:set>
                                      <p:cBhvr>
                                        <p:cTn id="147" dur="1" fill="hold">
                                          <p:stCondLst>
                                            <p:cond delay="0"/>
                                          </p:stCondLst>
                                        </p:cTn>
                                        <p:tgtEl>
                                          <p:spTgt spid="64"/>
                                        </p:tgtEl>
                                        <p:attrNameLst>
                                          <p:attrName>style.visibility</p:attrName>
                                        </p:attrNameLst>
                                      </p:cBhvr>
                                      <p:to>
                                        <p:strVal val="visible"/>
                                      </p:to>
                                    </p:set>
                                    <p:animEffect transition="in" filter="barn(inVertical)">
                                      <p:cBhvr>
                                        <p:cTn id="148" dur="500"/>
                                        <p:tgtEl>
                                          <p:spTgt spid="64"/>
                                        </p:tgtEl>
                                      </p:cBhvr>
                                    </p:animEffect>
                                  </p:childTnLst>
                                </p:cTn>
                              </p:par>
                              <p:par>
                                <p:cTn id="149" presetID="16" presetClass="entr" presetSubtype="21" fill="hold" grpId="0" nodeType="withEffect">
                                  <p:stCondLst>
                                    <p:cond delay="0"/>
                                  </p:stCondLst>
                                  <p:childTnLst>
                                    <p:set>
                                      <p:cBhvr>
                                        <p:cTn id="150" dur="1" fill="hold">
                                          <p:stCondLst>
                                            <p:cond delay="0"/>
                                          </p:stCondLst>
                                        </p:cTn>
                                        <p:tgtEl>
                                          <p:spTgt spid="65"/>
                                        </p:tgtEl>
                                        <p:attrNameLst>
                                          <p:attrName>style.visibility</p:attrName>
                                        </p:attrNameLst>
                                      </p:cBhvr>
                                      <p:to>
                                        <p:strVal val="visible"/>
                                      </p:to>
                                    </p:set>
                                    <p:animEffect transition="in" filter="barn(inVertical)">
                                      <p:cBhvr>
                                        <p:cTn id="151" dur="500"/>
                                        <p:tgtEl>
                                          <p:spTgt spid="65"/>
                                        </p:tgtEl>
                                      </p:cBhvr>
                                    </p:animEffect>
                                  </p:childTnLst>
                                </p:cTn>
                              </p:par>
                              <p:par>
                                <p:cTn id="152" presetID="16" presetClass="entr" presetSubtype="21" fill="hold" grpId="0" nodeType="withEffect">
                                  <p:stCondLst>
                                    <p:cond delay="0"/>
                                  </p:stCondLst>
                                  <p:childTnLst>
                                    <p:set>
                                      <p:cBhvr>
                                        <p:cTn id="153" dur="1" fill="hold">
                                          <p:stCondLst>
                                            <p:cond delay="0"/>
                                          </p:stCondLst>
                                        </p:cTn>
                                        <p:tgtEl>
                                          <p:spTgt spid="66"/>
                                        </p:tgtEl>
                                        <p:attrNameLst>
                                          <p:attrName>style.visibility</p:attrName>
                                        </p:attrNameLst>
                                      </p:cBhvr>
                                      <p:to>
                                        <p:strVal val="visible"/>
                                      </p:to>
                                    </p:set>
                                    <p:animEffect transition="in" filter="barn(inVertical)">
                                      <p:cBhvr>
                                        <p:cTn id="154" dur="500"/>
                                        <p:tgtEl>
                                          <p:spTgt spid="66"/>
                                        </p:tgtEl>
                                      </p:cBhvr>
                                    </p:animEffect>
                                  </p:childTnLst>
                                </p:cTn>
                              </p:par>
                              <p:par>
                                <p:cTn id="155" presetID="16" presetClass="entr" presetSubtype="21" fill="hold" grpId="0" nodeType="withEffect">
                                  <p:stCondLst>
                                    <p:cond delay="0"/>
                                  </p:stCondLst>
                                  <p:childTnLst>
                                    <p:set>
                                      <p:cBhvr>
                                        <p:cTn id="156" dur="1" fill="hold">
                                          <p:stCondLst>
                                            <p:cond delay="0"/>
                                          </p:stCondLst>
                                        </p:cTn>
                                        <p:tgtEl>
                                          <p:spTgt spid="67"/>
                                        </p:tgtEl>
                                        <p:attrNameLst>
                                          <p:attrName>style.visibility</p:attrName>
                                        </p:attrNameLst>
                                      </p:cBhvr>
                                      <p:to>
                                        <p:strVal val="visible"/>
                                      </p:to>
                                    </p:set>
                                    <p:animEffect transition="in" filter="barn(inVertical)">
                                      <p:cBhvr>
                                        <p:cTn id="157" dur="500"/>
                                        <p:tgtEl>
                                          <p:spTgt spid="67"/>
                                        </p:tgtEl>
                                      </p:cBhvr>
                                    </p:animEffect>
                                  </p:childTnLst>
                                </p:cTn>
                              </p:par>
                              <p:par>
                                <p:cTn id="158" presetID="16" presetClass="entr" presetSubtype="21" fill="hold" grpId="0" nodeType="withEffect">
                                  <p:stCondLst>
                                    <p:cond delay="0"/>
                                  </p:stCondLst>
                                  <p:childTnLst>
                                    <p:set>
                                      <p:cBhvr>
                                        <p:cTn id="159" dur="1" fill="hold">
                                          <p:stCondLst>
                                            <p:cond delay="0"/>
                                          </p:stCondLst>
                                        </p:cTn>
                                        <p:tgtEl>
                                          <p:spTgt spid="68"/>
                                        </p:tgtEl>
                                        <p:attrNameLst>
                                          <p:attrName>style.visibility</p:attrName>
                                        </p:attrNameLst>
                                      </p:cBhvr>
                                      <p:to>
                                        <p:strVal val="visible"/>
                                      </p:to>
                                    </p:set>
                                    <p:animEffect transition="in" filter="barn(inVertical)">
                                      <p:cBhvr>
                                        <p:cTn id="160" dur="500"/>
                                        <p:tgtEl>
                                          <p:spTgt spid="68"/>
                                        </p:tgtEl>
                                      </p:cBhvr>
                                    </p:animEffect>
                                  </p:childTnLst>
                                </p:cTn>
                              </p:par>
                              <p:par>
                                <p:cTn id="161" presetID="16" presetClass="entr" presetSubtype="21" fill="hold" grpId="0" nodeType="withEffect">
                                  <p:stCondLst>
                                    <p:cond delay="0"/>
                                  </p:stCondLst>
                                  <p:childTnLst>
                                    <p:set>
                                      <p:cBhvr>
                                        <p:cTn id="162" dur="1" fill="hold">
                                          <p:stCondLst>
                                            <p:cond delay="0"/>
                                          </p:stCondLst>
                                        </p:cTn>
                                        <p:tgtEl>
                                          <p:spTgt spid="69"/>
                                        </p:tgtEl>
                                        <p:attrNameLst>
                                          <p:attrName>style.visibility</p:attrName>
                                        </p:attrNameLst>
                                      </p:cBhvr>
                                      <p:to>
                                        <p:strVal val="visible"/>
                                      </p:to>
                                    </p:set>
                                    <p:animEffect transition="in" filter="barn(inVertical)">
                                      <p:cBhvr>
                                        <p:cTn id="163" dur="500"/>
                                        <p:tgtEl>
                                          <p:spTgt spid="69"/>
                                        </p:tgtEl>
                                      </p:cBhvr>
                                    </p:animEffect>
                                  </p:childTnLst>
                                </p:cTn>
                              </p:par>
                              <p:par>
                                <p:cTn id="164" presetID="16" presetClass="entr" presetSubtype="21" fill="hold" grpId="0" nodeType="withEffect">
                                  <p:stCondLst>
                                    <p:cond delay="0"/>
                                  </p:stCondLst>
                                  <p:childTnLst>
                                    <p:set>
                                      <p:cBhvr>
                                        <p:cTn id="165" dur="1" fill="hold">
                                          <p:stCondLst>
                                            <p:cond delay="0"/>
                                          </p:stCondLst>
                                        </p:cTn>
                                        <p:tgtEl>
                                          <p:spTgt spid="70"/>
                                        </p:tgtEl>
                                        <p:attrNameLst>
                                          <p:attrName>style.visibility</p:attrName>
                                        </p:attrNameLst>
                                      </p:cBhvr>
                                      <p:to>
                                        <p:strVal val="visible"/>
                                      </p:to>
                                    </p:set>
                                    <p:animEffect transition="in" filter="barn(inVertical)">
                                      <p:cBhvr>
                                        <p:cTn id="166" dur="500"/>
                                        <p:tgtEl>
                                          <p:spTgt spid="70"/>
                                        </p:tgtEl>
                                      </p:cBhvr>
                                    </p:animEffect>
                                  </p:childTnLst>
                                </p:cTn>
                              </p:par>
                              <p:par>
                                <p:cTn id="167" presetID="16" presetClass="entr" presetSubtype="21" fill="hold" grpId="0" nodeType="withEffect">
                                  <p:stCondLst>
                                    <p:cond delay="0"/>
                                  </p:stCondLst>
                                  <p:childTnLst>
                                    <p:set>
                                      <p:cBhvr>
                                        <p:cTn id="168" dur="1" fill="hold">
                                          <p:stCondLst>
                                            <p:cond delay="0"/>
                                          </p:stCondLst>
                                        </p:cTn>
                                        <p:tgtEl>
                                          <p:spTgt spid="71"/>
                                        </p:tgtEl>
                                        <p:attrNameLst>
                                          <p:attrName>style.visibility</p:attrName>
                                        </p:attrNameLst>
                                      </p:cBhvr>
                                      <p:to>
                                        <p:strVal val="visible"/>
                                      </p:to>
                                    </p:set>
                                    <p:animEffect transition="in" filter="barn(inVertical)">
                                      <p:cBhvr>
                                        <p:cTn id="169" dur="500"/>
                                        <p:tgtEl>
                                          <p:spTgt spid="71"/>
                                        </p:tgtEl>
                                      </p:cBhvr>
                                    </p:animEffect>
                                  </p:childTnLst>
                                </p:cTn>
                              </p:par>
                              <p:par>
                                <p:cTn id="170" presetID="16" presetClass="entr" presetSubtype="21" fill="hold" grpId="0" nodeType="withEffect">
                                  <p:stCondLst>
                                    <p:cond delay="0"/>
                                  </p:stCondLst>
                                  <p:childTnLst>
                                    <p:set>
                                      <p:cBhvr>
                                        <p:cTn id="171" dur="1" fill="hold">
                                          <p:stCondLst>
                                            <p:cond delay="0"/>
                                          </p:stCondLst>
                                        </p:cTn>
                                        <p:tgtEl>
                                          <p:spTgt spid="72"/>
                                        </p:tgtEl>
                                        <p:attrNameLst>
                                          <p:attrName>style.visibility</p:attrName>
                                        </p:attrNameLst>
                                      </p:cBhvr>
                                      <p:to>
                                        <p:strVal val="visible"/>
                                      </p:to>
                                    </p:set>
                                    <p:animEffect transition="in" filter="barn(inVertical)">
                                      <p:cBhvr>
                                        <p:cTn id="172" dur="500"/>
                                        <p:tgtEl>
                                          <p:spTgt spid="72"/>
                                        </p:tgtEl>
                                      </p:cBhvr>
                                    </p:animEffect>
                                  </p:childTnLst>
                                </p:cTn>
                              </p:par>
                              <p:par>
                                <p:cTn id="173" presetID="16" presetClass="entr" presetSubtype="21" fill="hold" grpId="0" nodeType="withEffect">
                                  <p:stCondLst>
                                    <p:cond delay="0"/>
                                  </p:stCondLst>
                                  <p:childTnLst>
                                    <p:set>
                                      <p:cBhvr>
                                        <p:cTn id="174" dur="1" fill="hold">
                                          <p:stCondLst>
                                            <p:cond delay="0"/>
                                          </p:stCondLst>
                                        </p:cTn>
                                        <p:tgtEl>
                                          <p:spTgt spid="73"/>
                                        </p:tgtEl>
                                        <p:attrNameLst>
                                          <p:attrName>style.visibility</p:attrName>
                                        </p:attrNameLst>
                                      </p:cBhvr>
                                      <p:to>
                                        <p:strVal val="visible"/>
                                      </p:to>
                                    </p:set>
                                    <p:animEffect transition="in" filter="barn(inVertical)">
                                      <p:cBhvr>
                                        <p:cTn id="175" dur="500"/>
                                        <p:tgtEl>
                                          <p:spTgt spid="73"/>
                                        </p:tgtEl>
                                      </p:cBhvr>
                                    </p:animEffect>
                                  </p:childTnLst>
                                </p:cTn>
                              </p:par>
                              <p:par>
                                <p:cTn id="176" presetID="16" presetClass="entr" presetSubtype="21" fill="hold" grpId="0" nodeType="withEffect">
                                  <p:stCondLst>
                                    <p:cond delay="0"/>
                                  </p:stCondLst>
                                  <p:childTnLst>
                                    <p:set>
                                      <p:cBhvr>
                                        <p:cTn id="177" dur="1" fill="hold">
                                          <p:stCondLst>
                                            <p:cond delay="0"/>
                                          </p:stCondLst>
                                        </p:cTn>
                                        <p:tgtEl>
                                          <p:spTgt spid="74"/>
                                        </p:tgtEl>
                                        <p:attrNameLst>
                                          <p:attrName>style.visibility</p:attrName>
                                        </p:attrNameLst>
                                      </p:cBhvr>
                                      <p:to>
                                        <p:strVal val="visible"/>
                                      </p:to>
                                    </p:set>
                                    <p:animEffect transition="in" filter="barn(inVertical)">
                                      <p:cBhvr>
                                        <p:cTn id="178" dur="500"/>
                                        <p:tgtEl>
                                          <p:spTgt spid="74"/>
                                        </p:tgtEl>
                                      </p:cBhvr>
                                    </p:animEffect>
                                  </p:childTnLst>
                                </p:cTn>
                              </p:par>
                              <p:par>
                                <p:cTn id="179" presetID="16" presetClass="entr" presetSubtype="21" fill="hold" grpId="0" nodeType="withEffect">
                                  <p:stCondLst>
                                    <p:cond delay="0"/>
                                  </p:stCondLst>
                                  <p:childTnLst>
                                    <p:set>
                                      <p:cBhvr>
                                        <p:cTn id="180" dur="1" fill="hold">
                                          <p:stCondLst>
                                            <p:cond delay="0"/>
                                          </p:stCondLst>
                                        </p:cTn>
                                        <p:tgtEl>
                                          <p:spTgt spid="75"/>
                                        </p:tgtEl>
                                        <p:attrNameLst>
                                          <p:attrName>style.visibility</p:attrName>
                                        </p:attrNameLst>
                                      </p:cBhvr>
                                      <p:to>
                                        <p:strVal val="visible"/>
                                      </p:to>
                                    </p:set>
                                    <p:animEffect transition="in" filter="barn(inVertical)">
                                      <p:cBhvr>
                                        <p:cTn id="181" dur="500"/>
                                        <p:tgtEl>
                                          <p:spTgt spid="75"/>
                                        </p:tgtEl>
                                      </p:cBhvr>
                                    </p:animEffect>
                                  </p:childTnLst>
                                </p:cTn>
                              </p:par>
                              <p:par>
                                <p:cTn id="182" presetID="16" presetClass="entr" presetSubtype="21" fill="hold" grpId="0" nodeType="withEffect">
                                  <p:stCondLst>
                                    <p:cond delay="0"/>
                                  </p:stCondLst>
                                  <p:childTnLst>
                                    <p:set>
                                      <p:cBhvr>
                                        <p:cTn id="183" dur="1" fill="hold">
                                          <p:stCondLst>
                                            <p:cond delay="0"/>
                                          </p:stCondLst>
                                        </p:cTn>
                                        <p:tgtEl>
                                          <p:spTgt spid="76"/>
                                        </p:tgtEl>
                                        <p:attrNameLst>
                                          <p:attrName>style.visibility</p:attrName>
                                        </p:attrNameLst>
                                      </p:cBhvr>
                                      <p:to>
                                        <p:strVal val="visible"/>
                                      </p:to>
                                    </p:set>
                                    <p:animEffect transition="in" filter="barn(inVertical)">
                                      <p:cBhvr>
                                        <p:cTn id="184" dur="500"/>
                                        <p:tgtEl>
                                          <p:spTgt spid="76"/>
                                        </p:tgtEl>
                                      </p:cBhvr>
                                    </p:animEffect>
                                  </p:childTnLst>
                                </p:cTn>
                              </p:par>
                              <p:par>
                                <p:cTn id="185" presetID="16" presetClass="entr" presetSubtype="21" fill="hold" grpId="0" nodeType="withEffect">
                                  <p:stCondLst>
                                    <p:cond delay="0"/>
                                  </p:stCondLst>
                                  <p:childTnLst>
                                    <p:set>
                                      <p:cBhvr>
                                        <p:cTn id="186" dur="1" fill="hold">
                                          <p:stCondLst>
                                            <p:cond delay="0"/>
                                          </p:stCondLst>
                                        </p:cTn>
                                        <p:tgtEl>
                                          <p:spTgt spid="77"/>
                                        </p:tgtEl>
                                        <p:attrNameLst>
                                          <p:attrName>style.visibility</p:attrName>
                                        </p:attrNameLst>
                                      </p:cBhvr>
                                      <p:to>
                                        <p:strVal val="visible"/>
                                      </p:to>
                                    </p:set>
                                    <p:animEffect transition="in" filter="barn(inVertical)">
                                      <p:cBhvr>
                                        <p:cTn id="187" dur="500"/>
                                        <p:tgtEl>
                                          <p:spTgt spid="77"/>
                                        </p:tgtEl>
                                      </p:cBhvr>
                                    </p:animEffect>
                                  </p:childTnLst>
                                </p:cTn>
                              </p:par>
                              <p:par>
                                <p:cTn id="188" presetID="16" presetClass="entr" presetSubtype="21" fill="hold" grpId="0" nodeType="withEffect">
                                  <p:stCondLst>
                                    <p:cond delay="0"/>
                                  </p:stCondLst>
                                  <p:childTnLst>
                                    <p:set>
                                      <p:cBhvr>
                                        <p:cTn id="189" dur="1" fill="hold">
                                          <p:stCondLst>
                                            <p:cond delay="0"/>
                                          </p:stCondLst>
                                        </p:cTn>
                                        <p:tgtEl>
                                          <p:spTgt spid="78"/>
                                        </p:tgtEl>
                                        <p:attrNameLst>
                                          <p:attrName>style.visibility</p:attrName>
                                        </p:attrNameLst>
                                      </p:cBhvr>
                                      <p:to>
                                        <p:strVal val="visible"/>
                                      </p:to>
                                    </p:set>
                                    <p:animEffect transition="in" filter="barn(inVertical)">
                                      <p:cBhvr>
                                        <p:cTn id="190" dur="500"/>
                                        <p:tgtEl>
                                          <p:spTgt spid="78"/>
                                        </p:tgtEl>
                                      </p:cBhvr>
                                    </p:animEffect>
                                  </p:childTnLst>
                                </p:cTn>
                              </p:par>
                              <p:par>
                                <p:cTn id="191" presetID="16" presetClass="entr" presetSubtype="21" fill="hold" grpId="0" nodeType="withEffect">
                                  <p:stCondLst>
                                    <p:cond delay="0"/>
                                  </p:stCondLst>
                                  <p:childTnLst>
                                    <p:set>
                                      <p:cBhvr>
                                        <p:cTn id="192" dur="1" fill="hold">
                                          <p:stCondLst>
                                            <p:cond delay="0"/>
                                          </p:stCondLst>
                                        </p:cTn>
                                        <p:tgtEl>
                                          <p:spTgt spid="79"/>
                                        </p:tgtEl>
                                        <p:attrNameLst>
                                          <p:attrName>style.visibility</p:attrName>
                                        </p:attrNameLst>
                                      </p:cBhvr>
                                      <p:to>
                                        <p:strVal val="visible"/>
                                      </p:to>
                                    </p:set>
                                    <p:animEffect transition="in" filter="barn(inVertical)">
                                      <p:cBhvr>
                                        <p:cTn id="193" dur="500"/>
                                        <p:tgtEl>
                                          <p:spTgt spid="79"/>
                                        </p:tgtEl>
                                      </p:cBhvr>
                                    </p:animEffect>
                                  </p:childTnLst>
                                </p:cTn>
                              </p:par>
                              <p:par>
                                <p:cTn id="194" presetID="16" presetClass="entr" presetSubtype="21" fill="hold" grpId="0" nodeType="withEffect">
                                  <p:stCondLst>
                                    <p:cond delay="0"/>
                                  </p:stCondLst>
                                  <p:childTnLst>
                                    <p:set>
                                      <p:cBhvr>
                                        <p:cTn id="195" dur="1" fill="hold">
                                          <p:stCondLst>
                                            <p:cond delay="0"/>
                                          </p:stCondLst>
                                        </p:cTn>
                                        <p:tgtEl>
                                          <p:spTgt spid="81"/>
                                        </p:tgtEl>
                                        <p:attrNameLst>
                                          <p:attrName>style.visibility</p:attrName>
                                        </p:attrNameLst>
                                      </p:cBhvr>
                                      <p:to>
                                        <p:strVal val="visible"/>
                                      </p:to>
                                    </p:set>
                                    <p:animEffect transition="in" filter="barn(inVertical)">
                                      <p:cBhvr>
                                        <p:cTn id="196" dur="500"/>
                                        <p:tgtEl>
                                          <p:spTgt spid="81"/>
                                        </p:tgtEl>
                                      </p:cBhvr>
                                    </p:animEffect>
                                  </p:childTnLst>
                                </p:cTn>
                              </p:par>
                              <p:par>
                                <p:cTn id="197" presetID="16" presetClass="entr" presetSubtype="21" fill="hold" grpId="0" nodeType="withEffect">
                                  <p:stCondLst>
                                    <p:cond delay="0"/>
                                  </p:stCondLst>
                                  <p:childTnLst>
                                    <p:set>
                                      <p:cBhvr>
                                        <p:cTn id="198" dur="1" fill="hold">
                                          <p:stCondLst>
                                            <p:cond delay="0"/>
                                          </p:stCondLst>
                                        </p:cTn>
                                        <p:tgtEl>
                                          <p:spTgt spid="82"/>
                                        </p:tgtEl>
                                        <p:attrNameLst>
                                          <p:attrName>style.visibility</p:attrName>
                                        </p:attrNameLst>
                                      </p:cBhvr>
                                      <p:to>
                                        <p:strVal val="visible"/>
                                      </p:to>
                                    </p:set>
                                    <p:animEffect transition="in" filter="barn(inVertical)">
                                      <p:cBhvr>
                                        <p:cTn id="199" dur="500"/>
                                        <p:tgtEl>
                                          <p:spTgt spid="82"/>
                                        </p:tgtEl>
                                      </p:cBhvr>
                                    </p:animEffect>
                                  </p:childTnLst>
                                </p:cTn>
                              </p:par>
                              <p:par>
                                <p:cTn id="200" presetID="16" presetClass="entr" presetSubtype="21" fill="hold" grpId="0" nodeType="withEffect">
                                  <p:stCondLst>
                                    <p:cond delay="0"/>
                                  </p:stCondLst>
                                  <p:childTnLst>
                                    <p:set>
                                      <p:cBhvr>
                                        <p:cTn id="201" dur="1" fill="hold">
                                          <p:stCondLst>
                                            <p:cond delay="0"/>
                                          </p:stCondLst>
                                        </p:cTn>
                                        <p:tgtEl>
                                          <p:spTgt spid="83"/>
                                        </p:tgtEl>
                                        <p:attrNameLst>
                                          <p:attrName>style.visibility</p:attrName>
                                        </p:attrNameLst>
                                      </p:cBhvr>
                                      <p:to>
                                        <p:strVal val="visible"/>
                                      </p:to>
                                    </p:set>
                                    <p:animEffect transition="in" filter="barn(inVertical)">
                                      <p:cBhvr>
                                        <p:cTn id="202" dur="500"/>
                                        <p:tgtEl>
                                          <p:spTgt spid="83"/>
                                        </p:tgtEl>
                                      </p:cBhvr>
                                    </p:animEffect>
                                  </p:childTnLst>
                                </p:cTn>
                              </p:par>
                              <p:par>
                                <p:cTn id="203" presetID="16" presetClass="entr" presetSubtype="21" fill="hold" grpId="0" nodeType="withEffect">
                                  <p:stCondLst>
                                    <p:cond delay="0"/>
                                  </p:stCondLst>
                                  <p:childTnLst>
                                    <p:set>
                                      <p:cBhvr>
                                        <p:cTn id="204" dur="1" fill="hold">
                                          <p:stCondLst>
                                            <p:cond delay="0"/>
                                          </p:stCondLst>
                                        </p:cTn>
                                        <p:tgtEl>
                                          <p:spTgt spid="84"/>
                                        </p:tgtEl>
                                        <p:attrNameLst>
                                          <p:attrName>style.visibility</p:attrName>
                                        </p:attrNameLst>
                                      </p:cBhvr>
                                      <p:to>
                                        <p:strVal val="visible"/>
                                      </p:to>
                                    </p:set>
                                    <p:animEffect transition="in" filter="barn(inVertical)">
                                      <p:cBhvr>
                                        <p:cTn id="205" dur="500"/>
                                        <p:tgtEl>
                                          <p:spTgt spid="84"/>
                                        </p:tgtEl>
                                      </p:cBhvr>
                                    </p:animEffect>
                                  </p:childTnLst>
                                </p:cTn>
                              </p:par>
                              <p:par>
                                <p:cTn id="206" presetID="16" presetClass="entr" presetSubtype="21" fill="hold" grpId="0" nodeType="withEffect">
                                  <p:stCondLst>
                                    <p:cond delay="0"/>
                                  </p:stCondLst>
                                  <p:childTnLst>
                                    <p:set>
                                      <p:cBhvr>
                                        <p:cTn id="207" dur="1" fill="hold">
                                          <p:stCondLst>
                                            <p:cond delay="0"/>
                                          </p:stCondLst>
                                        </p:cTn>
                                        <p:tgtEl>
                                          <p:spTgt spid="85"/>
                                        </p:tgtEl>
                                        <p:attrNameLst>
                                          <p:attrName>style.visibility</p:attrName>
                                        </p:attrNameLst>
                                      </p:cBhvr>
                                      <p:to>
                                        <p:strVal val="visible"/>
                                      </p:to>
                                    </p:set>
                                    <p:animEffect transition="in" filter="barn(inVertical)">
                                      <p:cBhvr>
                                        <p:cTn id="208" dur="500"/>
                                        <p:tgtEl>
                                          <p:spTgt spid="85"/>
                                        </p:tgtEl>
                                      </p:cBhvr>
                                    </p:animEffect>
                                  </p:childTnLst>
                                </p:cTn>
                              </p:par>
                              <p:par>
                                <p:cTn id="209" presetID="16" presetClass="entr" presetSubtype="21" fill="hold" grpId="0" nodeType="withEffect">
                                  <p:stCondLst>
                                    <p:cond delay="0"/>
                                  </p:stCondLst>
                                  <p:childTnLst>
                                    <p:set>
                                      <p:cBhvr>
                                        <p:cTn id="210" dur="1" fill="hold">
                                          <p:stCondLst>
                                            <p:cond delay="0"/>
                                          </p:stCondLst>
                                        </p:cTn>
                                        <p:tgtEl>
                                          <p:spTgt spid="86"/>
                                        </p:tgtEl>
                                        <p:attrNameLst>
                                          <p:attrName>style.visibility</p:attrName>
                                        </p:attrNameLst>
                                      </p:cBhvr>
                                      <p:to>
                                        <p:strVal val="visible"/>
                                      </p:to>
                                    </p:set>
                                    <p:animEffect transition="in" filter="barn(inVertical)">
                                      <p:cBhvr>
                                        <p:cTn id="211" dur="500"/>
                                        <p:tgtEl>
                                          <p:spTgt spid="86"/>
                                        </p:tgtEl>
                                      </p:cBhvr>
                                    </p:animEffect>
                                  </p:childTnLst>
                                </p:cTn>
                              </p:par>
                              <p:par>
                                <p:cTn id="212" presetID="16" presetClass="entr" presetSubtype="21" fill="hold" grpId="0" nodeType="withEffect">
                                  <p:stCondLst>
                                    <p:cond delay="0"/>
                                  </p:stCondLst>
                                  <p:childTnLst>
                                    <p:set>
                                      <p:cBhvr>
                                        <p:cTn id="213" dur="1" fill="hold">
                                          <p:stCondLst>
                                            <p:cond delay="0"/>
                                          </p:stCondLst>
                                        </p:cTn>
                                        <p:tgtEl>
                                          <p:spTgt spid="87"/>
                                        </p:tgtEl>
                                        <p:attrNameLst>
                                          <p:attrName>style.visibility</p:attrName>
                                        </p:attrNameLst>
                                      </p:cBhvr>
                                      <p:to>
                                        <p:strVal val="visible"/>
                                      </p:to>
                                    </p:set>
                                    <p:animEffect transition="in" filter="barn(inVertical)">
                                      <p:cBhvr>
                                        <p:cTn id="214" dur="500"/>
                                        <p:tgtEl>
                                          <p:spTgt spid="87"/>
                                        </p:tgtEl>
                                      </p:cBhvr>
                                    </p:animEffect>
                                  </p:childTnLst>
                                </p:cTn>
                              </p:par>
                              <p:par>
                                <p:cTn id="215" presetID="16" presetClass="entr" presetSubtype="21" fill="hold" grpId="0" nodeType="withEffect">
                                  <p:stCondLst>
                                    <p:cond delay="0"/>
                                  </p:stCondLst>
                                  <p:childTnLst>
                                    <p:set>
                                      <p:cBhvr>
                                        <p:cTn id="216" dur="1" fill="hold">
                                          <p:stCondLst>
                                            <p:cond delay="0"/>
                                          </p:stCondLst>
                                        </p:cTn>
                                        <p:tgtEl>
                                          <p:spTgt spid="88"/>
                                        </p:tgtEl>
                                        <p:attrNameLst>
                                          <p:attrName>style.visibility</p:attrName>
                                        </p:attrNameLst>
                                      </p:cBhvr>
                                      <p:to>
                                        <p:strVal val="visible"/>
                                      </p:to>
                                    </p:set>
                                    <p:animEffect transition="in" filter="barn(inVertical)">
                                      <p:cBhvr>
                                        <p:cTn id="217" dur="500"/>
                                        <p:tgtEl>
                                          <p:spTgt spid="88"/>
                                        </p:tgtEl>
                                      </p:cBhvr>
                                    </p:animEffect>
                                  </p:childTnLst>
                                </p:cTn>
                              </p:par>
                              <p:par>
                                <p:cTn id="218" presetID="16" presetClass="entr" presetSubtype="21" fill="hold" grpId="0" nodeType="withEffect">
                                  <p:stCondLst>
                                    <p:cond delay="0"/>
                                  </p:stCondLst>
                                  <p:childTnLst>
                                    <p:set>
                                      <p:cBhvr>
                                        <p:cTn id="219" dur="1" fill="hold">
                                          <p:stCondLst>
                                            <p:cond delay="0"/>
                                          </p:stCondLst>
                                        </p:cTn>
                                        <p:tgtEl>
                                          <p:spTgt spid="90"/>
                                        </p:tgtEl>
                                        <p:attrNameLst>
                                          <p:attrName>style.visibility</p:attrName>
                                        </p:attrNameLst>
                                      </p:cBhvr>
                                      <p:to>
                                        <p:strVal val="visible"/>
                                      </p:to>
                                    </p:set>
                                    <p:animEffect transition="in" filter="barn(inVertical)">
                                      <p:cBhvr>
                                        <p:cTn id="220" dur="500"/>
                                        <p:tgtEl>
                                          <p:spTgt spid="90"/>
                                        </p:tgtEl>
                                      </p:cBhvr>
                                    </p:animEffect>
                                  </p:childTnLst>
                                </p:cTn>
                              </p:par>
                              <p:par>
                                <p:cTn id="221" presetID="16" presetClass="entr" presetSubtype="21" fill="hold" grpId="0" nodeType="withEffect">
                                  <p:stCondLst>
                                    <p:cond delay="0"/>
                                  </p:stCondLst>
                                  <p:childTnLst>
                                    <p:set>
                                      <p:cBhvr>
                                        <p:cTn id="222" dur="1" fill="hold">
                                          <p:stCondLst>
                                            <p:cond delay="0"/>
                                          </p:stCondLst>
                                        </p:cTn>
                                        <p:tgtEl>
                                          <p:spTgt spid="91"/>
                                        </p:tgtEl>
                                        <p:attrNameLst>
                                          <p:attrName>style.visibility</p:attrName>
                                        </p:attrNameLst>
                                      </p:cBhvr>
                                      <p:to>
                                        <p:strVal val="visible"/>
                                      </p:to>
                                    </p:set>
                                    <p:animEffect transition="in" filter="barn(inVertical)">
                                      <p:cBhvr>
                                        <p:cTn id="223" dur="500"/>
                                        <p:tgtEl>
                                          <p:spTgt spid="91"/>
                                        </p:tgtEl>
                                      </p:cBhvr>
                                    </p:animEffect>
                                  </p:childTnLst>
                                </p:cTn>
                              </p:par>
                              <p:par>
                                <p:cTn id="224" presetID="16" presetClass="entr" presetSubtype="21" fill="hold" grpId="0" nodeType="withEffect">
                                  <p:stCondLst>
                                    <p:cond delay="0"/>
                                  </p:stCondLst>
                                  <p:childTnLst>
                                    <p:set>
                                      <p:cBhvr>
                                        <p:cTn id="225" dur="1" fill="hold">
                                          <p:stCondLst>
                                            <p:cond delay="0"/>
                                          </p:stCondLst>
                                        </p:cTn>
                                        <p:tgtEl>
                                          <p:spTgt spid="92"/>
                                        </p:tgtEl>
                                        <p:attrNameLst>
                                          <p:attrName>style.visibility</p:attrName>
                                        </p:attrNameLst>
                                      </p:cBhvr>
                                      <p:to>
                                        <p:strVal val="visible"/>
                                      </p:to>
                                    </p:set>
                                    <p:animEffect transition="in" filter="barn(inVertical)">
                                      <p:cBhvr>
                                        <p:cTn id="226" dur="500"/>
                                        <p:tgtEl>
                                          <p:spTgt spid="92"/>
                                        </p:tgtEl>
                                      </p:cBhvr>
                                    </p:animEffect>
                                  </p:childTnLst>
                                </p:cTn>
                              </p:par>
                              <p:par>
                                <p:cTn id="227" presetID="16" presetClass="entr" presetSubtype="21" fill="hold" grpId="0" nodeType="withEffect">
                                  <p:stCondLst>
                                    <p:cond delay="0"/>
                                  </p:stCondLst>
                                  <p:childTnLst>
                                    <p:set>
                                      <p:cBhvr>
                                        <p:cTn id="228" dur="1" fill="hold">
                                          <p:stCondLst>
                                            <p:cond delay="0"/>
                                          </p:stCondLst>
                                        </p:cTn>
                                        <p:tgtEl>
                                          <p:spTgt spid="93"/>
                                        </p:tgtEl>
                                        <p:attrNameLst>
                                          <p:attrName>style.visibility</p:attrName>
                                        </p:attrNameLst>
                                      </p:cBhvr>
                                      <p:to>
                                        <p:strVal val="visible"/>
                                      </p:to>
                                    </p:set>
                                    <p:animEffect transition="in" filter="barn(inVertical)">
                                      <p:cBhvr>
                                        <p:cTn id="229" dur="500"/>
                                        <p:tgtEl>
                                          <p:spTgt spid="93"/>
                                        </p:tgtEl>
                                      </p:cBhvr>
                                    </p:animEffect>
                                  </p:childTnLst>
                                </p:cTn>
                              </p:par>
                              <p:par>
                                <p:cTn id="230" presetID="16" presetClass="entr" presetSubtype="21" fill="hold" grpId="0" nodeType="withEffect">
                                  <p:stCondLst>
                                    <p:cond delay="0"/>
                                  </p:stCondLst>
                                  <p:childTnLst>
                                    <p:set>
                                      <p:cBhvr>
                                        <p:cTn id="231" dur="1" fill="hold">
                                          <p:stCondLst>
                                            <p:cond delay="0"/>
                                          </p:stCondLst>
                                        </p:cTn>
                                        <p:tgtEl>
                                          <p:spTgt spid="94"/>
                                        </p:tgtEl>
                                        <p:attrNameLst>
                                          <p:attrName>style.visibility</p:attrName>
                                        </p:attrNameLst>
                                      </p:cBhvr>
                                      <p:to>
                                        <p:strVal val="visible"/>
                                      </p:to>
                                    </p:set>
                                    <p:animEffect transition="in" filter="barn(inVertical)">
                                      <p:cBhvr>
                                        <p:cTn id="232" dur="500"/>
                                        <p:tgtEl>
                                          <p:spTgt spid="94"/>
                                        </p:tgtEl>
                                      </p:cBhvr>
                                    </p:animEffect>
                                  </p:childTnLst>
                                </p:cTn>
                              </p:par>
                              <p:par>
                                <p:cTn id="233" presetID="16" presetClass="entr" presetSubtype="21" fill="hold" grpId="0" nodeType="withEffect">
                                  <p:stCondLst>
                                    <p:cond delay="0"/>
                                  </p:stCondLst>
                                  <p:childTnLst>
                                    <p:set>
                                      <p:cBhvr>
                                        <p:cTn id="234" dur="1" fill="hold">
                                          <p:stCondLst>
                                            <p:cond delay="0"/>
                                          </p:stCondLst>
                                        </p:cTn>
                                        <p:tgtEl>
                                          <p:spTgt spid="95"/>
                                        </p:tgtEl>
                                        <p:attrNameLst>
                                          <p:attrName>style.visibility</p:attrName>
                                        </p:attrNameLst>
                                      </p:cBhvr>
                                      <p:to>
                                        <p:strVal val="visible"/>
                                      </p:to>
                                    </p:set>
                                    <p:animEffect transition="in" filter="barn(inVertical)">
                                      <p:cBhvr>
                                        <p:cTn id="235" dur="500"/>
                                        <p:tgtEl>
                                          <p:spTgt spid="95"/>
                                        </p:tgtEl>
                                      </p:cBhvr>
                                    </p:animEffect>
                                  </p:childTnLst>
                                </p:cTn>
                              </p:par>
                              <p:par>
                                <p:cTn id="236" presetID="16" presetClass="entr" presetSubtype="21" fill="hold" grpId="0" nodeType="withEffect">
                                  <p:stCondLst>
                                    <p:cond delay="0"/>
                                  </p:stCondLst>
                                  <p:childTnLst>
                                    <p:set>
                                      <p:cBhvr>
                                        <p:cTn id="237" dur="1" fill="hold">
                                          <p:stCondLst>
                                            <p:cond delay="0"/>
                                          </p:stCondLst>
                                        </p:cTn>
                                        <p:tgtEl>
                                          <p:spTgt spid="97"/>
                                        </p:tgtEl>
                                        <p:attrNameLst>
                                          <p:attrName>style.visibility</p:attrName>
                                        </p:attrNameLst>
                                      </p:cBhvr>
                                      <p:to>
                                        <p:strVal val="visible"/>
                                      </p:to>
                                    </p:set>
                                    <p:animEffect transition="in" filter="barn(inVertical)">
                                      <p:cBhvr>
                                        <p:cTn id="238" dur="500"/>
                                        <p:tgtEl>
                                          <p:spTgt spid="97"/>
                                        </p:tgtEl>
                                      </p:cBhvr>
                                    </p:animEffect>
                                  </p:childTnLst>
                                </p:cTn>
                              </p:par>
                              <p:par>
                                <p:cTn id="239" presetID="16" presetClass="entr" presetSubtype="21" fill="hold" grpId="0" nodeType="withEffect">
                                  <p:stCondLst>
                                    <p:cond delay="0"/>
                                  </p:stCondLst>
                                  <p:childTnLst>
                                    <p:set>
                                      <p:cBhvr>
                                        <p:cTn id="240" dur="1" fill="hold">
                                          <p:stCondLst>
                                            <p:cond delay="0"/>
                                          </p:stCondLst>
                                        </p:cTn>
                                        <p:tgtEl>
                                          <p:spTgt spid="100"/>
                                        </p:tgtEl>
                                        <p:attrNameLst>
                                          <p:attrName>style.visibility</p:attrName>
                                        </p:attrNameLst>
                                      </p:cBhvr>
                                      <p:to>
                                        <p:strVal val="visible"/>
                                      </p:to>
                                    </p:set>
                                    <p:animEffect transition="in" filter="barn(inVertical)">
                                      <p:cBhvr>
                                        <p:cTn id="241" dur="500"/>
                                        <p:tgtEl>
                                          <p:spTgt spid="100"/>
                                        </p:tgtEl>
                                      </p:cBhvr>
                                    </p:animEffect>
                                  </p:childTnLst>
                                </p:cTn>
                              </p:par>
                              <p:par>
                                <p:cTn id="242" presetID="16" presetClass="entr" presetSubtype="21" fill="hold" grpId="0" nodeType="withEffect">
                                  <p:stCondLst>
                                    <p:cond delay="0"/>
                                  </p:stCondLst>
                                  <p:childTnLst>
                                    <p:set>
                                      <p:cBhvr>
                                        <p:cTn id="243" dur="1" fill="hold">
                                          <p:stCondLst>
                                            <p:cond delay="0"/>
                                          </p:stCondLst>
                                        </p:cTn>
                                        <p:tgtEl>
                                          <p:spTgt spid="101"/>
                                        </p:tgtEl>
                                        <p:attrNameLst>
                                          <p:attrName>style.visibility</p:attrName>
                                        </p:attrNameLst>
                                      </p:cBhvr>
                                      <p:to>
                                        <p:strVal val="visible"/>
                                      </p:to>
                                    </p:set>
                                    <p:animEffect transition="in" filter="barn(inVertical)">
                                      <p:cBhvr>
                                        <p:cTn id="244" dur="500"/>
                                        <p:tgtEl>
                                          <p:spTgt spid="101"/>
                                        </p:tgtEl>
                                      </p:cBhvr>
                                    </p:animEffect>
                                  </p:childTnLst>
                                </p:cTn>
                              </p:par>
                              <p:par>
                                <p:cTn id="245" presetID="16" presetClass="entr" presetSubtype="21" fill="hold" grpId="0" nodeType="withEffect">
                                  <p:stCondLst>
                                    <p:cond delay="0"/>
                                  </p:stCondLst>
                                  <p:childTnLst>
                                    <p:set>
                                      <p:cBhvr>
                                        <p:cTn id="246" dur="1" fill="hold">
                                          <p:stCondLst>
                                            <p:cond delay="0"/>
                                          </p:stCondLst>
                                        </p:cTn>
                                        <p:tgtEl>
                                          <p:spTgt spid="102"/>
                                        </p:tgtEl>
                                        <p:attrNameLst>
                                          <p:attrName>style.visibility</p:attrName>
                                        </p:attrNameLst>
                                      </p:cBhvr>
                                      <p:to>
                                        <p:strVal val="visible"/>
                                      </p:to>
                                    </p:set>
                                    <p:animEffect transition="in" filter="barn(inVertical)">
                                      <p:cBhvr>
                                        <p:cTn id="247" dur="500"/>
                                        <p:tgtEl>
                                          <p:spTgt spid="102"/>
                                        </p:tgtEl>
                                      </p:cBhvr>
                                    </p:animEffect>
                                  </p:childTnLst>
                                </p:cTn>
                              </p:par>
                              <p:par>
                                <p:cTn id="248" presetID="16" presetClass="entr" presetSubtype="21" fill="hold" grpId="0" nodeType="withEffect">
                                  <p:stCondLst>
                                    <p:cond delay="0"/>
                                  </p:stCondLst>
                                  <p:childTnLst>
                                    <p:set>
                                      <p:cBhvr>
                                        <p:cTn id="249" dur="1" fill="hold">
                                          <p:stCondLst>
                                            <p:cond delay="0"/>
                                          </p:stCondLst>
                                        </p:cTn>
                                        <p:tgtEl>
                                          <p:spTgt spid="103"/>
                                        </p:tgtEl>
                                        <p:attrNameLst>
                                          <p:attrName>style.visibility</p:attrName>
                                        </p:attrNameLst>
                                      </p:cBhvr>
                                      <p:to>
                                        <p:strVal val="visible"/>
                                      </p:to>
                                    </p:set>
                                    <p:animEffect transition="in" filter="barn(inVertical)">
                                      <p:cBhvr>
                                        <p:cTn id="250" dur="500"/>
                                        <p:tgtEl>
                                          <p:spTgt spid="103"/>
                                        </p:tgtEl>
                                      </p:cBhvr>
                                    </p:animEffect>
                                  </p:childTnLst>
                                </p:cTn>
                              </p:par>
                              <p:par>
                                <p:cTn id="251" presetID="16" presetClass="entr" presetSubtype="21" fill="hold" grpId="0" nodeType="withEffect">
                                  <p:stCondLst>
                                    <p:cond delay="0"/>
                                  </p:stCondLst>
                                  <p:childTnLst>
                                    <p:set>
                                      <p:cBhvr>
                                        <p:cTn id="252" dur="1" fill="hold">
                                          <p:stCondLst>
                                            <p:cond delay="0"/>
                                          </p:stCondLst>
                                        </p:cTn>
                                        <p:tgtEl>
                                          <p:spTgt spid="104"/>
                                        </p:tgtEl>
                                        <p:attrNameLst>
                                          <p:attrName>style.visibility</p:attrName>
                                        </p:attrNameLst>
                                      </p:cBhvr>
                                      <p:to>
                                        <p:strVal val="visible"/>
                                      </p:to>
                                    </p:set>
                                    <p:animEffect transition="in" filter="barn(inVertical)">
                                      <p:cBhvr>
                                        <p:cTn id="253" dur="500"/>
                                        <p:tgtEl>
                                          <p:spTgt spid="104"/>
                                        </p:tgtEl>
                                      </p:cBhvr>
                                    </p:animEffect>
                                  </p:childTnLst>
                                </p:cTn>
                              </p:par>
                              <p:par>
                                <p:cTn id="254" presetID="16" presetClass="entr" presetSubtype="21" fill="hold" grpId="0" nodeType="withEffect">
                                  <p:stCondLst>
                                    <p:cond delay="0"/>
                                  </p:stCondLst>
                                  <p:childTnLst>
                                    <p:set>
                                      <p:cBhvr>
                                        <p:cTn id="255" dur="1" fill="hold">
                                          <p:stCondLst>
                                            <p:cond delay="0"/>
                                          </p:stCondLst>
                                        </p:cTn>
                                        <p:tgtEl>
                                          <p:spTgt spid="106"/>
                                        </p:tgtEl>
                                        <p:attrNameLst>
                                          <p:attrName>style.visibility</p:attrName>
                                        </p:attrNameLst>
                                      </p:cBhvr>
                                      <p:to>
                                        <p:strVal val="visible"/>
                                      </p:to>
                                    </p:set>
                                    <p:animEffect transition="in" filter="barn(inVertical)">
                                      <p:cBhvr>
                                        <p:cTn id="256" dur="500"/>
                                        <p:tgtEl>
                                          <p:spTgt spid="106"/>
                                        </p:tgtEl>
                                      </p:cBhvr>
                                    </p:animEffect>
                                  </p:childTnLst>
                                </p:cTn>
                              </p:par>
                              <p:par>
                                <p:cTn id="257" presetID="16" presetClass="entr" presetSubtype="21" fill="hold" grpId="0" nodeType="withEffect">
                                  <p:stCondLst>
                                    <p:cond delay="0"/>
                                  </p:stCondLst>
                                  <p:childTnLst>
                                    <p:set>
                                      <p:cBhvr>
                                        <p:cTn id="258" dur="1" fill="hold">
                                          <p:stCondLst>
                                            <p:cond delay="0"/>
                                          </p:stCondLst>
                                        </p:cTn>
                                        <p:tgtEl>
                                          <p:spTgt spid="109"/>
                                        </p:tgtEl>
                                        <p:attrNameLst>
                                          <p:attrName>style.visibility</p:attrName>
                                        </p:attrNameLst>
                                      </p:cBhvr>
                                      <p:to>
                                        <p:strVal val="visible"/>
                                      </p:to>
                                    </p:set>
                                    <p:animEffect transition="in" filter="barn(inVertical)">
                                      <p:cBhvr>
                                        <p:cTn id="259" dur="500"/>
                                        <p:tgtEl>
                                          <p:spTgt spid="109"/>
                                        </p:tgtEl>
                                      </p:cBhvr>
                                    </p:animEffect>
                                  </p:childTnLst>
                                </p:cTn>
                              </p:par>
                              <p:par>
                                <p:cTn id="260" presetID="16" presetClass="entr" presetSubtype="21" fill="hold" grpId="0" nodeType="withEffect">
                                  <p:stCondLst>
                                    <p:cond delay="0"/>
                                  </p:stCondLst>
                                  <p:childTnLst>
                                    <p:set>
                                      <p:cBhvr>
                                        <p:cTn id="261" dur="1" fill="hold">
                                          <p:stCondLst>
                                            <p:cond delay="0"/>
                                          </p:stCondLst>
                                        </p:cTn>
                                        <p:tgtEl>
                                          <p:spTgt spid="110"/>
                                        </p:tgtEl>
                                        <p:attrNameLst>
                                          <p:attrName>style.visibility</p:attrName>
                                        </p:attrNameLst>
                                      </p:cBhvr>
                                      <p:to>
                                        <p:strVal val="visible"/>
                                      </p:to>
                                    </p:set>
                                    <p:animEffect transition="in" filter="barn(inVertical)">
                                      <p:cBhvr>
                                        <p:cTn id="262" dur="500"/>
                                        <p:tgtEl>
                                          <p:spTgt spid="110"/>
                                        </p:tgtEl>
                                      </p:cBhvr>
                                    </p:animEffect>
                                  </p:childTnLst>
                                </p:cTn>
                              </p:par>
                              <p:par>
                                <p:cTn id="263" presetID="16" presetClass="entr" presetSubtype="21" fill="hold" grpId="0" nodeType="withEffect">
                                  <p:stCondLst>
                                    <p:cond delay="0"/>
                                  </p:stCondLst>
                                  <p:childTnLst>
                                    <p:set>
                                      <p:cBhvr>
                                        <p:cTn id="264" dur="1" fill="hold">
                                          <p:stCondLst>
                                            <p:cond delay="0"/>
                                          </p:stCondLst>
                                        </p:cTn>
                                        <p:tgtEl>
                                          <p:spTgt spid="111"/>
                                        </p:tgtEl>
                                        <p:attrNameLst>
                                          <p:attrName>style.visibility</p:attrName>
                                        </p:attrNameLst>
                                      </p:cBhvr>
                                      <p:to>
                                        <p:strVal val="visible"/>
                                      </p:to>
                                    </p:set>
                                    <p:animEffect transition="in" filter="barn(inVertical)">
                                      <p:cBhvr>
                                        <p:cTn id="265" dur="500"/>
                                        <p:tgtEl>
                                          <p:spTgt spid="111"/>
                                        </p:tgtEl>
                                      </p:cBhvr>
                                    </p:animEffect>
                                  </p:childTnLst>
                                </p:cTn>
                              </p:par>
                              <p:par>
                                <p:cTn id="266" presetID="16" presetClass="entr" presetSubtype="21" fill="hold" grpId="0" nodeType="withEffect">
                                  <p:stCondLst>
                                    <p:cond delay="0"/>
                                  </p:stCondLst>
                                  <p:childTnLst>
                                    <p:set>
                                      <p:cBhvr>
                                        <p:cTn id="267" dur="1" fill="hold">
                                          <p:stCondLst>
                                            <p:cond delay="0"/>
                                          </p:stCondLst>
                                        </p:cTn>
                                        <p:tgtEl>
                                          <p:spTgt spid="113"/>
                                        </p:tgtEl>
                                        <p:attrNameLst>
                                          <p:attrName>style.visibility</p:attrName>
                                        </p:attrNameLst>
                                      </p:cBhvr>
                                      <p:to>
                                        <p:strVal val="visible"/>
                                      </p:to>
                                    </p:set>
                                    <p:animEffect transition="in" filter="barn(inVertical)">
                                      <p:cBhvr>
                                        <p:cTn id="268" dur="500"/>
                                        <p:tgtEl>
                                          <p:spTgt spid="113"/>
                                        </p:tgtEl>
                                      </p:cBhvr>
                                    </p:animEffect>
                                  </p:childTnLst>
                                </p:cTn>
                              </p:par>
                              <p:par>
                                <p:cTn id="269" presetID="16" presetClass="entr" presetSubtype="21" fill="hold" grpId="0" nodeType="withEffect">
                                  <p:stCondLst>
                                    <p:cond delay="0"/>
                                  </p:stCondLst>
                                  <p:childTnLst>
                                    <p:set>
                                      <p:cBhvr>
                                        <p:cTn id="270" dur="1" fill="hold">
                                          <p:stCondLst>
                                            <p:cond delay="0"/>
                                          </p:stCondLst>
                                        </p:cTn>
                                        <p:tgtEl>
                                          <p:spTgt spid="115"/>
                                        </p:tgtEl>
                                        <p:attrNameLst>
                                          <p:attrName>style.visibility</p:attrName>
                                        </p:attrNameLst>
                                      </p:cBhvr>
                                      <p:to>
                                        <p:strVal val="visible"/>
                                      </p:to>
                                    </p:set>
                                    <p:animEffect transition="in" filter="barn(inVertical)">
                                      <p:cBhvr>
                                        <p:cTn id="271" dur="500"/>
                                        <p:tgtEl>
                                          <p:spTgt spid="115"/>
                                        </p:tgtEl>
                                      </p:cBhvr>
                                    </p:animEffect>
                                  </p:childTnLst>
                                </p:cTn>
                              </p:par>
                              <p:par>
                                <p:cTn id="272" presetID="16" presetClass="entr" presetSubtype="21" fill="hold" grpId="0" nodeType="withEffect">
                                  <p:stCondLst>
                                    <p:cond delay="0"/>
                                  </p:stCondLst>
                                  <p:childTnLst>
                                    <p:set>
                                      <p:cBhvr>
                                        <p:cTn id="273" dur="1" fill="hold">
                                          <p:stCondLst>
                                            <p:cond delay="0"/>
                                          </p:stCondLst>
                                        </p:cTn>
                                        <p:tgtEl>
                                          <p:spTgt spid="118"/>
                                        </p:tgtEl>
                                        <p:attrNameLst>
                                          <p:attrName>style.visibility</p:attrName>
                                        </p:attrNameLst>
                                      </p:cBhvr>
                                      <p:to>
                                        <p:strVal val="visible"/>
                                      </p:to>
                                    </p:set>
                                    <p:animEffect transition="in" filter="barn(inVertical)">
                                      <p:cBhvr>
                                        <p:cTn id="274" dur="500"/>
                                        <p:tgtEl>
                                          <p:spTgt spid="118"/>
                                        </p:tgtEl>
                                      </p:cBhvr>
                                    </p:animEffect>
                                  </p:childTnLst>
                                </p:cTn>
                              </p:par>
                              <p:par>
                                <p:cTn id="275" presetID="16" presetClass="entr" presetSubtype="21" fill="hold" grpId="0" nodeType="withEffect">
                                  <p:stCondLst>
                                    <p:cond delay="0"/>
                                  </p:stCondLst>
                                  <p:childTnLst>
                                    <p:set>
                                      <p:cBhvr>
                                        <p:cTn id="276" dur="1" fill="hold">
                                          <p:stCondLst>
                                            <p:cond delay="0"/>
                                          </p:stCondLst>
                                        </p:cTn>
                                        <p:tgtEl>
                                          <p:spTgt spid="119"/>
                                        </p:tgtEl>
                                        <p:attrNameLst>
                                          <p:attrName>style.visibility</p:attrName>
                                        </p:attrNameLst>
                                      </p:cBhvr>
                                      <p:to>
                                        <p:strVal val="visible"/>
                                      </p:to>
                                    </p:set>
                                    <p:animEffect transition="in" filter="barn(inVertical)">
                                      <p:cBhvr>
                                        <p:cTn id="277" dur="500"/>
                                        <p:tgtEl>
                                          <p:spTgt spid="119"/>
                                        </p:tgtEl>
                                      </p:cBhvr>
                                    </p:animEffect>
                                  </p:childTnLst>
                                </p:cTn>
                              </p:par>
                              <p:par>
                                <p:cTn id="278" presetID="16" presetClass="entr" presetSubtype="21" fill="hold" grpId="0" nodeType="withEffect">
                                  <p:stCondLst>
                                    <p:cond delay="0"/>
                                  </p:stCondLst>
                                  <p:childTnLst>
                                    <p:set>
                                      <p:cBhvr>
                                        <p:cTn id="279" dur="1" fill="hold">
                                          <p:stCondLst>
                                            <p:cond delay="0"/>
                                          </p:stCondLst>
                                        </p:cTn>
                                        <p:tgtEl>
                                          <p:spTgt spid="120"/>
                                        </p:tgtEl>
                                        <p:attrNameLst>
                                          <p:attrName>style.visibility</p:attrName>
                                        </p:attrNameLst>
                                      </p:cBhvr>
                                      <p:to>
                                        <p:strVal val="visible"/>
                                      </p:to>
                                    </p:set>
                                    <p:animEffect transition="in" filter="barn(inVertical)">
                                      <p:cBhvr>
                                        <p:cTn id="280" dur="500"/>
                                        <p:tgtEl>
                                          <p:spTgt spid="120"/>
                                        </p:tgtEl>
                                      </p:cBhvr>
                                    </p:animEffect>
                                  </p:childTnLst>
                                </p:cTn>
                              </p:par>
                              <p:par>
                                <p:cTn id="281" presetID="16" presetClass="entr" presetSubtype="21" fill="hold" grpId="0" nodeType="withEffect">
                                  <p:stCondLst>
                                    <p:cond delay="0"/>
                                  </p:stCondLst>
                                  <p:childTnLst>
                                    <p:set>
                                      <p:cBhvr>
                                        <p:cTn id="282" dur="1" fill="hold">
                                          <p:stCondLst>
                                            <p:cond delay="0"/>
                                          </p:stCondLst>
                                        </p:cTn>
                                        <p:tgtEl>
                                          <p:spTgt spid="127"/>
                                        </p:tgtEl>
                                        <p:attrNameLst>
                                          <p:attrName>style.visibility</p:attrName>
                                        </p:attrNameLst>
                                      </p:cBhvr>
                                      <p:to>
                                        <p:strVal val="visible"/>
                                      </p:to>
                                    </p:set>
                                    <p:animEffect transition="in" filter="barn(inVertical)">
                                      <p:cBhvr>
                                        <p:cTn id="283" dur="500"/>
                                        <p:tgtEl>
                                          <p:spTgt spid="127"/>
                                        </p:tgtEl>
                                      </p:cBhvr>
                                    </p:animEffect>
                                  </p:childTnLst>
                                </p:cTn>
                              </p:par>
                              <p:par>
                                <p:cTn id="284" presetID="16" presetClass="entr" presetSubtype="21" fill="hold" grpId="0" nodeType="withEffect">
                                  <p:stCondLst>
                                    <p:cond delay="0"/>
                                  </p:stCondLst>
                                  <p:childTnLst>
                                    <p:set>
                                      <p:cBhvr>
                                        <p:cTn id="285" dur="1" fill="hold">
                                          <p:stCondLst>
                                            <p:cond delay="0"/>
                                          </p:stCondLst>
                                        </p:cTn>
                                        <p:tgtEl>
                                          <p:spTgt spid="128"/>
                                        </p:tgtEl>
                                        <p:attrNameLst>
                                          <p:attrName>style.visibility</p:attrName>
                                        </p:attrNameLst>
                                      </p:cBhvr>
                                      <p:to>
                                        <p:strVal val="visible"/>
                                      </p:to>
                                    </p:set>
                                    <p:animEffect transition="in" filter="barn(inVertical)">
                                      <p:cBhvr>
                                        <p:cTn id="286" dur="500"/>
                                        <p:tgtEl>
                                          <p:spTgt spid="128"/>
                                        </p:tgtEl>
                                      </p:cBhvr>
                                    </p:animEffect>
                                  </p:childTnLst>
                                </p:cTn>
                              </p:par>
                              <p:par>
                                <p:cTn id="287" presetID="16" presetClass="entr" presetSubtype="21" fill="hold" grpId="0" nodeType="withEffect">
                                  <p:stCondLst>
                                    <p:cond delay="0"/>
                                  </p:stCondLst>
                                  <p:childTnLst>
                                    <p:set>
                                      <p:cBhvr>
                                        <p:cTn id="288" dur="1" fill="hold">
                                          <p:stCondLst>
                                            <p:cond delay="0"/>
                                          </p:stCondLst>
                                        </p:cTn>
                                        <p:tgtEl>
                                          <p:spTgt spid="129"/>
                                        </p:tgtEl>
                                        <p:attrNameLst>
                                          <p:attrName>style.visibility</p:attrName>
                                        </p:attrNameLst>
                                      </p:cBhvr>
                                      <p:to>
                                        <p:strVal val="visible"/>
                                      </p:to>
                                    </p:set>
                                    <p:animEffect transition="in" filter="barn(inVertical)">
                                      <p:cBhvr>
                                        <p:cTn id="289" dur="500"/>
                                        <p:tgtEl>
                                          <p:spTgt spid="129"/>
                                        </p:tgtEl>
                                      </p:cBhvr>
                                    </p:animEffect>
                                  </p:childTnLst>
                                </p:cTn>
                              </p:par>
                              <p:par>
                                <p:cTn id="290" presetID="16" presetClass="entr" presetSubtype="21" fill="hold" grpId="0" nodeType="withEffect">
                                  <p:stCondLst>
                                    <p:cond delay="0"/>
                                  </p:stCondLst>
                                  <p:childTnLst>
                                    <p:set>
                                      <p:cBhvr>
                                        <p:cTn id="291" dur="1" fill="hold">
                                          <p:stCondLst>
                                            <p:cond delay="0"/>
                                          </p:stCondLst>
                                        </p:cTn>
                                        <p:tgtEl>
                                          <p:spTgt spid="136"/>
                                        </p:tgtEl>
                                        <p:attrNameLst>
                                          <p:attrName>style.visibility</p:attrName>
                                        </p:attrNameLst>
                                      </p:cBhvr>
                                      <p:to>
                                        <p:strVal val="visible"/>
                                      </p:to>
                                    </p:set>
                                    <p:animEffect transition="in" filter="barn(inVertical)">
                                      <p:cBhvr>
                                        <p:cTn id="292" dur="500"/>
                                        <p:tgtEl>
                                          <p:spTgt spid="136"/>
                                        </p:tgtEl>
                                      </p:cBhvr>
                                    </p:animEffect>
                                  </p:childTnLst>
                                </p:cTn>
                              </p:par>
                              <p:par>
                                <p:cTn id="293" presetID="16" presetClass="entr" presetSubtype="21" fill="hold" grpId="0" nodeType="withEffect">
                                  <p:stCondLst>
                                    <p:cond delay="0"/>
                                  </p:stCondLst>
                                  <p:childTnLst>
                                    <p:set>
                                      <p:cBhvr>
                                        <p:cTn id="294" dur="1" fill="hold">
                                          <p:stCondLst>
                                            <p:cond delay="0"/>
                                          </p:stCondLst>
                                        </p:cTn>
                                        <p:tgtEl>
                                          <p:spTgt spid="137"/>
                                        </p:tgtEl>
                                        <p:attrNameLst>
                                          <p:attrName>style.visibility</p:attrName>
                                        </p:attrNameLst>
                                      </p:cBhvr>
                                      <p:to>
                                        <p:strVal val="visible"/>
                                      </p:to>
                                    </p:set>
                                    <p:animEffect transition="in" filter="barn(inVertical)">
                                      <p:cBhvr>
                                        <p:cTn id="295" dur="500"/>
                                        <p:tgtEl>
                                          <p:spTgt spid="137"/>
                                        </p:tgtEl>
                                      </p:cBhvr>
                                    </p:animEffect>
                                  </p:childTnLst>
                                </p:cTn>
                              </p:par>
                              <p:par>
                                <p:cTn id="296" presetID="16" presetClass="entr" presetSubtype="21" fill="hold" grpId="0" nodeType="withEffect">
                                  <p:stCondLst>
                                    <p:cond delay="0"/>
                                  </p:stCondLst>
                                  <p:childTnLst>
                                    <p:set>
                                      <p:cBhvr>
                                        <p:cTn id="297" dur="1" fill="hold">
                                          <p:stCondLst>
                                            <p:cond delay="0"/>
                                          </p:stCondLst>
                                        </p:cTn>
                                        <p:tgtEl>
                                          <p:spTgt spid="138"/>
                                        </p:tgtEl>
                                        <p:attrNameLst>
                                          <p:attrName>style.visibility</p:attrName>
                                        </p:attrNameLst>
                                      </p:cBhvr>
                                      <p:to>
                                        <p:strVal val="visible"/>
                                      </p:to>
                                    </p:set>
                                    <p:animEffect transition="in" filter="barn(inVertical)">
                                      <p:cBhvr>
                                        <p:cTn id="298" dur="500"/>
                                        <p:tgtEl>
                                          <p:spTgt spid="138"/>
                                        </p:tgtEl>
                                      </p:cBhvr>
                                    </p:animEffect>
                                  </p:childTnLst>
                                </p:cTn>
                              </p:par>
                              <p:par>
                                <p:cTn id="299" presetID="16" presetClass="entr" presetSubtype="21" fill="hold" grpId="0" nodeType="withEffect">
                                  <p:stCondLst>
                                    <p:cond delay="0"/>
                                  </p:stCondLst>
                                  <p:childTnLst>
                                    <p:set>
                                      <p:cBhvr>
                                        <p:cTn id="300" dur="1" fill="hold">
                                          <p:stCondLst>
                                            <p:cond delay="0"/>
                                          </p:stCondLst>
                                        </p:cTn>
                                        <p:tgtEl>
                                          <p:spTgt spid="146"/>
                                        </p:tgtEl>
                                        <p:attrNameLst>
                                          <p:attrName>style.visibility</p:attrName>
                                        </p:attrNameLst>
                                      </p:cBhvr>
                                      <p:to>
                                        <p:strVal val="visible"/>
                                      </p:to>
                                    </p:set>
                                    <p:animEffect transition="in" filter="barn(inVertical)">
                                      <p:cBhvr>
                                        <p:cTn id="301" dur="500"/>
                                        <p:tgtEl>
                                          <p:spTgt spid="146"/>
                                        </p:tgtEl>
                                      </p:cBhvr>
                                    </p:animEffect>
                                  </p:childTnLst>
                                </p:cTn>
                              </p:par>
                              <p:par>
                                <p:cTn id="302" presetID="16" presetClass="entr" presetSubtype="21" fill="hold" grpId="0" nodeType="withEffect">
                                  <p:stCondLst>
                                    <p:cond delay="0"/>
                                  </p:stCondLst>
                                  <p:childTnLst>
                                    <p:set>
                                      <p:cBhvr>
                                        <p:cTn id="303" dur="1" fill="hold">
                                          <p:stCondLst>
                                            <p:cond delay="0"/>
                                          </p:stCondLst>
                                        </p:cTn>
                                        <p:tgtEl>
                                          <p:spTgt spid="147"/>
                                        </p:tgtEl>
                                        <p:attrNameLst>
                                          <p:attrName>style.visibility</p:attrName>
                                        </p:attrNameLst>
                                      </p:cBhvr>
                                      <p:to>
                                        <p:strVal val="visible"/>
                                      </p:to>
                                    </p:set>
                                    <p:animEffect transition="in" filter="barn(inVertical)">
                                      <p:cBhvr>
                                        <p:cTn id="304" dur="500"/>
                                        <p:tgtEl>
                                          <p:spTgt spid="147"/>
                                        </p:tgtEl>
                                      </p:cBhvr>
                                    </p:animEffect>
                                  </p:childTnLst>
                                </p:cTn>
                              </p:par>
                              <p:par>
                                <p:cTn id="305" presetID="16" presetClass="entr" presetSubtype="21" fill="hold" grpId="0" nodeType="withEffect">
                                  <p:stCondLst>
                                    <p:cond delay="0"/>
                                  </p:stCondLst>
                                  <p:childTnLst>
                                    <p:set>
                                      <p:cBhvr>
                                        <p:cTn id="306" dur="1" fill="hold">
                                          <p:stCondLst>
                                            <p:cond delay="0"/>
                                          </p:stCondLst>
                                        </p:cTn>
                                        <p:tgtEl>
                                          <p:spTgt spid="274"/>
                                        </p:tgtEl>
                                        <p:attrNameLst>
                                          <p:attrName>style.visibility</p:attrName>
                                        </p:attrNameLst>
                                      </p:cBhvr>
                                      <p:to>
                                        <p:strVal val="visible"/>
                                      </p:to>
                                    </p:set>
                                    <p:animEffect transition="in" filter="barn(inVertical)">
                                      <p:cBhvr>
                                        <p:cTn id="307" dur="500"/>
                                        <p:tgtEl>
                                          <p:spTgt spid="27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8" restart="whenNotActive" fill="hold" evtFilter="cancelBubble" nodeType="interactiveSeq">
                <p:stCondLst>
                  <p:cond evt="onClick" delay="0">
                    <p:tgtEl>
                      <p:spTgt spid="13"/>
                    </p:tgtEl>
                  </p:cond>
                </p:stCondLst>
                <p:endSync evt="end" delay="0">
                  <p:rtn val="all"/>
                </p:endSync>
                <p:childTnLst>
                  <p:par>
                    <p:cTn id="309" fill="hold">
                      <p:stCondLst>
                        <p:cond delay="0"/>
                      </p:stCondLst>
                      <p:childTnLst>
                        <p:par>
                          <p:cTn id="310" fill="hold">
                            <p:stCondLst>
                              <p:cond delay="0"/>
                            </p:stCondLst>
                            <p:childTnLst>
                              <p:par>
                                <p:cTn id="311" presetID="16" presetClass="entr" presetSubtype="21" fill="hold" grpId="0" nodeType="clickEffect">
                                  <p:stCondLst>
                                    <p:cond delay="0"/>
                                  </p:stCondLst>
                                  <p:childTnLst>
                                    <p:set>
                                      <p:cBhvr>
                                        <p:cTn id="312" dur="1" fill="hold">
                                          <p:stCondLst>
                                            <p:cond delay="0"/>
                                          </p:stCondLst>
                                        </p:cTn>
                                        <p:tgtEl>
                                          <p:spTgt spid="148"/>
                                        </p:tgtEl>
                                        <p:attrNameLst>
                                          <p:attrName>style.visibility</p:attrName>
                                        </p:attrNameLst>
                                      </p:cBhvr>
                                      <p:to>
                                        <p:strVal val="visible"/>
                                      </p:to>
                                    </p:set>
                                    <p:animEffect transition="in" filter="barn(inVertical)">
                                      <p:cBhvr>
                                        <p:cTn id="313" dur="500"/>
                                        <p:tgtEl>
                                          <p:spTgt spid="148"/>
                                        </p:tgtEl>
                                      </p:cBhvr>
                                    </p:animEffect>
                                  </p:childTnLst>
                                  <p:subTnLst>
                                    <p:audio>
                                      <p:cMediaNode>
                                        <p:cTn display="0" masterRel="sameClick">
                                          <p:stCondLst>
                                            <p:cond evt="begin" delay="0">
                                              <p:tn val="311"/>
                                            </p:cond>
                                          </p:stCondLst>
                                          <p:endCondLst>
                                            <p:cond evt="onStopAudio" delay="0">
                                              <p:tgtEl>
                                                <p:sldTgt/>
                                              </p:tgtEl>
                                            </p:cond>
                                          </p:endCondLst>
                                        </p:cTn>
                                        <p:tgtEl>
                                          <p:sndTgt r:embed="rId2" name="Reng reng.wav"/>
                                        </p:tgtEl>
                                      </p:cMediaNode>
                                    </p:audio>
                                  </p:subTnLst>
                                </p:cTn>
                              </p:par>
                              <p:par>
                                <p:cTn id="314" presetID="16" presetClass="entr" presetSubtype="21" fill="hold" grpId="0" nodeType="withEffect">
                                  <p:stCondLst>
                                    <p:cond delay="0"/>
                                  </p:stCondLst>
                                  <p:childTnLst>
                                    <p:set>
                                      <p:cBhvr>
                                        <p:cTn id="315" dur="1" fill="hold">
                                          <p:stCondLst>
                                            <p:cond delay="0"/>
                                          </p:stCondLst>
                                        </p:cTn>
                                        <p:tgtEl>
                                          <p:spTgt spid="157"/>
                                        </p:tgtEl>
                                        <p:attrNameLst>
                                          <p:attrName>style.visibility</p:attrName>
                                        </p:attrNameLst>
                                      </p:cBhvr>
                                      <p:to>
                                        <p:strVal val="visible"/>
                                      </p:to>
                                    </p:set>
                                    <p:animEffect transition="in" filter="barn(inVertical)">
                                      <p:cBhvr>
                                        <p:cTn id="316" dur="500"/>
                                        <p:tgtEl>
                                          <p:spTgt spid="157"/>
                                        </p:tgtEl>
                                      </p:cBhvr>
                                    </p:animEffect>
                                  </p:childTnLst>
                                  <p:subTnLst>
                                    <p:audio>
                                      <p:cMediaNode>
                                        <p:cTn display="0" masterRel="sameClick">
                                          <p:stCondLst>
                                            <p:cond evt="begin" delay="0">
                                              <p:tn val="314"/>
                                            </p:cond>
                                          </p:stCondLst>
                                          <p:endCondLst>
                                            <p:cond evt="onStopAudio" delay="0">
                                              <p:tgtEl>
                                                <p:sldTgt/>
                                              </p:tgtEl>
                                            </p:cond>
                                          </p:endCondLst>
                                        </p:cTn>
                                        <p:tgtEl>
                                          <p:sndTgt r:embed="rId2" name="Reng reng.wav"/>
                                        </p:tgtEl>
                                      </p:cMediaNode>
                                    </p:audio>
                                  </p:subTnLst>
                                </p:cTn>
                              </p:par>
                              <p:par>
                                <p:cTn id="317" presetID="16" presetClass="entr" presetSubtype="21" fill="hold" grpId="0" nodeType="withEffect">
                                  <p:stCondLst>
                                    <p:cond delay="0"/>
                                  </p:stCondLst>
                                  <p:childTnLst>
                                    <p:set>
                                      <p:cBhvr>
                                        <p:cTn id="318" dur="1" fill="hold">
                                          <p:stCondLst>
                                            <p:cond delay="0"/>
                                          </p:stCondLst>
                                        </p:cTn>
                                        <p:tgtEl>
                                          <p:spTgt spid="166"/>
                                        </p:tgtEl>
                                        <p:attrNameLst>
                                          <p:attrName>style.visibility</p:attrName>
                                        </p:attrNameLst>
                                      </p:cBhvr>
                                      <p:to>
                                        <p:strVal val="visible"/>
                                      </p:to>
                                    </p:set>
                                    <p:animEffect transition="in" filter="barn(inVertical)">
                                      <p:cBhvr>
                                        <p:cTn id="319" dur="500"/>
                                        <p:tgtEl>
                                          <p:spTgt spid="166"/>
                                        </p:tgtEl>
                                      </p:cBhvr>
                                    </p:animEffect>
                                  </p:childTnLst>
                                  <p:subTnLst>
                                    <p:audio>
                                      <p:cMediaNode>
                                        <p:cTn display="0" masterRel="sameClick">
                                          <p:stCondLst>
                                            <p:cond evt="begin" delay="0">
                                              <p:tn val="317"/>
                                            </p:cond>
                                          </p:stCondLst>
                                          <p:endCondLst>
                                            <p:cond evt="onStopAudio" delay="0">
                                              <p:tgtEl>
                                                <p:sldTgt/>
                                              </p:tgtEl>
                                            </p:cond>
                                          </p:endCondLst>
                                        </p:cTn>
                                        <p:tgtEl>
                                          <p:sndTgt r:embed="rId2" name="Reng reng.wav"/>
                                        </p:tgtEl>
                                      </p:cMediaNode>
                                    </p:audio>
                                  </p:subTnLst>
                                </p:cTn>
                              </p:par>
                              <p:par>
                                <p:cTn id="320" presetID="16" presetClass="entr" presetSubtype="21" fill="hold" grpId="0" nodeType="withEffect">
                                  <p:stCondLst>
                                    <p:cond delay="0"/>
                                  </p:stCondLst>
                                  <p:childTnLst>
                                    <p:set>
                                      <p:cBhvr>
                                        <p:cTn id="321" dur="1" fill="hold">
                                          <p:stCondLst>
                                            <p:cond delay="0"/>
                                          </p:stCondLst>
                                        </p:cTn>
                                        <p:tgtEl>
                                          <p:spTgt spid="175"/>
                                        </p:tgtEl>
                                        <p:attrNameLst>
                                          <p:attrName>style.visibility</p:attrName>
                                        </p:attrNameLst>
                                      </p:cBhvr>
                                      <p:to>
                                        <p:strVal val="visible"/>
                                      </p:to>
                                    </p:set>
                                    <p:animEffect transition="in" filter="barn(inVertical)">
                                      <p:cBhvr>
                                        <p:cTn id="322" dur="500"/>
                                        <p:tgtEl>
                                          <p:spTgt spid="175"/>
                                        </p:tgtEl>
                                      </p:cBhvr>
                                    </p:animEffect>
                                  </p:childTnLst>
                                  <p:subTnLst>
                                    <p:audio>
                                      <p:cMediaNode>
                                        <p:cTn display="0" masterRel="sameClick">
                                          <p:stCondLst>
                                            <p:cond evt="begin" delay="0">
                                              <p:tn val="320"/>
                                            </p:cond>
                                          </p:stCondLst>
                                          <p:endCondLst>
                                            <p:cond evt="onStopAudio" delay="0">
                                              <p:tgtEl>
                                                <p:sldTgt/>
                                              </p:tgtEl>
                                            </p:cond>
                                          </p:endCondLst>
                                        </p:cTn>
                                        <p:tgtEl>
                                          <p:sndTgt r:embed="rId2" name="Reng reng.wav"/>
                                        </p:tgtEl>
                                      </p:cMediaNode>
                                    </p:audio>
                                  </p:subTnLst>
                                </p:cTn>
                              </p:par>
                              <p:par>
                                <p:cTn id="323" presetID="16" presetClass="entr" presetSubtype="21" fill="hold" grpId="0" nodeType="withEffect">
                                  <p:stCondLst>
                                    <p:cond delay="0"/>
                                  </p:stCondLst>
                                  <p:childTnLst>
                                    <p:set>
                                      <p:cBhvr>
                                        <p:cTn id="324" dur="1" fill="hold">
                                          <p:stCondLst>
                                            <p:cond delay="0"/>
                                          </p:stCondLst>
                                        </p:cTn>
                                        <p:tgtEl>
                                          <p:spTgt spid="184"/>
                                        </p:tgtEl>
                                        <p:attrNameLst>
                                          <p:attrName>style.visibility</p:attrName>
                                        </p:attrNameLst>
                                      </p:cBhvr>
                                      <p:to>
                                        <p:strVal val="visible"/>
                                      </p:to>
                                    </p:set>
                                    <p:animEffect transition="in" filter="barn(inVertical)">
                                      <p:cBhvr>
                                        <p:cTn id="325" dur="500"/>
                                        <p:tgtEl>
                                          <p:spTgt spid="184"/>
                                        </p:tgtEl>
                                      </p:cBhvr>
                                    </p:animEffect>
                                  </p:childTnLst>
                                  <p:subTnLst>
                                    <p:audio>
                                      <p:cMediaNode>
                                        <p:cTn display="0" masterRel="sameClick">
                                          <p:stCondLst>
                                            <p:cond evt="begin" delay="0">
                                              <p:tn val="323"/>
                                            </p:cond>
                                          </p:stCondLst>
                                          <p:endCondLst>
                                            <p:cond evt="onStopAudio" delay="0">
                                              <p:tgtEl>
                                                <p:sldTgt/>
                                              </p:tgtEl>
                                            </p:cond>
                                          </p:endCondLst>
                                        </p:cTn>
                                        <p:tgtEl>
                                          <p:sndTgt r:embed="rId2" name="Reng reng.wav"/>
                                        </p:tgtEl>
                                      </p:cMediaNode>
                                    </p:audio>
                                  </p:subTnLst>
                                </p:cTn>
                              </p:par>
                              <p:par>
                                <p:cTn id="326" presetID="16" presetClass="entr" presetSubtype="21" fill="hold" grpId="0" nodeType="withEffect">
                                  <p:stCondLst>
                                    <p:cond delay="0"/>
                                  </p:stCondLst>
                                  <p:childTnLst>
                                    <p:set>
                                      <p:cBhvr>
                                        <p:cTn id="327" dur="1" fill="hold">
                                          <p:stCondLst>
                                            <p:cond delay="0"/>
                                          </p:stCondLst>
                                        </p:cTn>
                                        <p:tgtEl>
                                          <p:spTgt spid="193"/>
                                        </p:tgtEl>
                                        <p:attrNameLst>
                                          <p:attrName>style.visibility</p:attrName>
                                        </p:attrNameLst>
                                      </p:cBhvr>
                                      <p:to>
                                        <p:strVal val="visible"/>
                                      </p:to>
                                    </p:set>
                                    <p:animEffect transition="in" filter="barn(inVertical)">
                                      <p:cBhvr>
                                        <p:cTn id="328" dur="500"/>
                                        <p:tgtEl>
                                          <p:spTgt spid="193"/>
                                        </p:tgtEl>
                                      </p:cBhvr>
                                    </p:animEffect>
                                  </p:childTnLst>
                                  <p:subTnLst>
                                    <p:audio>
                                      <p:cMediaNode>
                                        <p:cTn display="0" masterRel="sameClick">
                                          <p:stCondLst>
                                            <p:cond evt="begin" delay="0">
                                              <p:tn val="326"/>
                                            </p:cond>
                                          </p:stCondLst>
                                          <p:endCondLst>
                                            <p:cond evt="onStopAudio" delay="0">
                                              <p:tgtEl>
                                                <p:sldTgt/>
                                              </p:tgtEl>
                                            </p:cond>
                                          </p:endCondLst>
                                        </p:cTn>
                                        <p:tgtEl>
                                          <p:sndTgt r:embed="rId2" name="Reng reng.wav"/>
                                        </p:tgtEl>
                                      </p:cMediaNode>
                                    </p:audio>
                                  </p:subTnLst>
                                </p:cTn>
                              </p:par>
                              <p:par>
                                <p:cTn id="329" presetID="16" presetClass="entr" presetSubtype="21" fill="hold" grpId="0" nodeType="withEffect">
                                  <p:stCondLst>
                                    <p:cond delay="0"/>
                                  </p:stCondLst>
                                  <p:childTnLst>
                                    <p:set>
                                      <p:cBhvr>
                                        <p:cTn id="330" dur="1" fill="hold">
                                          <p:stCondLst>
                                            <p:cond delay="0"/>
                                          </p:stCondLst>
                                        </p:cTn>
                                        <p:tgtEl>
                                          <p:spTgt spid="202"/>
                                        </p:tgtEl>
                                        <p:attrNameLst>
                                          <p:attrName>style.visibility</p:attrName>
                                        </p:attrNameLst>
                                      </p:cBhvr>
                                      <p:to>
                                        <p:strVal val="visible"/>
                                      </p:to>
                                    </p:set>
                                    <p:animEffect transition="in" filter="barn(inVertical)">
                                      <p:cBhvr>
                                        <p:cTn id="331" dur="500"/>
                                        <p:tgtEl>
                                          <p:spTgt spid="202"/>
                                        </p:tgtEl>
                                      </p:cBhvr>
                                    </p:animEffect>
                                  </p:childTnLst>
                                  <p:subTnLst>
                                    <p:audio>
                                      <p:cMediaNode>
                                        <p:cTn display="0" masterRel="sameClick">
                                          <p:stCondLst>
                                            <p:cond evt="begin" delay="0">
                                              <p:tn val="329"/>
                                            </p:cond>
                                          </p:stCondLst>
                                          <p:endCondLst>
                                            <p:cond evt="onStopAudio" delay="0">
                                              <p:tgtEl>
                                                <p:sldTgt/>
                                              </p:tgtEl>
                                            </p:cond>
                                          </p:endCondLst>
                                        </p:cTn>
                                        <p:tgtEl>
                                          <p:sndTgt r:embed="rId2" name="Reng reng.wav"/>
                                        </p:tgtEl>
                                      </p:cMediaNode>
                                    </p:audio>
                                  </p:subTnLst>
                                </p:cTn>
                              </p:par>
                              <p:par>
                                <p:cTn id="332" presetID="16" presetClass="entr" presetSubtype="21" fill="hold" grpId="0" nodeType="withEffect">
                                  <p:stCondLst>
                                    <p:cond delay="0"/>
                                  </p:stCondLst>
                                  <p:childTnLst>
                                    <p:set>
                                      <p:cBhvr>
                                        <p:cTn id="333" dur="1" fill="hold">
                                          <p:stCondLst>
                                            <p:cond delay="0"/>
                                          </p:stCondLst>
                                        </p:cTn>
                                        <p:tgtEl>
                                          <p:spTgt spid="211"/>
                                        </p:tgtEl>
                                        <p:attrNameLst>
                                          <p:attrName>style.visibility</p:attrName>
                                        </p:attrNameLst>
                                      </p:cBhvr>
                                      <p:to>
                                        <p:strVal val="visible"/>
                                      </p:to>
                                    </p:set>
                                    <p:animEffect transition="in" filter="barn(inVertical)">
                                      <p:cBhvr>
                                        <p:cTn id="334" dur="500"/>
                                        <p:tgtEl>
                                          <p:spTgt spid="211"/>
                                        </p:tgtEl>
                                      </p:cBhvr>
                                    </p:animEffect>
                                  </p:childTnLst>
                                  <p:subTnLst>
                                    <p:audio>
                                      <p:cMediaNode>
                                        <p:cTn display="0" masterRel="sameClick">
                                          <p:stCondLst>
                                            <p:cond evt="begin" delay="0">
                                              <p:tn val="332"/>
                                            </p:cond>
                                          </p:stCondLst>
                                          <p:endCondLst>
                                            <p:cond evt="onStopAudio" delay="0">
                                              <p:tgtEl>
                                                <p:sldTgt/>
                                              </p:tgtEl>
                                            </p:cond>
                                          </p:endCondLst>
                                        </p:cTn>
                                        <p:tgtEl>
                                          <p:sndTgt r:embed="rId2" name="Reng reng.wav"/>
                                        </p:tgtEl>
                                      </p:cMediaNode>
                                    </p:audio>
                                  </p:subTnLst>
                                </p:cTn>
                              </p:par>
                              <p:par>
                                <p:cTn id="335" presetID="16" presetClass="entr" presetSubtype="21" fill="hold" grpId="0" nodeType="withEffect">
                                  <p:stCondLst>
                                    <p:cond delay="0"/>
                                  </p:stCondLst>
                                  <p:childTnLst>
                                    <p:set>
                                      <p:cBhvr>
                                        <p:cTn id="336" dur="1" fill="hold">
                                          <p:stCondLst>
                                            <p:cond delay="0"/>
                                          </p:stCondLst>
                                        </p:cTn>
                                        <p:tgtEl>
                                          <p:spTgt spid="220"/>
                                        </p:tgtEl>
                                        <p:attrNameLst>
                                          <p:attrName>style.visibility</p:attrName>
                                        </p:attrNameLst>
                                      </p:cBhvr>
                                      <p:to>
                                        <p:strVal val="visible"/>
                                      </p:to>
                                    </p:set>
                                    <p:animEffect transition="in" filter="barn(inVertical)">
                                      <p:cBhvr>
                                        <p:cTn id="337" dur="500"/>
                                        <p:tgtEl>
                                          <p:spTgt spid="220"/>
                                        </p:tgtEl>
                                      </p:cBhvr>
                                    </p:animEffect>
                                  </p:childTnLst>
                                  <p:subTnLst>
                                    <p:audio>
                                      <p:cMediaNode>
                                        <p:cTn display="0" masterRel="sameClick">
                                          <p:stCondLst>
                                            <p:cond evt="begin" delay="0">
                                              <p:tn val="335"/>
                                            </p:cond>
                                          </p:stCondLst>
                                          <p:endCondLst>
                                            <p:cond evt="onStopAudio" delay="0">
                                              <p:tgtEl>
                                                <p:sldTgt/>
                                              </p:tgtEl>
                                            </p:cond>
                                          </p:endCondLst>
                                        </p:cTn>
                                        <p:tgtEl>
                                          <p:sndTgt r:embed="rId2" name="Reng reng.wav"/>
                                        </p:tgtEl>
                                      </p:cMediaNode>
                                    </p:audio>
                                  </p:subTnLst>
                                </p:cTn>
                              </p:par>
                              <p:par>
                                <p:cTn id="338" presetID="16" presetClass="entr" presetSubtype="21" fill="hold" grpId="0" nodeType="withEffect">
                                  <p:stCondLst>
                                    <p:cond delay="0"/>
                                  </p:stCondLst>
                                  <p:childTnLst>
                                    <p:set>
                                      <p:cBhvr>
                                        <p:cTn id="339" dur="1" fill="hold">
                                          <p:stCondLst>
                                            <p:cond delay="0"/>
                                          </p:stCondLst>
                                        </p:cTn>
                                        <p:tgtEl>
                                          <p:spTgt spid="229"/>
                                        </p:tgtEl>
                                        <p:attrNameLst>
                                          <p:attrName>style.visibility</p:attrName>
                                        </p:attrNameLst>
                                      </p:cBhvr>
                                      <p:to>
                                        <p:strVal val="visible"/>
                                      </p:to>
                                    </p:set>
                                    <p:animEffect transition="in" filter="barn(inVertical)">
                                      <p:cBhvr>
                                        <p:cTn id="340" dur="500"/>
                                        <p:tgtEl>
                                          <p:spTgt spid="229"/>
                                        </p:tgtEl>
                                      </p:cBhvr>
                                    </p:animEffect>
                                  </p:childTnLst>
                                  <p:subTnLst>
                                    <p:audio>
                                      <p:cMediaNode>
                                        <p:cTn display="0" masterRel="sameClick">
                                          <p:stCondLst>
                                            <p:cond evt="begin" delay="0">
                                              <p:tn val="338"/>
                                            </p:cond>
                                          </p:stCondLst>
                                          <p:endCondLst>
                                            <p:cond evt="onStopAudio" delay="0">
                                              <p:tgtEl>
                                                <p:sldTgt/>
                                              </p:tgtEl>
                                            </p:cond>
                                          </p:endCondLst>
                                        </p:cTn>
                                        <p:tgtEl>
                                          <p:sndTgt r:embed="rId2" name="Reng reng.wav"/>
                                        </p:tgtEl>
                                      </p:cMediaNode>
                                    </p:audio>
                                  </p:subTnLst>
                                </p:cTn>
                              </p:par>
                              <p:par>
                                <p:cTn id="341" presetID="16" presetClass="entr" presetSubtype="21" fill="hold" grpId="0" nodeType="withEffect">
                                  <p:stCondLst>
                                    <p:cond delay="0"/>
                                  </p:stCondLst>
                                  <p:childTnLst>
                                    <p:set>
                                      <p:cBhvr>
                                        <p:cTn id="342" dur="1" fill="hold">
                                          <p:stCondLst>
                                            <p:cond delay="0"/>
                                          </p:stCondLst>
                                        </p:cTn>
                                        <p:tgtEl>
                                          <p:spTgt spid="245"/>
                                        </p:tgtEl>
                                        <p:attrNameLst>
                                          <p:attrName>style.visibility</p:attrName>
                                        </p:attrNameLst>
                                      </p:cBhvr>
                                      <p:to>
                                        <p:strVal val="visible"/>
                                      </p:to>
                                    </p:set>
                                    <p:animEffect transition="in" filter="barn(inVertical)">
                                      <p:cBhvr>
                                        <p:cTn id="343" dur="500"/>
                                        <p:tgtEl>
                                          <p:spTgt spid="245"/>
                                        </p:tgtEl>
                                      </p:cBhvr>
                                    </p:animEffect>
                                  </p:childTnLst>
                                  <p:subTnLst>
                                    <p:audio>
                                      <p:cMediaNode>
                                        <p:cTn display="0" masterRel="sameClick">
                                          <p:stCondLst>
                                            <p:cond evt="begin" delay="0">
                                              <p:tn val="341"/>
                                            </p:cond>
                                          </p:stCondLst>
                                          <p:endCondLst>
                                            <p:cond evt="onStopAudio" delay="0">
                                              <p:tgtEl>
                                                <p:sldTgt/>
                                              </p:tgtEl>
                                            </p:cond>
                                          </p:endCondLst>
                                        </p:cTn>
                                        <p:tgtEl>
                                          <p:sndTgt r:embed="rId2" name="Reng reng.wav"/>
                                        </p:tgtEl>
                                      </p:cMediaNode>
                                    </p:audio>
                                  </p:subTnLst>
                                </p:cTn>
                              </p:par>
                            </p:childTnLst>
                          </p:cTn>
                        </p:par>
                      </p:childTnLst>
                    </p:cTn>
                  </p:par>
                </p:childTnLst>
              </p:cTn>
              <p:nextCondLst>
                <p:cond evt="onClick" delay="0">
                  <p:tgtEl>
                    <p:spTgt spid="13"/>
                  </p:tgtEl>
                </p:cond>
              </p:nextCondLst>
            </p:seq>
            <p:seq concurrent="1" nextAc="seek">
              <p:cTn id="344" restart="whenNotActive" fill="hold" evtFilter="cancelBubble" nodeType="interactiveSeq">
                <p:stCondLst>
                  <p:cond evt="onClick" delay="0">
                    <p:tgtEl>
                      <p:spTgt spid="14"/>
                    </p:tgtEl>
                  </p:cond>
                </p:stCondLst>
                <p:endSync evt="end" delay="0">
                  <p:rtn val="all"/>
                </p:endSync>
                <p:childTnLst>
                  <p:par>
                    <p:cTn id="345" fill="hold">
                      <p:stCondLst>
                        <p:cond delay="0"/>
                      </p:stCondLst>
                      <p:childTnLst>
                        <p:par>
                          <p:cTn id="346" fill="hold">
                            <p:stCondLst>
                              <p:cond delay="0"/>
                            </p:stCondLst>
                            <p:childTnLst>
                              <p:par>
                                <p:cTn id="347" presetID="16" presetClass="entr" presetSubtype="21" fill="hold" grpId="0" nodeType="clickEffect">
                                  <p:stCondLst>
                                    <p:cond delay="0"/>
                                  </p:stCondLst>
                                  <p:childTnLst>
                                    <p:set>
                                      <p:cBhvr>
                                        <p:cTn id="348" dur="1" fill="hold">
                                          <p:stCondLst>
                                            <p:cond delay="0"/>
                                          </p:stCondLst>
                                        </p:cTn>
                                        <p:tgtEl>
                                          <p:spTgt spid="185"/>
                                        </p:tgtEl>
                                        <p:attrNameLst>
                                          <p:attrName>style.visibility</p:attrName>
                                        </p:attrNameLst>
                                      </p:cBhvr>
                                      <p:to>
                                        <p:strVal val="visible"/>
                                      </p:to>
                                    </p:set>
                                    <p:animEffect transition="in" filter="barn(inVertical)">
                                      <p:cBhvr>
                                        <p:cTn id="349" dur="500"/>
                                        <p:tgtEl>
                                          <p:spTgt spid="185"/>
                                        </p:tgtEl>
                                      </p:cBhvr>
                                    </p:animEffect>
                                  </p:childTnLst>
                                  <p:subTnLst>
                                    <p:audio>
                                      <p:cMediaNode>
                                        <p:cTn display="0" masterRel="sameClick">
                                          <p:stCondLst>
                                            <p:cond evt="begin" delay="0">
                                              <p:tn val="347"/>
                                            </p:cond>
                                          </p:stCondLst>
                                          <p:endCondLst>
                                            <p:cond evt="onStopAudio" delay="0">
                                              <p:tgtEl>
                                                <p:sldTgt/>
                                              </p:tgtEl>
                                            </p:cond>
                                          </p:endCondLst>
                                        </p:cTn>
                                        <p:tgtEl>
                                          <p:sndTgt r:embed="rId2" name="Reng reng.wav"/>
                                        </p:tgtEl>
                                      </p:cMediaNode>
                                    </p:audio>
                                  </p:subTnLst>
                                </p:cTn>
                              </p:par>
                              <p:par>
                                <p:cTn id="350" presetID="16" presetClass="entr" presetSubtype="21" fill="hold" grpId="0" nodeType="withEffect">
                                  <p:stCondLst>
                                    <p:cond delay="0"/>
                                  </p:stCondLst>
                                  <p:childTnLst>
                                    <p:set>
                                      <p:cBhvr>
                                        <p:cTn id="351" dur="1" fill="hold">
                                          <p:stCondLst>
                                            <p:cond delay="0"/>
                                          </p:stCondLst>
                                        </p:cTn>
                                        <p:tgtEl>
                                          <p:spTgt spid="194"/>
                                        </p:tgtEl>
                                        <p:attrNameLst>
                                          <p:attrName>style.visibility</p:attrName>
                                        </p:attrNameLst>
                                      </p:cBhvr>
                                      <p:to>
                                        <p:strVal val="visible"/>
                                      </p:to>
                                    </p:set>
                                    <p:animEffect transition="in" filter="barn(inVertical)">
                                      <p:cBhvr>
                                        <p:cTn id="352" dur="500"/>
                                        <p:tgtEl>
                                          <p:spTgt spid="194"/>
                                        </p:tgtEl>
                                      </p:cBhvr>
                                    </p:animEffect>
                                  </p:childTnLst>
                                  <p:subTnLst>
                                    <p:audio>
                                      <p:cMediaNode>
                                        <p:cTn display="0" masterRel="sameClick">
                                          <p:stCondLst>
                                            <p:cond evt="begin" delay="0">
                                              <p:tn val="350"/>
                                            </p:cond>
                                          </p:stCondLst>
                                          <p:endCondLst>
                                            <p:cond evt="onStopAudio" delay="0">
                                              <p:tgtEl>
                                                <p:sldTgt/>
                                              </p:tgtEl>
                                            </p:cond>
                                          </p:endCondLst>
                                        </p:cTn>
                                        <p:tgtEl>
                                          <p:sndTgt r:embed="rId2" name="Reng reng.wav"/>
                                        </p:tgtEl>
                                      </p:cMediaNode>
                                    </p:audio>
                                  </p:subTnLst>
                                </p:cTn>
                              </p:par>
                              <p:par>
                                <p:cTn id="353" presetID="16" presetClass="entr" presetSubtype="21" fill="hold" grpId="0" nodeType="withEffect">
                                  <p:stCondLst>
                                    <p:cond delay="0"/>
                                  </p:stCondLst>
                                  <p:childTnLst>
                                    <p:set>
                                      <p:cBhvr>
                                        <p:cTn id="354" dur="1" fill="hold">
                                          <p:stCondLst>
                                            <p:cond delay="0"/>
                                          </p:stCondLst>
                                        </p:cTn>
                                        <p:tgtEl>
                                          <p:spTgt spid="203"/>
                                        </p:tgtEl>
                                        <p:attrNameLst>
                                          <p:attrName>style.visibility</p:attrName>
                                        </p:attrNameLst>
                                      </p:cBhvr>
                                      <p:to>
                                        <p:strVal val="visible"/>
                                      </p:to>
                                    </p:set>
                                    <p:animEffect transition="in" filter="barn(inVertical)">
                                      <p:cBhvr>
                                        <p:cTn id="355" dur="500"/>
                                        <p:tgtEl>
                                          <p:spTgt spid="203"/>
                                        </p:tgtEl>
                                      </p:cBhvr>
                                    </p:animEffect>
                                  </p:childTnLst>
                                  <p:subTnLst>
                                    <p:audio>
                                      <p:cMediaNode>
                                        <p:cTn display="0" masterRel="sameClick">
                                          <p:stCondLst>
                                            <p:cond evt="begin" delay="0">
                                              <p:tn val="353"/>
                                            </p:cond>
                                          </p:stCondLst>
                                          <p:endCondLst>
                                            <p:cond evt="onStopAudio" delay="0">
                                              <p:tgtEl>
                                                <p:sldTgt/>
                                              </p:tgtEl>
                                            </p:cond>
                                          </p:endCondLst>
                                        </p:cTn>
                                        <p:tgtEl>
                                          <p:sndTgt r:embed="rId2" name="Reng reng.wav"/>
                                        </p:tgtEl>
                                      </p:cMediaNode>
                                    </p:audio>
                                  </p:subTnLst>
                                </p:cTn>
                              </p:par>
                              <p:par>
                                <p:cTn id="356" presetID="16" presetClass="entr" presetSubtype="21" fill="hold" grpId="0" nodeType="withEffect">
                                  <p:stCondLst>
                                    <p:cond delay="0"/>
                                  </p:stCondLst>
                                  <p:childTnLst>
                                    <p:set>
                                      <p:cBhvr>
                                        <p:cTn id="357" dur="1" fill="hold">
                                          <p:stCondLst>
                                            <p:cond delay="0"/>
                                          </p:stCondLst>
                                        </p:cTn>
                                        <p:tgtEl>
                                          <p:spTgt spid="212"/>
                                        </p:tgtEl>
                                        <p:attrNameLst>
                                          <p:attrName>style.visibility</p:attrName>
                                        </p:attrNameLst>
                                      </p:cBhvr>
                                      <p:to>
                                        <p:strVal val="visible"/>
                                      </p:to>
                                    </p:set>
                                    <p:animEffect transition="in" filter="barn(inVertical)">
                                      <p:cBhvr>
                                        <p:cTn id="358" dur="500"/>
                                        <p:tgtEl>
                                          <p:spTgt spid="212"/>
                                        </p:tgtEl>
                                      </p:cBhvr>
                                    </p:animEffect>
                                  </p:childTnLst>
                                  <p:subTnLst>
                                    <p:audio>
                                      <p:cMediaNode>
                                        <p:cTn display="0" masterRel="sameClick">
                                          <p:stCondLst>
                                            <p:cond evt="begin" delay="0">
                                              <p:tn val="356"/>
                                            </p:cond>
                                          </p:stCondLst>
                                          <p:endCondLst>
                                            <p:cond evt="onStopAudio" delay="0">
                                              <p:tgtEl>
                                                <p:sldTgt/>
                                              </p:tgtEl>
                                            </p:cond>
                                          </p:endCondLst>
                                        </p:cTn>
                                        <p:tgtEl>
                                          <p:sndTgt r:embed="rId2" name="Reng reng.wav"/>
                                        </p:tgtEl>
                                      </p:cMediaNode>
                                    </p:audio>
                                  </p:subTnLst>
                                </p:cTn>
                              </p:par>
                              <p:par>
                                <p:cTn id="359" presetID="16" presetClass="entr" presetSubtype="21" fill="hold" grpId="0" nodeType="withEffect">
                                  <p:stCondLst>
                                    <p:cond delay="0"/>
                                  </p:stCondLst>
                                  <p:childTnLst>
                                    <p:set>
                                      <p:cBhvr>
                                        <p:cTn id="360" dur="1" fill="hold">
                                          <p:stCondLst>
                                            <p:cond delay="0"/>
                                          </p:stCondLst>
                                        </p:cTn>
                                        <p:tgtEl>
                                          <p:spTgt spid="221"/>
                                        </p:tgtEl>
                                        <p:attrNameLst>
                                          <p:attrName>style.visibility</p:attrName>
                                        </p:attrNameLst>
                                      </p:cBhvr>
                                      <p:to>
                                        <p:strVal val="visible"/>
                                      </p:to>
                                    </p:set>
                                    <p:animEffect transition="in" filter="barn(inVertical)">
                                      <p:cBhvr>
                                        <p:cTn id="361" dur="500"/>
                                        <p:tgtEl>
                                          <p:spTgt spid="221"/>
                                        </p:tgtEl>
                                      </p:cBhvr>
                                    </p:animEffect>
                                  </p:childTnLst>
                                  <p:subTnLst>
                                    <p:audio>
                                      <p:cMediaNode>
                                        <p:cTn display="0" masterRel="sameClick">
                                          <p:stCondLst>
                                            <p:cond evt="begin" delay="0">
                                              <p:tn val="359"/>
                                            </p:cond>
                                          </p:stCondLst>
                                          <p:endCondLst>
                                            <p:cond evt="onStopAudio" delay="0">
                                              <p:tgtEl>
                                                <p:sldTgt/>
                                              </p:tgtEl>
                                            </p:cond>
                                          </p:endCondLst>
                                        </p:cTn>
                                        <p:tgtEl>
                                          <p:sndTgt r:embed="rId2" name="Reng reng.wav"/>
                                        </p:tgtEl>
                                      </p:cMediaNode>
                                    </p:audio>
                                  </p:subTnLst>
                                </p:cTn>
                              </p:par>
                              <p:par>
                                <p:cTn id="362" presetID="16" presetClass="entr" presetSubtype="21" fill="hold" grpId="0" nodeType="withEffect">
                                  <p:stCondLst>
                                    <p:cond delay="0"/>
                                  </p:stCondLst>
                                  <p:childTnLst>
                                    <p:set>
                                      <p:cBhvr>
                                        <p:cTn id="363" dur="1" fill="hold">
                                          <p:stCondLst>
                                            <p:cond delay="0"/>
                                          </p:stCondLst>
                                        </p:cTn>
                                        <p:tgtEl>
                                          <p:spTgt spid="230"/>
                                        </p:tgtEl>
                                        <p:attrNameLst>
                                          <p:attrName>style.visibility</p:attrName>
                                        </p:attrNameLst>
                                      </p:cBhvr>
                                      <p:to>
                                        <p:strVal val="visible"/>
                                      </p:to>
                                    </p:set>
                                    <p:animEffect transition="in" filter="barn(inVertical)">
                                      <p:cBhvr>
                                        <p:cTn id="364" dur="500"/>
                                        <p:tgtEl>
                                          <p:spTgt spid="230"/>
                                        </p:tgtEl>
                                      </p:cBhvr>
                                    </p:animEffect>
                                  </p:childTnLst>
                                  <p:subTnLst>
                                    <p:audio>
                                      <p:cMediaNode>
                                        <p:cTn display="0" masterRel="sameClick">
                                          <p:stCondLst>
                                            <p:cond evt="begin" delay="0">
                                              <p:tn val="362"/>
                                            </p:cond>
                                          </p:stCondLst>
                                          <p:endCondLst>
                                            <p:cond evt="onStopAudio" delay="0">
                                              <p:tgtEl>
                                                <p:sldTgt/>
                                              </p:tgtEl>
                                            </p:cond>
                                          </p:endCondLst>
                                        </p:cTn>
                                        <p:tgtEl>
                                          <p:sndTgt r:embed="rId2" name="Reng reng.wav"/>
                                        </p:tgtEl>
                                      </p:cMediaNode>
                                    </p:audio>
                                  </p:subTnLst>
                                </p:cTn>
                              </p:par>
                              <p:par>
                                <p:cTn id="365" presetID="16" presetClass="entr" presetSubtype="21" fill="hold" grpId="0" nodeType="withEffect">
                                  <p:stCondLst>
                                    <p:cond delay="0"/>
                                  </p:stCondLst>
                                  <p:childTnLst>
                                    <p:set>
                                      <p:cBhvr>
                                        <p:cTn id="366" dur="1" fill="hold">
                                          <p:stCondLst>
                                            <p:cond delay="0"/>
                                          </p:stCondLst>
                                        </p:cTn>
                                        <p:tgtEl>
                                          <p:spTgt spid="239"/>
                                        </p:tgtEl>
                                        <p:attrNameLst>
                                          <p:attrName>style.visibility</p:attrName>
                                        </p:attrNameLst>
                                      </p:cBhvr>
                                      <p:to>
                                        <p:strVal val="visible"/>
                                      </p:to>
                                    </p:set>
                                    <p:animEffect transition="in" filter="barn(inVertical)">
                                      <p:cBhvr>
                                        <p:cTn id="367" dur="500"/>
                                        <p:tgtEl>
                                          <p:spTgt spid="239"/>
                                        </p:tgtEl>
                                      </p:cBhvr>
                                    </p:animEffect>
                                  </p:childTnLst>
                                  <p:subTnLst>
                                    <p:audio>
                                      <p:cMediaNode>
                                        <p:cTn display="0" masterRel="sameClick">
                                          <p:stCondLst>
                                            <p:cond evt="begin" delay="0">
                                              <p:tn val="365"/>
                                            </p:cond>
                                          </p:stCondLst>
                                          <p:endCondLst>
                                            <p:cond evt="onStopAudio" delay="0">
                                              <p:tgtEl>
                                                <p:sldTgt/>
                                              </p:tgtEl>
                                            </p:cond>
                                          </p:endCondLst>
                                        </p:cTn>
                                        <p:tgtEl>
                                          <p:sndTgt r:embed="rId2" name="Reng reng.wav"/>
                                        </p:tgtEl>
                                      </p:cMediaNode>
                                    </p:audio>
                                  </p:subTnLst>
                                </p:cTn>
                              </p:par>
                              <p:par>
                                <p:cTn id="368" presetID="16" presetClass="entr" presetSubtype="21" fill="hold" grpId="0" nodeType="withEffect">
                                  <p:stCondLst>
                                    <p:cond delay="0"/>
                                  </p:stCondLst>
                                  <p:childTnLst>
                                    <p:set>
                                      <p:cBhvr>
                                        <p:cTn id="369" dur="1" fill="hold">
                                          <p:stCondLst>
                                            <p:cond delay="0"/>
                                          </p:stCondLst>
                                        </p:cTn>
                                        <p:tgtEl>
                                          <p:spTgt spid="154"/>
                                        </p:tgtEl>
                                        <p:attrNameLst>
                                          <p:attrName>style.visibility</p:attrName>
                                        </p:attrNameLst>
                                      </p:cBhvr>
                                      <p:to>
                                        <p:strVal val="visible"/>
                                      </p:to>
                                    </p:set>
                                    <p:animEffect transition="in" filter="barn(inVertical)">
                                      <p:cBhvr>
                                        <p:cTn id="370" dur="500"/>
                                        <p:tgtEl>
                                          <p:spTgt spid="154"/>
                                        </p:tgtEl>
                                      </p:cBhvr>
                                    </p:animEffect>
                                  </p:childTnLst>
                                  <p:subTnLst>
                                    <p:audio>
                                      <p:cMediaNode>
                                        <p:cTn display="0" masterRel="sameClick">
                                          <p:stCondLst>
                                            <p:cond evt="begin" delay="0">
                                              <p:tn val="368"/>
                                            </p:cond>
                                          </p:stCondLst>
                                          <p:endCondLst>
                                            <p:cond evt="onStopAudio" delay="0">
                                              <p:tgtEl>
                                                <p:sldTgt/>
                                              </p:tgtEl>
                                            </p:cond>
                                          </p:endCondLst>
                                        </p:cTn>
                                        <p:tgtEl>
                                          <p:sndTgt r:embed="rId2" name="Reng reng.wav"/>
                                        </p:tgtEl>
                                      </p:cMediaNode>
                                    </p:audio>
                                  </p:subTnLst>
                                </p:cTn>
                              </p:par>
                              <p:par>
                                <p:cTn id="371" presetID="16" presetClass="entr" presetSubtype="21" fill="hold" grpId="0" nodeType="withEffect">
                                  <p:stCondLst>
                                    <p:cond delay="0"/>
                                  </p:stCondLst>
                                  <p:childTnLst>
                                    <p:set>
                                      <p:cBhvr>
                                        <p:cTn id="372" dur="1" fill="hold">
                                          <p:stCondLst>
                                            <p:cond delay="0"/>
                                          </p:stCondLst>
                                        </p:cTn>
                                        <p:tgtEl>
                                          <p:spTgt spid="254"/>
                                        </p:tgtEl>
                                        <p:attrNameLst>
                                          <p:attrName>style.visibility</p:attrName>
                                        </p:attrNameLst>
                                      </p:cBhvr>
                                      <p:to>
                                        <p:strVal val="visible"/>
                                      </p:to>
                                    </p:set>
                                    <p:animEffect transition="in" filter="barn(inVertical)">
                                      <p:cBhvr>
                                        <p:cTn id="373" dur="500"/>
                                        <p:tgtEl>
                                          <p:spTgt spid="254"/>
                                        </p:tgtEl>
                                      </p:cBhvr>
                                    </p:animEffect>
                                  </p:childTnLst>
                                  <p:subTnLst>
                                    <p:audio>
                                      <p:cMediaNode>
                                        <p:cTn display="0" masterRel="sameClick">
                                          <p:stCondLst>
                                            <p:cond evt="begin" delay="0">
                                              <p:tn val="371"/>
                                            </p:cond>
                                          </p:stCondLst>
                                          <p:endCondLst>
                                            <p:cond evt="onStopAudio" delay="0">
                                              <p:tgtEl>
                                                <p:sldTgt/>
                                              </p:tgtEl>
                                            </p:cond>
                                          </p:endCondLst>
                                        </p:cTn>
                                        <p:tgtEl>
                                          <p:sndTgt r:embed="rId2" name="Reng reng.wav"/>
                                        </p:tgtEl>
                                      </p:cMediaNode>
                                    </p:audio>
                                  </p:subTnLst>
                                </p:cTn>
                              </p:par>
                            </p:childTnLst>
                          </p:cTn>
                        </p:par>
                      </p:childTnLst>
                    </p:cTn>
                  </p:par>
                </p:childTnLst>
              </p:cTn>
              <p:nextCondLst>
                <p:cond evt="onClick" delay="0">
                  <p:tgtEl>
                    <p:spTgt spid="14"/>
                  </p:tgtEl>
                </p:cond>
              </p:nextCondLst>
            </p:seq>
            <p:seq concurrent="1" nextAc="seek">
              <p:cTn id="374" restart="whenNotActive" fill="hold" evtFilter="cancelBubble" nodeType="interactiveSeq">
                <p:stCondLst>
                  <p:cond evt="onClick" delay="0">
                    <p:tgtEl>
                      <p:spTgt spid="15"/>
                    </p:tgtEl>
                  </p:cond>
                </p:stCondLst>
                <p:endSync evt="end" delay="0">
                  <p:rtn val="all"/>
                </p:endSync>
                <p:childTnLst>
                  <p:par>
                    <p:cTn id="375" fill="hold">
                      <p:stCondLst>
                        <p:cond delay="0"/>
                      </p:stCondLst>
                      <p:childTnLst>
                        <p:par>
                          <p:cTn id="376" fill="hold">
                            <p:stCondLst>
                              <p:cond delay="0"/>
                            </p:stCondLst>
                            <p:childTnLst>
                              <p:par>
                                <p:cTn id="377" presetID="16" presetClass="entr" presetSubtype="21" fill="hold" grpId="0" nodeType="clickEffect">
                                  <p:stCondLst>
                                    <p:cond delay="0"/>
                                  </p:stCondLst>
                                  <p:childTnLst>
                                    <p:set>
                                      <p:cBhvr>
                                        <p:cTn id="378" dur="1" fill="hold">
                                          <p:stCondLst>
                                            <p:cond delay="0"/>
                                          </p:stCondLst>
                                        </p:cTn>
                                        <p:tgtEl>
                                          <p:spTgt spid="159"/>
                                        </p:tgtEl>
                                        <p:attrNameLst>
                                          <p:attrName>style.visibility</p:attrName>
                                        </p:attrNameLst>
                                      </p:cBhvr>
                                      <p:to>
                                        <p:strVal val="visible"/>
                                      </p:to>
                                    </p:set>
                                    <p:animEffect transition="in" filter="barn(inVertical)">
                                      <p:cBhvr>
                                        <p:cTn id="379" dur="500"/>
                                        <p:tgtEl>
                                          <p:spTgt spid="159"/>
                                        </p:tgtEl>
                                      </p:cBhvr>
                                    </p:animEffect>
                                  </p:childTnLst>
                                  <p:subTnLst>
                                    <p:audio>
                                      <p:cMediaNode>
                                        <p:cTn display="0" masterRel="sameClick">
                                          <p:stCondLst>
                                            <p:cond evt="begin" delay="0">
                                              <p:tn val="377"/>
                                            </p:cond>
                                          </p:stCondLst>
                                          <p:endCondLst>
                                            <p:cond evt="onStopAudio" delay="0">
                                              <p:tgtEl>
                                                <p:sldTgt/>
                                              </p:tgtEl>
                                            </p:cond>
                                          </p:endCondLst>
                                        </p:cTn>
                                        <p:tgtEl>
                                          <p:sndTgt r:embed="rId2" name="Reng reng.wav"/>
                                        </p:tgtEl>
                                      </p:cMediaNode>
                                    </p:audio>
                                  </p:subTnLst>
                                </p:cTn>
                              </p:par>
                              <p:par>
                                <p:cTn id="380" presetID="16" presetClass="entr" presetSubtype="21" fill="hold" grpId="0" nodeType="withEffect">
                                  <p:stCondLst>
                                    <p:cond delay="0"/>
                                  </p:stCondLst>
                                  <p:childTnLst>
                                    <p:set>
                                      <p:cBhvr>
                                        <p:cTn id="381" dur="1" fill="hold">
                                          <p:stCondLst>
                                            <p:cond delay="0"/>
                                          </p:stCondLst>
                                        </p:cTn>
                                        <p:tgtEl>
                                          <p:spTgt spid="168"/>
                                        </p:tgtEl>
                                        <p:attrNameLst>
                                          <p:attrName>style.visibility</p:attrName>
                                        </p:attrNameLst>
                                      </p:cBhvr>
                                      <p:to>
                                        <p:strVal val="visible"/>
                                      </p:to>
                                    </p:set>
                                    <p:animEffect transition="in" filter="barn(inVertical)">
                                      <p:cBhvr>
                                        <p:cTn id="382" dur="500"/>
                                        <p:tgtEl>
                                          <p:spTgt spid="168"/>
                                        </p:tgtEl>
                                      </p:cBhvr>
                                    </p:animEffect>
                                  </p:childTnLst>
                                  <p:subTnLst>
                                    <p:audio>
                                      <p:cMediaNode>
                                        <p:cTn display="0" masterRel="sameClick">
                                          <p:stCondLst>
                                            <p:cond evt="begin" delay="0">
                                              <p:tn val="380"/>
                                            </p:cond>
                                          </p:stCondLst>
                                          <p:endCondLst>
                                            <p:cond evt="onStopAudio" delay="0">
                                              <p:tgtEl>
                                                <p:sldTgt/>
                                              </p:tgtEl>
                                            </p:cond>
                                          </p:endCondLst>
                                        </p:cTn>
                                        <p:tgtEl>
                                          <p:sndTgt r:embed="rId2" name="Reng reng.wav"/>
                                        </p:tgtEl>
                                      </p:cMediaNode>
                                    </p:audio>
                                  </p:subTnLst>
                                </p:cTn>
                              </p:par>
                              <p:par>
                                <p:cTn id="383" presetID="16" presetClass="entr" presetSubtype="21" fill="hold" grpId="0" nodeType="withEffect">
                                  <p:stCondLst>
                                    <p:cond delay="0"/>
                                  </p:stCondLst>
                                  <p:childTnLst>
                                    <p:set>
                                      <p:cBhvr>
                                        <p:cTn id="384" dur="1" fill="hold">
                                          <p:stCondLst>
                                            <p:cond delay="0"/>
                                          </p:stCondLst>
                                        </p:cTn>
                                        <p:tgtEl>
                                          <p:spTgt spid="177"/>
                                        </p:tgtEl>
                                        <p:attrNameLst>
                                          <p:attrName>style.visibility</p:attrName>
                                        </p:attrNameLst>
                                      </p:cBhvr>
                                      <p:to>
                                        <p:strVal val="visible"/>
                                      </p:to>
                                    </p:set>
                                    <p:animEffect transition="in" filter="barn(inVertical)">
                                      <p:cBhvr>
                                        <p:cTn id="385" dur="500"/>
                                        <p:tgtEl>
                                          <p:spTgt spid="177"/>
                                        </p:tgtEl>
                                      </p:cBhvr>
                                    </p:animEffect>
                                  </p:childTnLst>
                                  <p:subTnLst>
                                    <p:audio>
                                      <p:cMediaNode>
                                        <p:cTn display="0" masterRel="sameClick">
                                          <p:stCondLst>
                                            <p:cond evt="begin" delay="0">
                                              <p:tn val="383"/>
                                            </p:cond>
                                          </p:stCondLst>
                                          <p:endCondLst>
                                            <p:cond evt="onStopAudio" delay="0">
                                              <p:tgtEl>
                                                <p:sldTgt/>
                                              </p:tgtEl>
                                            </p:cond>
                                          </p:endCondLst>
                                        </p:cTn>
                                        <p:tgtEl>
                                          <p:sndTgt r:embed="rId2" name="Reng reng.wav"/>
                                        </p:tgtEl>
                                      </p:cMediaNode>
                                    </p:audio>
                                  </p:subTnLst>
                                </p:cTn>
                              </p:par>
                              <p:par>
                                <p:cTn id="386" presetID="16" presetClass="entr" presetSubtype="21" fill="hold" grpId="0" nodeType="withEffect">
                                  <p:stCondLst>
                                    <p:cond delay="0"/>
                                  </p:stCondLst>
                                  <p:childTnLst>
                                    <p:set>
                                      <p:cBhvr>
                                        <p:cTn id="387" dur="1" fill="hold">
                                          <p:stCondLst>
                                            <p:cond delay="0"/>
                                          </p:stCondLst>
                                        </p:cTn>
                                        <p:tgtEl>
                                          <p:spTgt spid="186"/>
                                        </p:tgtEl>
                                        <p:attrNameLst>
                                          <p:attrName>style.visibility</p:attrName>
                                        </p:attrNameLst>
                                      </p:cBhvr>
                                      <p:to>
                                        <p:strVal val="visible"/>
                                      </p:to>
                                    </p:set>
                                    <p:animEffect transition="in" filter="barn(inVertical)">
                                      <p:cBhvr>
                                        <p:cTn id="388" dur="500"/>
                                        <p:tgtEl>
                                          <p:spTgt spid="186"/>
                                        </p:tgtEl>
                                      </p:cBhvr>
                                    </p:animEffect>
                                  </p:childTnLst>
                                  <p:subTnLst>
                                    <p:audio>
                                      <p:cMediaNode>
                                        <p:cTn display="0" masterRel="sameClick">
                                          <p:stCondLst>
                                            <p:cond evt="begin" delay="0">
                                              <p:tn val="386"/>
                                            </p:cond>
                                          </p:stCondLst>
                                          <p:endCondLst>
                                            <p:cond evt="onStopAudio" delay="0">
                                              <p:tgtEl>
                                                <p:sldTgt/>
                                              </p:tgtEl>
                                            </p:cond>
                                          </p:endCondLst>
                                        </p:cTn>
                                        <p:tgtEl>
                                          <p:sndTgt r:embed="rId2" name="Reng reng.wav"/>
                                        </p:tgtEl>
                                      </p:cMediaNode>
                                    </p:audio>
                                  </p:subTnLst>
                                </p:cTn>
                              </p:par>
                              <p:par>
                                <p:cTn id="389" presetID="16" presetClass="entr" presetSubtype="21" fill="hold" grpId="0" nodeType="withEffect">
                                  <p:stCondLst>
                                    <p:cond delay="0"/>
                                  </p:stCondLst>
                                  <p:childTnLst>
                                    <p:set>
                                      <p:cBhvr>
                                        <p:cTn id="390" dur="1" fill="hold">
                                          <p:stCondLst>
                                            <p:cond delay="0"/>
                                          </p:stCondLst>
                                        </p:cTn>
                                        <p:tgtEl>
                                          <p:spTgt spid="195"/>
                                        </p:tgtEl>
                                        <p:attrNameLst>
                                          <p:attrName>style.visibility</p:attrName>
                                        </p:attrNameLst>
                                      </p:cBhvr>
                                      <p:to>
                                        <p:strVal val="visible"/>
                                      </p:to>
                                    </p:set>
                                    <p:animEffect transition="in" filter="barn(inVertical)">
                                      <p:cBhvr>
                                        <p:cTn id="391" dur="500"/>
                                        <p:tgtEl>
                                          <p:spTgt spid="195"/>
                                        </p:tgtEl>
                                      </p:cBhvr>
                                    </p:animEffect>
                                  </p:childTnLst>
                                  <p:subTnLst>
                                    <p:audio>
                                      <p:cMediaNode>
                                        <p:cTn display="0" masterRel="sameClick">
                                          <p:stCondLst>
                                            <p:cond evt="begin" delay="0">
                                              <p:tn val="389"/>
                                            </p:cond>
                                          </p:stCondLst>
                                          <p:endCondLst>
                                            <p:cond evt="onStopAudio" delay="0">
                                              <p:tgtEl>
                                                <p:sldTgt/>
                                              </p:tgtEl>
                                            </p:cond>
                                          </p:endCondLst>
                                        </p:cTn>
                                        <p:tgtEl>
                                          <p:sndTgt r:embed="rId2" name="Reng reng.wav"/>
                                        </p:tgtEl>
                                      </p:cMediaNode>
                                    </p:audio>
                                  </p:subTnLst>
                                </p:cTn>
                              </p:par>
                              <p:par>
                                <p:cTn id="392" presetID="16" presetClass="entr" presetSubtype="21" fill="hold" grpId="0" nodeType="withEffect">
                                  <p:stCondLst>
                                    <p:cond delay="0"/>
                                  </p:stCondLst>
                                  <p:childTnLst>
                                    <p:set>
                                      <p:cBhvr>
                                        <p:cTn id="393" dur="1" fill="hold">
                                          <p:stCondLst>
                                            <p:cond delay="0"/>
                                          </p:stCondLst>
                                        </p:cTn>
                                        <p:tgtEl>
                                          <p:spTgt spid="204"/>
                                        </p:tgtEl>
                                        <p:attrNameLst>
                                          <p:attrName>style.visibility</p:attrName>
                                        </p:attrNameLst>
                                      </p:cBhvr>
                                      <p:to>
                                        <p:strVal val="visible"/>
                                      </p:to>
                                    </p:set>
                                    <p:animEffect transition="in" filter="barn(inVertical)">
                                      <p:cBhvr>
                                        <p:cTn id="394" dur="500"/>
                                        <p:tgtEl>
                                          <p:spTgt spid="204"/>
                                        </p:tgtEl>
                                      </p:cBhvr>
                                    </p:animEffect>
                                  </p:childTnLst>
                                  <p:subTnLst>
                                    <p:audio>
                                      <p:cMediaNode>
                                        <p:cTn display="0" masterRel="sameClick">
                                          <p:stCondLst>
                                            <p:cond evt="begin" delay="0">
                                              <p:tn val="392"/>
                                            </p:cond>
                                          </p:stCondLst>
                                          <p:endCondLst>
                                            <p:cond evt="onStopAudio" delay="0">
                                              <p:tgtEl>
                                                <p:sldTgt/>
                                              </p:tgtEl>
                                            </p:cond>
                                          </p:endCondLst>
                                        </p:cTn>
                                        <p:tgtEl>
                                          <p:sndTgt r:embed="rId2" name="Reng reng.wav"/>
                                        </p:tgtEl>
                                      </p:cMediaNode>
                                    </p:audio>
                                  </p:subTnLst>
                                </p:cTn>
                              </p:par>
                              <p:par>
                                <p:cTn id="395" presetID="16" presetClass="entr" presetSubtype="21" fill="hold" grpId="0" nodeType="withEffect">
                                  <p:stCondLst>
                                    <p:cond delay="0"/>
                                  </p:stCondLst>
                                  <p:childTnLst>
                                    <p:set>
                                      <p:cBhvr>
                                        <p:cTn id="396" dur="1" fill="hold">
                                          <p:stCondLst>
                                            <p:cond delay="0"/>
                                          </p:stCondLst>
                                        </p:cTn>
                                        <p:tgtEl>
                                          <p:spTgt spid="213"/>
                                        </p:tgtEl>
                                        <p:attrNameLst>
                                          <p:attrName>style.visibility</p:attrName>
                                        </p:attrNameLst>
                                      </p:cBhvr>
                                      <p:to>
                                        <p:strVal val="visible"/>
                                      </p:to>
                                    </p:set>
                                    <p:animEffect transition="in" filter="barn(inVertical)">
                                      <p:cBhvr>
                                        <p:cTn id="397" dur="500"/>
                                        <p:tgtEl>
                                          <p:spTgt spid="213"/>
                                        </p:tgtEl>
                                      </p:cBhvr>
                                    </p:animEffect>
                                  </p:childTnLst>
                                  <p:subTnLst>
                                    <p:audio>
                                      <p:cMediaNode>
                                        <p:cTn display="0" masterRel="sameClick">
                                          <p:stCondLst>
                                            <p:cond evt="begin" delay="0">
                                              <p:tn val="395"/>
                                            </p:cond>
                                          </p:stCondLst>
                                          <p:endCondLst>
                                            <p:cond evt="onStopAudio" delay="0">
                                              <p:tgtEl>
                                                <p:sldTgt/>
                                              </p:tgtEl>
                                            </p:cond>
                                          </p:endCondLst>
                                        </p:cTn>
                                        <p:tgtEl>
                                          <p:sndTgt r:embed="rId2" name="Reng reng.wav"/>
                                        </p:tgtEl>
                                      </p:cMediaNode>
                                    </p:audio>
                                  </p:subTnLst>
                                </p:cTn>
                              </p:par>
                              <p:par>
                                <p:cTn id="398" presetID="16" presetClass="entr" presetSubtype="21" fill="hold" grpId="0" nodeType="withEffect">
                                  <p:stCondLst>
                                    <p:cond delay="0"/>
                                  </p:stCondLst>
                                  <p:childTnLst>
                                    <p:set>
                                      <p:cBhvr>
                                        <p:cTn id="399" dur="1" fill="hold">
                                          <p:stCondLst>
                                            <p:cond delay="0"/>
                                          </p:stCondLst>
                                        </p:cTn>
                                        <p:tgtEl>
                                          <p:spTgt spid="271"/>
                                        </p:tgtEl>
                                        <p:attrNameLst>
                                          <p:attrName>style.visibility</p:attrName>
                                        </p:attrNameLst>
                                      </p:cBhvr>
                                      <p:to>
                                        <p:strVal val="visible"/>
                                      </p:to>
                                    </p:set>
                                    <p:animEffect transition="in" filter="barn(inVertical)">
                                      <p:cBhvr>
                                        <p:cTn id="400" dur="500"/>
                                        <p:tgtEl>
                                          <p:spTgt spid="271"/>
                                        </p:tgtEl>
                                      </p:cBhvr>
                                    </p:animEffect>
                                  </p:childTnLst>
                                  <p:subTnLst>
                                    <p:audio>
                                      <p:cMediaNode>
                                        <p:cTn display="0" masterRel="sameClick">
                                          <p:stCondLst>
                                            <p:cond evt="begin" delay="0">
                                              <p:tn val="398"/>
                                            </p:cond>
                                          </p:stCondLst>
                                          <p:endCondLst>
                                            <p:cond evt="onStopAudio" delay="0">
                                              <p:tgtEl>
                                                <p:sldTgt/>
                                              </p:tgtEl>
                                            </p:cond>
                                          </p:endCondLst>
                                        </p:cTn>
                                        <p:tgtEl>
                                          <p:sndTgt r:embed="rId2" name="Reng reng.wav"/>
                                        </p:tgtEl>
                                      </p:cMediaNode>
                                    </p:audio>
                                  </p:subTnLst>
                                </p:cTn>
                              </p:par>
                            </p:childTnLst>
                          </p:cTn>
                        </p:par>
                      </p:childTnLst>
                    </p:cTn>
                  </p:par>
                </p:childTnLst>
              </p:cTn>
              <p:nextCondLst>
                <p:cond evt="onClick" delay="0">
                  <p:tgtEl>
                    <p:spTgt spid="15"/>
                  </p:tgtEl>
                </p:cond>
              </p:nextCondLst>
            </p:seq>
            <p:seq concurrent="1" nextAc="seek">
              <p:cTn id="401" restart="whenNotActive" fill="hold" evtFilter="cancelBubble" nodeType="interactiveSeq">
                <p:stCondLst>
                  <p:cond evt="onClick" delay="0">
                    <p:tgtEl>
                      <p:spTgt spid="16"/>
                    </p:tgtEl>
                  </p:cond>
                </p:stCondLst>
                <p:endSync evt="end" delay="0">
                  <p:rtn val="all"/>
                </p:endSync>
                <p:childTnLst>
                  <p:par>
                    <p:cTn id="402" fill="hold">
                      <p:stCondLst>
                        <p:cond delay="0"/>
                      </p:stCondLst>
                      <p:childTnLst>
                        <p:par>
                          <p:cTn id="403" fill="hold">
                            <p:stCondLst>
                              <p:cond delay="0"/>
                            </p:stCondLst>
                            <p:childTnLst>
                              <p:par>
                                <p:cTn id="404" presetID="16" presetClass="entr" presetSubtype="21" fill="hold" grpId="0" nodeType="clickEffect">
                                  <p:stCondLst>
                                    <p:cond delay="0"/>
                                  </p:stCondLst>
                                  <p:childTnLst>
                                    <p:set>
                                      <p:cBhvr>
                                        <p:cTn id="405" dur="1" fill="hold">
                                          <p:stCondLst>
                                            <p:cond delay="0"/>
                                          </p:stCondLst>
                                        </p:cTn>
                                        <p:tgtEl>
                                          <p:spTgt spid="178"/>
                                        </p:tgtEl>
                                        <p:attrNameLst>
                                          <p:attrName>style.visibility</p:attrName>
                                        </p:attrNameLst>
                                      </p:cBhvr>
                                      <p:to>
                                        <p:strVal val="visible"/>
                                      </p:to>
                                    </p:set>
                                    <p:animEffect transition="in" filter="barn(inVertical)">
                                      <p:cBhvr>
                                        <p:cTn id="406" dur="500"/>
                                        <p:tgtEl>
                                          <p:spTgt spid="178"/>
                                        </p:tgtEl>
                                      </p:cBhvr>
                                    </p:animEffect>
                                  </p:childTnLst>
                                  <p:subTnLst>
                                    <p:audio>
                                      <p:cMediaNode>
                                        <p:cTn display="0" masterRel="sameClick">
                                          <p:stCondLst>
                                            <p:cond evt="begin" delay="0">
                                              <p:tn val="404"/>
                                            </p:cond>
                                          </p:stCondLst>
                                          <p:endCondLst>
                                            <p:cond evt="onStopAudio" delay="0">
                                              <p:tgtEl>
                                                <p:sldTgt/>
                                              </p:tgtEl>
                                            </p:cond>
                                          </p:endCondLst>
                                        </p:cTn>
                                        <p:tgtEl>
                                          <p:sndTgt r:embed="rId2" name="Reng reng.wav"/>
                                        </p:tgtEl>
                                      </p:cMediaNode>
                                    </p:audio>
                                  </p:subTnLst>
                                </p:cTn>
                              </p:par>
                              <p:par>
                                <p:cTn id="407" presetID="16" presetClass="entr" presetSubtype="21" fill="hold" grpId="0" nodeType="withEffect">
                                  <p:stCondLst>
                                    <p:cond delay="0"/>
                                  </p:stCondLst>
                                  <p:childTnLst>
                                    <p:set>
                                      <p:cBhvr>
                                        <p:cTn id="408" dur="1" fill="hold">
                                          <p:stCondLst>
                                            <p:cond delay="0"/>
                                          </p:stCondLst>
                                        </p:cTn>
                                        <p:tgtEl>
                                          <p:spTgt spid="187"/>
                                        </p:tgtEl>
                                        <p:attrNameLst>
                                          <p:attrName>style.visibility</p:attrName>
                                        </p:attrNameLst>
                                      </p:cBhvr>
                                      <p:to>
                                        <p:strVal val="visible"/>
                                      </p:to>
                                    </p:set>
                                    <p:animEffect transition="in" filter="barn(inVertical)">
                                      <p:cBhvr>
                                        <p:cTn id="409" dur="500"/>
                                        <p:tgtEl>
                                          <p:spTgt spid="187"/>
                                        </p:tgtEl>
                                      </p:cBhvr>
                                    </p:animEffect>
                                  </p:childTnLst>
                                  <p:subTnLst>
                                    <p:audio>
                                      <p:cMediaNode>
                                        <p:cTn display="0" masterRel="sameClick">
                                          <p:stCondLst>
                                            <p:cond evt="begin" delay="0">
                                              <p:tn val="407"/>
                                            </p:cond>
                                          </p:stCondLst>
                                          <p:endCondLst>
                                            <p:cond evt="onStopAudio" delay="0">
                                              <p:tgtEl>
                                                <p:sldTgt/>
                                              </p:tgtEl>
                                            </p:cond>
                                          </p:endCondLst>
                                        </p:cTn>
                                        <p:tgtEl>
                                          <p:sndTgt r:embed="rId2" name="Reng reng.wav"/>
                                        </p:tgtEl>
                                      </p:cMediaNode>
                                    </p:audio>
                                  </p:subTnLst>
                                </p:cTn>
                              </p:par>
                              <p:par>
                                <p:cTn id="410" presetID="16" presetClass="entr" presetSubtype="21" fill="hold" grpId="0" nodeType="withEffect">
                                  <p:stCondLst>
                                    <p:cond delay="0"/>
                                  </p:stCondLst>
                                  <p:childTnLst>
                                    <p:set>
                                      <p:cBhvr>
                                        <p:cTn id="411" dur="1" fill="hold">
                                          <p:stCondLst>
                                            <p:cond delay="0"/>
                                          </p:stCondLst>
                                        </p:cTn>
                                        <p:tgtEl>
                                          <p:spTgt spid="196"/>
                                        </p:tgtEl>
                                        <p:attrNameLst>
                                          <p:attrName>style.visibility</p:attrName>
                                        </p:attrNameLst>
                                      </p:cBhvr>
                                      <p:to>
                                        <p:strVal val="visible"/>
                                      </p:to>
                                    </p:set>
                                    <p:animEffect transition="in" filter="barn(inVertical)">
                                      <p:cBhvr>
                                        <p:cTn id="412" dur="500"/>
                                        <p:tgtEl>
                                          <p:spTgt spid="196"/>
                                        </p:tgtEl>
                                      </p:cBhvr>
                                    </p:animEffect>
                                  </p:childTnLst>
                                  <p:subTnLst>
                                    <p:audio>
                                      <p:cMediaNode>
                                        <p:cTn display="0" masterRel="sameClick">
                                          <p:stCondLst>
                                            <p:cond evt="begin" delay="0">
                                              <p:tn val="410"/>
                                            </p:cond>
                                          </p:stCondLst>
                                          <p:endCondLst>
                                            <p:cond evt="onStopAudio" delay="0">
                                              <p:tgtEl>
                                                <p:sldTgt/>
                                              </p:tgtEl>
                                            </p:cond>
                                          </p:endCondLst>
                                        </p:cTn>
                                        <p:tgtEl>
                                          <p:sndTgt r:embed="rId2" name="Reng reng.wav"/>
                                        </p:tgtEl>
                                      </p:cMediaNode>
                                    </p:audio>
                                  </p:subTnLst>
                                </p:cTn>
                              </p:par>
                              <p:par>
                                <p:cTn id="413" presetID="16" presetClass="entr" presetSubtype="21" fill="hold" grpId="0" nodeType="withEffect">
                                  <p:stCondLst>
                                    <p:cond delay="0"/>
                                  </p:stCondLst>
                                  <p:childTnLst>
                                    <p:set>
                                      <p:cBhvr>
                                        <p:cTn id="414" dur="1" fill="hold">
                                          <p:stCondLst>
                                            <p:cond delay="0"/>
                                          </p:stCondLst>
                                        </p:cTn>
                                        <p:tgtEl>
                                          <p:spTgt spid="205"/>
                                        </p:tgtEl>
                                        <p:attrNameLst>
                                          <p:attrName>style.visibility</p:attrName>
                                        </p:attrNameLst>
                                      </p:cBhvr>
                                      <p:to>
                                        <p:strVal val="visible"/>
                                      </p:to>
                                    </p:set>
                                    <p:animEffect transition="in" filter="barn(inVertical)">
                                      <p:cBhvr>
                                        <p:cTn id="415" dur="500"/>
                                        <p:tgtEl>
                                          <p:spTgt spid="205"/>
                                        </p:tgtEl>
                                      </p:cBhvr>
                                    </p:animEffect>
                                  </p:childTnLst>
                                  <p:subTnLst>
                                    <p:audio>
                                      <p:cMediaNode>
                                        <p:cTn display="0" masterRel="sameClick">
                                          <p:stCondLst>
                                            <p:cond evt="begin" delay="0">
                                              <p:tn val="413"/>
                                            </p:cond>
                                          </p:stCondLst>
                                          <p:endCondLst>
                                            <p:cond evt="onStopAudio" delay="0">
                                              <p:tgtEl>
                                                <p:sldTgt/>
                                              </p:tgtEl>
                                            </p:cond>
                                          </p:endCondLst>
                                        </p:cTn>
                                        <p:tgtEl>
                                          <p:sndTgt r:embed="rId2" name="Reng reng.wav"/>
                                        </p:tgtEl>
                                      </p:cMediaNode>
                                    </p:audio>
                                  </p:subTnLst>
                                </p:cTn>
                              </p:par>
                              <p:par>
                                <p:cTn id="416" presetID="16" presetClass="entr" presetSubtype="21" fill="hold" grpId="0" nodeType="withEffect">
                                  <p:stCondLst>
                                    <p:cond delay="0"/>
                                  </p:stCondLst>
                                  <p:childTnLst>
                                    <p:set>
                                      <p:cBhvr>
                                        <p:cTn id="417" dur="1" fill="hold">
                                          <p:stCondLst>
                                            <p:cond delay="0"/>
                                          </p:stCondLst>
                                        </p:cTn>
                                        <p:tgtEl>
                                          <p:spTgt spid="214"/>
                                        </p:tgtEl>
                                        <p:attrNameLst>
                                          <p:attrName>style.visibility</p:attrName>
                                        </p:attrNameLst>
                                      </p:cBhvr>
                                      <p:to>
                                        <p:strVal val="visible"/>
                                      </p:to>
                                    </p:set>
                                    <p:animEffect transition="in" filter="barn(inVertical)">
                                      <p:cBhvr>
                                        <p:cTn id="418" dur="500"/>
                                        <p:tgtEl>
                                          <p:spTgt spid="214"/>
                                        </p:tgtEl>
                                      </p:cBhvr>
                                    </p:animEffect>
                                  </p:childTnLst>
                                  <p:subTnLst>
                                    <p:audio>
                                      <p:cMediaNode>
                                        <p:cTn display="0" masterRel="sameClick">
                                          <p:stCondLst>
                                            <p:cond evt="begin" delay="0">
                                              <p:tn val="416"/>
                                            </p:cond>
                                          </p:stCondLst>
                                          <p:endCondLst>
                                            <p:cond evt="onStopAudio" delay="0">
                                              <p:tgtEl>
                                                <p:sldTgt/>
                                              </p:tgtEl>
                                            </p:cond>
                                          </p:endCondLst>
                                        </p:cTn>
                                        <p:tgtEl>
                                          <p:sndTgt r:embed="rId2" name="Reng reng.wav"/>
                                        </p:tgtEl>
                                      </p:cMediaNode>
                                    </p:audio>
                                  </p:subTnLst>
                                </p:cTn>
                              </p:par>
                              <p:par>
                                <p:cTn id="419" presetID="16" presetClass="entr" presetSubtype="21" fill="hold" grpId="0" nodeType="withEffect">
                                  <p:stCondLst>
                                    <p:cond delay="0"/>
                                  </p:stCondLst>
                                  <p:childTnLst>
                                    <p:set>
                                      <p:cBhvr>
                                        <p:cTn id="420" dur="1" fill="hold">
                                          <p:stCondLst>
                                            <p:cond delay="0"/>
                                          </p:stCondLst>
                                        </p:cTn>
                                        <p:tgtEl>
                                          <p:spTgt spid="223"/>
                                        </p:tgtEl>
                                        <p:attrNameLst>
                                          <p:attrName>style.visibility</p:attrName>
                                        </p:attrNameLst>
                                      </p:cBhvr>
                                      <p:to>
                                        <p:strVal val="visible"/>
                                      </p:to>
                                    </p:set>
                                    <p:animEffect transition="in" filter="barn(inVertical)">
                                      <p:cBhvr>
                                        <p:cTn id="421" dur="500"/>
                                        <p:tgtEl>
                                          <p:spTgt spid="223"/>
                                        </p:tgtEl>
                                      </p:cBhvr>
                                    </p:animEffect>
                                  </p:childTnLst>
                                  <p:subTnLst>
                                    <p:audio>
                                      <p:cMediaNode>
                                        <p:cTn display="0" masterRel="sameClick">
                                          <p:stCondLst>
                                            <p:cond evt="begin" delay="0">
                                              <p:tn val="419"/>
                                            </p:cond>
                                          </p:stCondLst>
                                          <p:endCondLst>
                                            <p:cond evt="onStopAudio" delay="0">
                                              <p:tgtEl>
                                                <p:sldTgt/>
                                              </p:tgtEl>
                                            </p:cond>
                                          </p:endCondLst>
                                        </p:cTn>
                                        <p:tgtEl>
                                          <p:sndTgt r:embed="rId2" name="Reng reng.wav"/>
                                        </p:tgtEl>
                                      </p:cMediaNode>
                                    </p:audio>
                                  </p:subTnLst>
                                </p:cTn>
                              </p:par>
                              <p:par>
                                <p:cTn id="422" presetID="16" presetClass="entr" presetSubtype="21" fill="hold" grpId="0" nodeType="withEffect">
                                  <p:stCondLst>
                                    <p:cond delay="0"/>
                                  </p:stCondLst>
                                  <p:childTnLst>
                                    <p:set>
                                      <p:cBhvr>
                                        <p:cTn id="423" dur="1" fill="hold">
                                          <p:stCondLst>
                                            <p:cond delay="0"/>
                                          </p:stCondLst>
                                        </p:cTn>
                                        <p:tgtEl>
                                          <p:spTgt spid="232"/>
                                        </p:tgtEl>
                                        <p:attrNameLst>
                                          <p:attrName>style.visibility</p:attrName>
                                        </p:attrNameLst>
                                      </p:cBhvr>
                                      <p:to>
                                        <p:strVal val="visible"/>
                                      </p:to>
                                    </p:set>
                                    <p:animEffect transition="in" filter="barn(inVertical)">
                                      <p:cBhvr>
                                        <p:cTn id="424" dur="500"/>
                                        <p:tgtEl>
                                          <p:spTgt spid="232"/>
                                        </p:tgtEl>
                                      </p:cBhvr>
                                    </p:animEffect>
                                  </p:childTnLst>
                                  <p:subTnLst>
                                    <p:audio>
                                      <p:cMediaNode>
                                        <p:cTn display="0" masterRel="sameClick">
                                          <p:stCondLst>
                                            <p:cond evt="begin" delay="0">
                                              <p:tn val="422"/>
                                            </p:cond>
                                          </p:stCondLst>
                                          <p:endCondLst>
                                            <p:cond evt="onStopAudio" delay="0">
                                              <p:tgtEl>
                                                <p:sldTgt/>
                                              </p:tgtEl>
                                            </p:cond>
                                          </p:endCondLst>
                                        </p:cTn>
                                        <p:tgtEl>
                                          <p:sndTgt r:embed="rId2" name="Reng reng.wav"/>
                                        </p:tgtEl>
                                      </p:cMediaNode>
                                    </p:audio>
                                  </p:subTnLst>
                                </p:cTn>
                              </p:par>
                              <p:par>
                                <p:cTn id="425" presetID="16" presetClass="entr" presetSubtype="21" fill="hold" grpId="0" nodeType="withEffect">
                                  <p:stCondLst>
                                    <p:cond delay="0"/>
                                  </p:stCondLst>
                                  <p:childTnLst>
                                    <p:set>
                                      <p:cBhvr>
                                        <p:cTn id="426" dur="1" fill="hold">
                                          <p:stCondLst>
                                            <p:cond delay="0"/>
                                          </p:stCondLst>
                                        </p:cTn>
                                        <p:tgtEl>
                                          <p:spTgt spid="241"/>
                                        </p:tgtEl>
                                        <p:attrNameLst>
                                          <p:attrName>style.visibility</p:attrName>
                                        </p:attrNameLst>
                                      </p:cBhvr>
                                      <p:to>
                                        <p:strVal val="visible"/>
                                      </p:to>
                                    </p:set>
                                    <p:animEffect transition="in" filter="barn(inVertical)">
                                      <p:cBhvr>
                                        <p:cTn id="427" dur="500"/>
                                        <p:tgtEl>
                                          <p:spTgt spid="241"/>
                                        </p:tgtEl>
                                      </p:cBhvr>
                                    </p:animEffect>
                                  </p:childTnLst>
                                  <p:subTnLst>
                                    <p:audio>
                                      <p:cMediaNode>
                                        <p:cTn display="0" masterRel="sameClick">
                                          <p:stCondLst>
                                            <p:cond evt="begin" delay="0">
                                              <p:tn val="425"/>
                                            </p:cond>
                                          </p:stCondLst>
                                          <p:endCondLst>
                                            <p:cond evt="onStopAudio" delay="0">
                                              <p:tgtEl>
                                                <p:sldTgt/>
                                              </p:tgtEl>
                                            </p:cond>
                                          </p:endCondLst>
                                        </p:cTn>
                                        <p:tgtEl>
                                          <p:sndTgt r:embed="rId2" name="Reng reng.wav"/>
                                        </p:tgtEl>
                                      </p:cMediaNode>
                                    </p:audio>
                                  </p:subTnLst>
                                </p:cTn>
                              </p:par>
                              <p:par>
                                <p:cTn id="428" presetID="16" presetClass="entr" presetSubtype="21" fill="hold" grpId="0" nodeType="withEffect">
                                  <p:stCondLst>
                                    <p:cond delay="0"/>
                                  </p:stCondLst>
                                  <p:childTnLst>
                                    <p:set>
                                      <p:cBhvr>
                                        <p:cTn id="429" dur="1" fill="hold">
                                          <p:stCondLst>
                                            <p:cond delay="0"/>
                                          </p:stCondLst>
                                        </p:cTn>
                                        <p:tgtEl>
                                          <p:spTgt spid="153"/>
                                        </p:tgtEl>
                                        <p:attrNameLst>
                                          <p:attrName>style.visibility</p:attrName>
                                        </p:attrNameLst>
                                      </p:cBhvr>
                                      <p:to>
                                        <p:strVal val="visible"/>
                                      </p:to>
                                    </p:set>
                                    <p:animEffect transition="in" filter="barn(inVertical)">
                                      <p:cBhvr>
                                        <p:cTn id="430" dur="500"/>
                                        <p:tgtEl>
                                          <p:spTgt spid="153"/>
                                        </p:tgtEl>
                                      </p:cBhvr>
                                    </p:animEffect>
                                  </p:childTnLst>
                                  <p:subTnLst>
                                    <p:audio>
                                      <p:cMediaNode>
                                        <p:cTn display="0" masterRel="sameClick">
                                          <p:stCondLst>
                                            <p:cond evt="begin" delay="0">
                                              <p:tn val="428"/>
                                            </p:cond>
                                          </p:stCondLst>
                                          <p:endCondLst>
                                            <p:cond evt="onStopAudio" delay="0">
                                              <p:tgtEl>
                                                <p:sldTgt/>
                                              </p:tgtEl>
                                            </p:cond>
                                          </p:endCondLst>
                                        </p:cTn>
                                        <p:tgtEl>
                                          <p:sndTgt r:embed="rId2" name="Reng reng.wav"/>
                                        </p:tgtEl>
                                      </p:cMediaNode>
                                    </p:audio>
                                  </p:subTnLst>
                                </p:cTn>
                              </p:par>
                              <p:par>
                                <p:cTn id="431" presetID="16" presetClass="entr" presetSubtype="21" fill="hold" grpId="0" nodeType="withEffect">
                                  <p:stCondLst>
                                    <p:cond delay="0"/>
                                  </p:stCondLst>
                                  <p:childTnLst>
                                    <p:set>
                                      <p:cBhvr>
                                        <p:cTn id="432" dur="1" fill="hold">
                                          <p:stCondLst>
                                            <p:cond delay="0"/>
                                          </p:stCondLst>
                                        </p:cTn>
                                        <p:tgtEl>
                                          <p:spTgt spid="263"/>
                                        </p:tgtEl>
                                        <p:attrNameLst>
                                          <p:attrName>style.visibility</p:attrName>
                                        </p:attrNameLst>
                                      </p:cBhvr>
                                      <p:to>
                                        <p:strVal val="visible"/>
                                      </p:to>
                                    </p:set>
                                    <p:animEffect transition="in" filter="barn(inVertical)">
                                      <p:cBhvr>
                                        <p:cTn id="433" dur="500"/>
                                        <p:tgtEl>
                                          <p:spTgt spid="263"/>
                                        </p:tgtEl>
                                      </p:cBhvr>
                                    </p:animEffect>
                                  </p:childTnLst>
                                  <p:subTnLst>
                                    <p:audio>
                                      <p:cMediaNode>
                                        <p:cTn display="0" masterRel="sameClick">
                                          <p:stCondLst>
                                            <p:cond evt="begin" delay="0">
                                              <p:tn val="431"/>
                                            </p:cond>
                                          </p:stCondLst>
                                          <p:endCondLst>
                                            <p:cond evt="onStopAudio" delay="0">
                                              <p:tgtEl>
                                                <p:sldTgt/>
                                              </p:tgtEl>
                                            </p:cond>
                                          </p:endCondLst>
                                        </p:cTn>
                                        <p:tgtEl>
                                          <p:sndTgt r:embed="rId2" name="Reng reng.wav"/>
                                        </p:tgtEl>
                                      </p:cMediaNode>
                                    </p:audio>
                                  </p:subTnLst>
                                </p:cTn>
                              </p:par>
                            </p:childTnLst>
                          </p:cTn>
                        </p:par>
                      </p:childTnLst>
                    </p:cTn>
                  </p:par>
                </p:childTnLst>
              </p:cTn>
              <p:nextCondLst>
                <p:cond evt="onClick" delay="0">
                  <p:tgtEl>
                    <p:spTgt spid="16"/>
                  </p:tgtEl>
                </p:cond>
              </p:nextCondLst>
            </p:seq>
            <p:seq concurrent="1" nextAc="seek">
              <p:cTn id="434" restart="whenNotActive" fill="hold" evtFilter="cancelBubble" nodeType="interactiveSeq">
                <p:stCondLst>
                  <p:cond evt="onClick" delay="0">
                    <p:tgtEl>
                      <p:spTgt spid="17"/>
                    </p:tgtEl>
                  </p:cond>
                </p:stCondLst>
                <p:endSync evt="end" delay="0">
                  <p:rtn val="all"/>
                </p:endSync>
                <p:childTnLst>
                  <p:par>
                    <p:cTn id="435" fill="hold">
                      <p:stCondLst>
                        <p:cond delay="0"/>
                      </p:stCondLst>
                      <p:childTnLst>
                        <p:par>
                          <p:cTn id="436" fill="hold">
                            <p:stCondLst>
                              <p:cond delay="0"/>
                            </p:stCondLst>
                            <p:childTnLst>
                              <p:par>
                                <p:cTn id="437" presetID="16" presetClass="entr" presetSubtype="21" fill="hold" grpId="0" nodeType="clickEffect">
                                  <p:stCondLst>
                                    <p:cond delay="0"/>
                                  </p:stCondLst>
                                  <p:childTnLst>
                                    <p:set>
                                      <p:cBhvr>
                                        <p:cTn id="438" dur="1" fill="hold">
                                          <p:stCondLst>
                                            <p:cond delay="0"/>
                                          </p:stCondLst>
                                        </p:cTn>
                                        <p:tgtEl>
                                          <p:spTgt spid="179"/>
                                        </p:tgtEl>
                                        <p:attrNameLst>
                                          <p:attrName>style.visibility</p:attrName>
                                        </p:attrNameLst>
                                      </p:cBhvr>
                                      <p:to>
                                        <p:strVal val="visible"/>
                                      </p:to>
                                    </p:set>
                                    <p:animEffect transition="in" filter="barn(inVertical)">
                                      <p:cBhvr>
                                        <p:cTn id="439" dur="500"/>
                                        <p:tgtEl>
                                          <p:spTgt spid="179"/>
                                        </p:tgtEl>
                                      </p:cBhvr>
                                    </p:animEffect>
                                  </p:childTnLst>
                                  <p:subTnLst>
                                    <p:audio>
                                      <p:cMediaNode>
                                        <p:cTn display="0" masterRel="sameClick">
                                          <p:stCondLst>
                                            <p:cond evt="begin" delay="0">
                                              <p:tn val="437"/>
                                            </p:cond>
                                          </p:stCondLst>
                                          <p:endCondLst>
                                            <p:cond evt="onStopAudio" delay="0">
                                              <p:tgtEl>
                                                <p:sldTgt/>
                                              </p:tgtEl>
                                            </p:cond>
                                          </p:endCondLst>
                                        </p:cTn>
                                        <p:tgtEl>
                                          <p:sndTgt r:embed="rId2" name="Reng reng.wav"/>
                                        </p:tgtEl>
                                      </p:cMediaNode>
                                    </p:audio>
                                  </p:subTnLst>
                                </p:cTn>
                              </p:par>
                              <p:par>
                                <p:cTn id="440" presetID="16" presetClass="entr" presetSubtype="21" fill="hold" grpId="0" nodeType="withEffect">
                                  <p:stCondLst>
                                    <p:cond delay="0"/>
                                  </p:stCondLst>
                                  <p:childTnLst>
                                    <p:set>
                                      <p:cBhvr>
                                        <p:cTn id="441" dur="1" fill="hold">
                                          <p:stCondLst>
                                            <p:cond delay="0"/>
                                          </p:stCondLst>
                                        </p:cTn>
                                        <p:tgtEl>
                                          <p:spTgt spid="188"/>
                                        </p:tgtEl>
                                        <p:attrNameLst>
                                          <p:attrName>style.visibility</p:attrName>
                                        </p:attrNameLst>
                                      </p:cBhvr>
                                      <p:to>
                                        <p:strVal val="visible"/>
                                      </p:to>
                                    </p:set>
                                    <p:animEffect transition="in" filter="barn(inVertical)">
                                      <p:cBhvr>
                                        <p:cTn id="442" dur="500"/>
                                        <p:tgtEl>
                                          <p:spTgt spid="188"/>
                                        </p:tgtEl>
                                      </p:cBhvr>
                                    </p:animEffect>
                                  </p:childTnLst>
                                  <p:subTnLst>
                                    <p:audio>
                                      <p:cMediaNode>
                                        <p:cTn display="0" masterRel="sameClick">
                                          <p:stCondLst>
                                            <p:cond evt="begin" delay="0">
                                              <p:tn val="440"/>
                                            </p:cond>
                                          </p:stCondLst>
                                          <p:endCondLst>
                                            <p:cond evt="onStopAudio" delay="0">
                                              <p:tgtEl>
                                                <p:sldTgt/>
                                              </p:tgtEl>
                                            </p:cond>
                                          </p:endCondLst>
                                        </p:cTn>
                                        <p:tgtEl>
                                          <p:sndTgt r:embed="rId2" name="Reng reng.wav"/>
                                        </p:tgtEl>
                                      </p:cMediaNode>
                                    </p:audio>
                                  </p:subTnLst>
                                </p:cTn>
                              </p:par>
                              <p:par>
                                <p:cTn id="443" presetID="16" presetClass="entr" presetSubtype="21" fill="hold" grpId="0" nodeType="withEffect">
                                  <p:stCondLst>
                                    <p:cond delay="0"/>
                                  </p:stCondLst>
                                  <p:childTnLst>
                                    <p:set>
                                      <p:cBhvr>
                                        <p:cTn id="444" dur="1" fill="hold">
                                          <p:stCondLst>
                                            <p:cond delay="0"/>
                                          </p:stCondLst>
                                        </p:cTn>
                                        <p:tgtEl>
                                          <p:spTgt spid="197"/>
                                        </p:tgtEl>
                                        <p:attrNameLst>
                                          <p:attrName>style.visibility</p:attrName>
                                        </p:attrNameLst>
                                      </p:cBhvr>
                                      <p:to>
                                        <p:strVal val="visible"/>
                                      </p:to>
                                    </p:set>
                                    <p:animEffect transition="in" filter="barn(inVertical)">
                                      <p:cBhvr>
                                        <p:cTn id="445" dur="500"/>
                                        <p:tgtEl>
                                          <p:spTgt spid="197"/>
                                        </p:tgtEl>
                                      </p:cBhvr>
                                    </p:animEffect>
                                  </p:childTnLst>
                                  <p:subTnLst>
                                    <p:audio>
                                      <p:cMediaNode>
                                        <p:cTn display="0" masterRel="sameClick">
                                          <p:stCondLst>
                                            <p:cond evt="begin" delay="0">
                                              <p:tn val="443"/>
                                            </p:cond>
                                          </p:stCondLst>
                                          <p:endCondLst>
                                            <p:cond evt="onStopAudio" delay="0">
                                              <p:tgtEl>
                                                <p:sldTgt/>
                                              </p:tgtEl>
                                            </p:cond>
                                          </p:endCondLst>
                                        </p:cTn>
                                        <p:tgtEl>
                                          <p:sndTgt r:embed="rId2" name="Reng reng.wav"/>
                                        </p:tgtEl>
                                      </p:cMediaNode>
                                    </p:audio>
                                  </p:subTnLst>
                                </p:cTn>
                              </p:par>
                              <p:par>
                                <p:cTn id="446" presetID="16" presetClass="entr" presetSubtype="21" fill="hold" grpId="0" nodeType="withEffect">
                                  <p:stCondLst>
                                    <p:cond delay="0"/>
                                  </p:stCondLst>
                                  <p:childTnLst>
                                    <p:set>
                                      <p:cBhvr>
                                        <p:cTn id="447" dur="1" fill="hold">
                                          <p:stCondLst>
                                            <p:cond delay="0"/>
                                          </p:stCondLst>
                                        </p:cTn>
                                        <p:tgtEl>
                                          <p:spTgt spid="264"/>
                                        </p:tgtEl>
                                        <p:attrNameLst>
                                          <p:attrName>style.visibility</p:attrName>
                                        </p:attrNameLst>
                                      </p:cBhvr>
                                      <p:to>
                                        <p:strVal val="visible"/>
                                      </p:to>
                                    </p:set>
                                    <p:animEffect transition="in" filter="barn(inVertical)">
                                      <p:cBhvr>
                                        <p:cTn id="448" dur="500"/>
                                        <p:tgtEl>
                                          <p:spTgt spid="264"/>
                                        </p:tgtEl>
                                      </p:cBhvr>
                                    </p:animEffect>
                                  </p:childTnLst>
                                  <p:subTnLst>
                                    <p:audio>
                                      <p:cMediaNode>
                                        <p:cTn display="0" masterRel="sameClick">
                                          <p:stCondLst>
                                            <p:cond evt="begin" delay="0">
                                              <p:tn val="446"/>
                                            </p:cond>
                                          </p:stCondLst>
                                          <p:endCondLst>
                                            <p:cond evt="onStopAudio" delay="0">
                                              <p:tgtEl>
                                                <p:sldTgt/>
                                              </p:tgtEl>
                                            </p:cond>
                                          </p:endCondLst>
                                        </p:cTn>
                                        <p:tgtEl>
                                          <p:sndTgt r:embed="rId2" name="Reng reng.wav"/>
                                        </p:tgtEl>
                                      </p:cMediaNode>
                                    </p:audio>
                                  </p:subTnLst>
                                </p:cTn>
                              </p:par>
                            </p:childTnLst>
                          </p:cTn>
                        </p:par>
                      </p:childTnLst>
                    </p:cTn>
                  </p:par>
                </p:childTnLst>
              </p:cTn>
              <p:nextCondLst>
                <p:cond evt="onClick" delay="0">
                  <p:tgtEl>
                    <p:spTgt spid="17"/>
                  </p:tgtEl>
                </p:cond>
              </p:nextCondLst>
            </p:seq>
            <p:seq concurrent="1" nextAc="seek">
              <p:cTn id="449" restart="whenNotActive" fill="hold" evtFilter="cancelBubble" nodeType="interactiveSeq">
                <p:stCondLst>
                  <p:cond evt="onClick" delay="0">
                    <p:tgtEl>
                      <p:spTgt spid="19"/>
                    </p:tgtEl>
                  </p:cond>
                </p:stCondLst>
                <p:endSync evt="end" delay="0">
                  <p:rtn val="all"/>
                </p:endSync>
                <p:childTnLst>
                  <p:par>
                    <p:cTn id="450" fill="hold">
                      <p:stCondLst>
                        <p:cond delay="0"/>
                      </p:stCondLst>
                      <p:childTnLst>
                        <p:par>
                          <p:cTn id="451" fill="hold">
                            <p:stCondLst>
                              <p:cond delay="0"/>
                            </p:stCondLst>
                            <p:childTnLst>
                              <p:par>
                                <p:cTn id="452" presetID="16" presetClass="entr" presetSubtype="21" fill="hold" grpId="0" nodeType="clickEffect">
                                  <p:stCondLst>
                                    <p:cond delay="0"/>
                                  </p:stCondLst>
                                  <p:childTnLst>
                                    <p:set>
                                      <p:cBhvr>
                                        <p:cTn id="453" dur="1" fill="hold">
                                          <p:stCondLst>
                                            <p:cond delay="0"/>
                                          </p:stCondLst>
                                        </p:cTn>
                                        <p:tgtEl>
                                          <p:spTgt spid="181"/>
                                        </p:tgtEl>
                                        <p:attrNameLst>
                                          <p:attrName>style.visibility</p:attrName>
                                        </p:attrNameLst>
                                      </p:cBhvr>
                                      <p:to>
                                        <p:strVal val="visible"/>
                                      </p:to>
                                    </p:set>
                                    <p:animEffect transition="in" filter="barn(inVertical)">
                                      <p:cBhvr>
                                        <p:cTn id="454" dur="500"/>
                                        <p:tgtEl>
                                          <p:spTgt spid="181"/>
                                        </p:tgtEl>
                                      </p:cBhvr>
                                    </p:animEffect>
                                  </p:childTnLst>
                                  <p:subTnLst>
                                    <p:audio>
                                      <p:cMediaNode>
                                        <p:cTn display="0" masterRel="sameClick">
                                          <p:stCondLst>
                                            <p:cond evt="begin" delay="0">
                                              <p:tn val="452"/>
                                            </p:cond>
                                          </p:stCondLst>
                                          <p:endCondLst>
                                            <p:cond evt="onStopAudio" delay="0">
                                              <p:tgtEl>
                                                <p:sldTgt/>
                                              </p:tgtEl>
                                            </p:cond>
                                          </p:endCondLst>
                                        </p:cTn>
                                        <p:tgtEl>
                                          <p:sndTgt r:embed="rId2" name="Reng reng.wav"/>
                                        </p:tgtEl>
                                      </p:cMediaNode>
                                    </p:audio>
                                  </p:subTnLst>
                                </p:cTn>
                              </p:par>
                              <p:par>
                                <p:cTn id="455" presetID="16" presetClass="entr" presetSubtype="21" fill="hold" grpId="0" nodeType="withEffect">
                                  <p:stCondLst>
                                    <p:cond delay="0"/>
                                  </p:stCondLst>
                                  <p:childTnLst>
                                    <p:set>
                                      <p:cBhvr>
                                        <p:cTn id="456" dur="1" fill="hold">
                                          <p:stCondLst>
                                            <p:cond delay="0"/>
                                          </p:stCondLst>
                                        </p:cTn>
                                        <p:tgtEl>
                                          <p:spTgt spid="190"/>
                                        </p:tgtEl>
                                        <p:attrNameLst>
                                          <p:attrName>style.visibility</p:attrName>
                                        </p:attrNameLst>
                                      </p:cBhvr>
                                      <p:to>
                                        <p:strVal val="visible"/>
                                      </p:to>
                                    </p:set>
                                    <p:animEffect transition="in" filter="barn(inVertical)">
                                      <p:cBhvr>
                                        <p:cTn id="457" dur="500"/>
                                        <p:tgtEl>
                                          <p:spTgt spid="190"/>
                                        </p:tgtEl>
                                      </p:cBhvr>
                                    </p:animEffect>
                                  </p:childTnLst>
                                  <p:subTnLst>
                                    <p:audio>
                                      <p:cMediaNode>
                                        <p:cTn display="0" masterRel="sameClick">
                                          <p:stCondLst>
                                            <p:cond evt="begin" delay="0">
                                              <p:tn val="455"/>
                                            </p:cond>
                                          </p:stCondLst>
                                          <p:endCondLst>
                                            <p:cond evt="onStopAudio" delay="0">
                                              <p:tgtEl>
                                                <p:sldTgt/>
                                              </p:tgtEl>
                                            </p:cond>
                                          </p:endCondLst>
                                        </p:cTn>
                                        <p:tgtEl>
                                          <p:sndTgt r:embed="rId2" name="Reng reng.wav"/>
                                        </p:tgtEl>
                                      </p:cMediaNode>
                                    </p:audio>
                                  </p:subTnLst>
                                </p:cTn>
                              </p:par>
                              <p:par>
                                <p:cTn id="458" presetID="16" presetClass="entr" presetSubtype="21" fill="hold" grpId="0" nodeType="withEffect">
                                  <p:stCondLst>
                                    <p:cond delay="0"/>
                                  </p:stCondLst>
                                  <p:childTnLst>
                                    <p:set>
                                      <p:cBhvr>
                                        <p:cTn id="459" dur="1" fill="hold">
                                          <p:stCondLst>
                                            <p:cond delay="0"/>
                                          </p:stCondLst>
                                        </p:cTn>
                                        <p:tgtEl>
                                          <p:spTgt spid="199"/>
                                        </p:tgtEl>
                                        <p:attrNameLst>
                                          <p:attrName>style.visibility</p:attrName>
                                        </p:attrNameLst>
                                      </p:cBhvr>
                                      <p:to>
                                        <p:strVal val="visible"/>
                                      </p:to>
                                    </p:set>
                                    <p:animEffect transition="in" filter="barn(inVertical)">
                                      <p:cBhvr>
                                        <p:cTn id="460" dur="500"/>
                                        <p:tgtEl>
                                          <p:spTgt spid="199"/>
                                        </p:tgtEl>
                                      </p:cBhvr>
                                    </p:animEffect>
                                  </p:childTnLst>
                                  <p:subTnLst>
                                    <p:audio>
                                      <p:cMediaNode>
                                        <p:cTn display="0" masterRel="sameClick">
                                          <p:stCondLst>
                                            <p:cond evt="begin" delay="0">
                                              <p:tn val="458"/>
                                            </p:cond>
                                          </p:stCondLst>
                                          <p:endCondLst>
                                            <p:cond evt="onStopAudio" delay="0">
                                              <p:tgtEl>
                                                <p:sldTgt/>
                                              </p:tgtEl>
                                            </p:cond>
                                          </p:endCondLst>
                                        </p:cTn>
                                        <p:tgtEl>
                                          <p:sndTgt r:embed="rId2" name="Reng reng.wav"/>
                                        </p:tgtEl>
                                      </p:cMediaNode>
                                    </p:audio>
                                  </p:subTnLst>
                                </p:cTn>
                              </p:par>
                              <p:par>
                                <p:cTn id="461" presetID="16" presetClass="entr" presetSubtype="21" fill="hold" grpId="0" nodeType="withEffect">
                                  <p:stCondLst>
                                    <p:cond delay="0"/>
                                  </p:stCondLst>
                                  <p:childTnLst>
                                    <p:set>
                                      <p:cBhvr>
                                        <p:cTn id="462" dur="1" fill="hold">
                                          <p:stCondLst>
                                            <p:cond delay="0"/>
                                          </p:stCondLst>
                                        </p:cTn>
                                        <p:tgtEl>
                                          <p:spTgt spid="208"/>
                                        </p:tgtEl>
                                        <p:attrNameLst>
                                          <p:attrName>style.visibility</p:attrName>
                                        </p:attrNameLst>
                                      </p:cBhvr>
                                      <p:to>
                                        <p:strVal val="visible"/>
                                      </p:to>
                                    </p:set>
                                    <p:animEffect transition="in" filter="barn(inVertical)">
                                      <p:cBhvr>
                                        <p:cTn id="463" dur="500"/>
                                        <p:tgtEl>
                                          <p:spTgt spid="208"/>
                                        </p:tgtEl>
                                      </p:cBhvr>
                                    </p:animEffect>
                                  </p:childTnLst>
                                  <p:subTnLst>
                                    <p:audio>
                                      <p:cMediaNode>
                                        <p:cTn display="0" masterRel="sameClick">
                                          <p:stCondLst>
                                            <p:cond evt="begin" delay="0">
                                              <p:tn val="461"/>
                                            </p:cond>
                                          </p:stCondLst>
                                          <p:endCondLst>
                                            <p:cond evt="onStopAudio" delay="0">
                                              <p:tgtEl>
                                                <p:sldTgt/>
                                              </p:tgtEl>
                                            </p:cond>
                                          </p:endCondLst>
                                        </p:cTn>
                                        <p:tgtEl>
                                          <p:sndTgt r:embed="rId2" name="Reng reng.wav"/>
                                        </p:tgtEl>
                                      </p:cMediaNode>
                                    </p:audio>
                                  </p:subTnLst>
                                </p:cTn>
                              </p:par>
                              <p:par>
                                <p:cTn id="464" presetID="16" presetClass="entr" presetSubtype="21" fill="hold" grpId="0" nodeType="withEffect">
                                  <p:stCondLst>
                                    <p:cond delay="0"/>
                                  </p:stCondLst>
                                  <p:childTnLst>
                                    <p:set>
                                      <p:cBhvr>
                                        <p:cTn id="465" dur="1" fill="hold">
                                          <p:stCondLst>
                                            <p:cond delay="0"/>
                                          </p:stCondLst>
                                        </p:cTn>
                                        <p:tgtEl>
                                          <p:spTgt spid="217"/>
                                        </p:tgtEl>
                                        <p:attrNameLst>
                                          <p:attrName>style.visibility</p:attrName>
                                        </p:attrNameLst>
                                      </p:cBhvr>
                                      <p:to>
                                        <p:strVal val="visible"/>
                                      </p:to>
                                    </p:set>
                                    <p:animEffect transition="in" filter="barn(inVertical)">
                                      <p:cBhvr>
                                        <p:cTn id="466" dur="500"/>
                                        <p:tgtEl>
                                          <p:spTgt spid="217"/>
                                        </p:tgtEl>
                                      </p:cBhvr>
                                    </p:animEffect>
                                  </p:childTnLst>
                                  <p:subTnLst>
                                    <p:audio>
                                      <p:cMediaNode>
                                        <p:cTn display="0" masterRel="sameClick">
                                          <p:stCondLst>
                                            <p:cond evt="begin" delay="0">
                                              <p:tn val="464"/>
                                            </p:cond>
                                          </p:stCondLst>
                                          <p:endCondLst>
                                            <p:cond evt="onStopAudio" delay="0">
                                              <p:tgtEl>
                                                <p:sldTgt/>
                                              </p:tgtEl>
                                            </p:cond>
                                          </p:endCondLst>
                                        </p:cTn>
                                        <p:tgtEl>
                                          <p:sndTgt r:embed="rId2" name="Reng reng.wav"/>
                                        </p:tgtEl>
                                      </p:cMediaNode>
                                    </p:audio>
                                  </p:subTnLst>
                                </p:cTn>
                              </p:par>
                              <p:par>
                                <p:cTn id="467" presetID="16" presetClass="entr" presetSubtype="21" fill="hold" grpId="0" nodeType="withEffect">
                                  <p:stCondLst>
                                    <p:cond delay="0"/>
                                  </p:stCondLst>
                                  <p:childTnLst>
                                    <p:set>
                                      <p:cBhvr>
                                        <p:cTn id="468" dur="1" fill="hold">
                                          <p:stCondLst>
                                            <p:cond delay="0"/>
                                          </p:stCondLst>
                                        </p:cTn>
                                        <p:tgtEl>
                                          <p:spTgt spid="226"/>
                                        </p:tgtEl>
                                        <p:attrNameLst>
                                          <p:attrName>style.visibility</p:attrName>
                                        </p:attrNameLst>
                                      </p:cBhvr>
                                      <p:to>
                                        <p:strVal val="visible"/>
                                      </p:to>
                                    </p:set>
                                    <p:animEffect transition="in" filter="barn(inVertical)">
                                      <p:cBhvr>
                                        <p:cTn id="469" dur="500"/>
                                        <p:tgtEl>
                                          <p:spTgt spid="226"/>
                                        </p:tgtEl>
                                      </p:cBhvr>
                                    </p:animEffect>
                                  </p:childTnLst>
                                  <p:subTnLst>
                                    <p:audio>
                                      <p:cMediaNode>
                                        <p:cTn display="0" masterRel="sameClick">
                                          <p:stCondLst>
                                            <p:cond evt="begin" delay="0">
                                              <p:tn val="467"/>
                                            </p:cond>
                                          </p:stCondLst>
                                          <p:endCondLst>
                                            <p:cond evt="onStopAudio" delay="0">
                                              <p:tgtEl>
                                                <p:sldTgt/>
                                              </p:tgtEl>
                                            </p:cond>
                                          </p:endCondLst>
                                        </p:cTn>
                                        <p:tgtEl>
                                          <p:sndTgt r:embed="rId2" name="Reng reng.wav"/>
                                        </p:tgtEl>
                                      </p:cMediaNode>
                                    </p:audio>
                                  </p:subTnLst>
                                </p:cTn>
                              </p:par>
                              <p:par>
                                <p:cTn id="470" presetID="16" presetClass="entr" presetSubtype="21" fill="hold" grpId="0" nodeType="withEffect">
                                  <p:stCondLst>
                                    <p:cond delay="0"/>
                                  </p:stCondLst>
                                  <p:childTnLst>
                                    <p:set>
                                      <p:cBhvr>
                                        <p:cTn id="471" dur="1" fill="hold">
                                          <p:stCondLst>
                                            <p:cond delay="0"/>
                                          </p:stCondLst>
                                        </p:cTn>
                                        <p:tgtEl>
                                          <p:spTgt spid="235"/>
                                        </p:tgtEl>
                                        <p:attrNameLst>
                                          <p:attrName>style.visibility</p:attrName>
                                        </p:attrNameLst>
                                      </p:cBhvr>
                                      <p:to>
                                        <p:strVal val="visible"/>
                                      </p:to>
                                    </p:set>
                                    <p:animEffect transition="in" filter="barn(inVertical)">
                                      <p:cBhvr>
                                        <p:cTn id="472" dur="500"/>
                                        <p:tgtEl>
                                          <p:spTgt spid="235"/>
                                        </p:tgtEl>
                                      </p:cBhvr>
                                    </p:animEffect>
                                  </p:childTnLst>
                                  <p:subTnLst>
                                    <p:audio>
                                      <p:cMediaNode>
                                        <p:cTn display="0" masterRel="sameClick">
                                          <p:stCondLst>
                                            <p:cond evt="begin" delay="0">
                                              <p:tn val="470"/>
                                            </p:cond>
                                          </p:stCondLst>
                                          <p:endCondLst>
                                            <p:cond evt="onStopAudio" delay="0">
                                              <p:tgtEl>
                                                <p:sldTgt/>
                                              </p:tgtEl>
                                            </p:cond>
                                          </p:endCondLst>
                                        </p:cTn>
                                        <p:tgtEl>
                                          <p:sndTgt r:embed="rId2" name="Reng reng.wav"/>
                                        </p:tgtEl>
                                      </p:cMediaNode>
                                    </p:audio>
                                  </p:subTnLst>
                                </p:cTn>
                              </p:par>
                              <p:par>
                                <p:cTn id="473" presetID="16" presetClass="entr" presetSubtype="21" fill="hold" grpId="0" nodeType="withEffect">
                                  <p:stCondLst>
                                    <p:cond delay="0"/>
                                  </p:stCondLst>
                                  <p:childTnLst>
                                    <p:set>
                                      <p:cBhvr>
                                        <p:cTn id="474" dur="1" fill="hold">
                                          <p:stCondLst>
                                            <p:cond delay="0"/>
                                          </p:stCondLst>
                                        </p:cTn>
                                        <p:tgtEl>
                                          <p:spTgt spid="244"/>
                                        </p:tgtEl>
                                        <p:attrNameLst>
                                          <p:attrName>style.visibility</p:attrName>
                                        </p:attrNameLst>
                                      </p:cBhvr>
                                      <p:to>
                                        <p:strVal val="visible"/>
                                      </p:to>
                                    </p:set>
                                    <p:animEffect transition="in" filter="barn(inVertical)">
                                      <p:cBhvr>
                                        <p:cTn id="475" dur="500"/>
                                        <p:tgtEl>
                                          <p:spTgt spid="244"/>
                                        </p:tgtEl>
                                      </p:cBhvr>
                                    </p:animEffect>
                                  </p:childTnLst>
                                  <p:subTnLst>
                                    <p:audio>
                                      <p:cMediaNode>
                                        <p:cTn display="0" masterRel="sameClick">
                                          <p:stCondLst>
                                            <p:cond evt="begin" delay="0">
                                              <p:tn val="473"/>
                                            </p:cond>
                                          </p:stCondLst>
                                          <p:endCondLst>
                                            <p:cond evt="onStopAudio" delay="0">
                                              <p:tgtEl>
                                                <p:sldTgt/>
                                              </p:tgtEl>
                                            </p:cond>
                                          </p:endCondLst>
                                        </p:cTn>
                                        <p:tgtEl>
                                          <p:sndTgt r:embed="rId2" name="Reng reng.wav"/>
                                        </p:tgtEl>
                                      </p:cMediaNode>
                                    </p:audio>
                                  </p:subTnLst>
                                </p:cTn>
                              </p:par>
                              <p:par>
                                <p:cTn id="476" presetID="16" presetClass="entr" presetSubtype="21" fill="hold" grpId="0" nodeType="withEffect">
                                  <p:stCondLst>
                                    <p:cond delay="0"/>
                                  </p:stCondLst>
                                  <p:childTnLst>
                                    <p:set>
                                      <p:cBhvr>
                                        <p:cTn id="477" dur="1" fill="hold">
                                          <p:stCondLst>
                                            <p:cond delay="0"/>
                                          </p:stCondLst>
                                        </p:cTn>
                                        <p:tgtEl>
                                          <p:spTgt spid="253"/>
                                        </p:tgtEl>
                                        <p:attrNameLst>
                                          <p:attrName>style.visibility</p:attrName>
                                        </p:attrNameLst>
                                      </p:cBhvr>
                                      <p:to>
                                        <p:strVal val="visible"/>
                                      </p:to>
                                    </p:set>
                                    <p:animEffect transition="in" filter="barn(inVertical)">
                                      <p:cBhvr>
                                        <p:cTn id="478" dur="500"/>
                                        <p:tgtEl>
                                          <p:spTgt spid="253"/>
                                        </p:tgtEl>
                                      </p:cBhvr>
                                    </p:animEffect>
                                  </p:childTnLst>
                                  <p:subTnLst>
                                    <p:audio>
                                      <p:cMediaNode>
                                        <p:cTn display="0" masterRel="sameClick">
                                          <p:stCondLst>
                                            <p:cond evt="begin" delay="0">
                                              <p:tn val="476"/>
                                            </p:cond>
                                          </p:stCondLst>
                                          <p:endCondLst>
                                            <p:cond evt="onStopAudio" delay="0">
                                              <p:tgtEl>
                                                <p:sldTgt/>
                                              </p:tgtEl>
                                            </p:cond>
                                          </p:endCondLst>
                                        </p:cTn>
                                        <p:tgtEl>
                                          <p:sndTgt r:embed="rId2" name="Reng reng.wav"/>
                                        </p:tgtEl>
                                      </p:cMediaNode>
                                    </p:audio>
                                  </p:subTnLst>
                                </p:cTn>
                              </p:par>
                              <p:par>
                                <p:cTn id="479" presetID="16" presetClass="entr" presetSubtype="21" fill="hold" grpId="0" nodeType="withEffect">
                                  <p:stCondLst>
                                    <p:cond delay="0"/>
                                  </p:stCondLst>
                                  <p:childTnLst>
                                    <p:set>
                                      <p:cBhvr>
                                        <p:cTn id="480" dur="1" fill="hold">
                                          <p:stCondLst>
                                            <p:cond delay="0"/>
                                          </p:stCondLst>
                                        </p:cTn>
                                        <p:tgtEl>
                                          <p:spTgt spid="262"/>
                                        </p:tgtEl>
                                        <p:attrNameLst>
                                          <p:attrName>style.visibility</p:attrName>
                                        </p:attrNameLst>
                                      </p:cBhvr>
                                      <p:to>
                                        <p:strVal val="visible"/>
                                      </p:to>
                                    </p:set>
                                    <p:animEffect transition="in" filter="barn(inVertical)">
                                      <p:cBhvr>
                                        <p:cTn id="481" dur="500"/>
                                        <p:tgtEl>
                                          <p:spTgt spid="262"/>
                                        </p:tgtEl>
                                      </p:cBhvr>
                                    </p:animEffect>
                                  </p:childTnLst>
                                  <p:subTnLst>
                                    <p:audio>
                                      <p:cMediaNode>
                                        <p:cTn display="0" masterRel="sameClick">
                                          <p:stCondLst>
                                            <p:cond evt="begin" delay="0">
                                              <p:tn val="479"/>
                                            </p:cond>
                                          </p:stCondLst>
                                          <p:endCondLst>
                                            <p:cond evt="onStopAudio" delay="0">
                                              <p:tgtEl>
                                                <p:sldTgt/>
                                              </p:tgtEl>
                                            </p:cond>
                                          </p:endCondLst>
                                        </p:cTn>
                                        <p:tgtEl>
                                          <p:sndTgt r:embed="rId2" name="Reng reng.wav"/>
                                        </p:tgtEl>
                                      </p:cMediaNode>
                                    </p:audio>
                                  </p:subTnLst>
                                </p:cTn>
                              </p:par>
                              <p:par>
                                <p:cTn id="482" presetID="16" presetClass="entr" presetSubtype="21" fill="hold" grpId="0" nodeType="withEffect">
                                  <p:stCondLst>
                                    <p:cond delay="0"/>
                                  </p:stCondLst>
                                  <p:childTnLst>
                                    <p:set>
                                      <p:cBhvr>
                                        <p:cTn id="483" dur="1" fill="hold">
                                          <p:stCondLst>
                                            <p:cond delay="0"/>
                                          </p:stCondLst>
                                        </p:cTn>
                                        <p:tgtEl>
                                          <p:spTgt spid="275"/>
                                        </p:tgtEl>
                                        <p:attrNameLst>
                                          <p:attrName>style.visibility</p:attrName>
                                        </p:attrNameLst>
                                      </p:cBhvr>
                                      <p:to>
                                        <p:strVal val="visible"/>
                                      </p:to>
                                    </p:set>
                                    <p:animEffect transition="in" filter="barn(inVertical)">
                                      <p:cBhvr>
                                        <p:cTn id="484" dur="500"/>
                                        <p:tgtEl>
                                          <p:spTgt spid="275"/>
                                        </p:tgtEl>
                                      </p:cBhvr>
                                    </p:animEffect>
                                  </p:childTnLst>
                                  <p:subTnLst>
                                    <p:audio>
                                      <p:cMediaNode>
                                        <p:cTn display="0" masterRel="sameClick">
                                          <p:stCondLst>
                                            <p:cond evt="begin" delay="0">
                                              <p:tn val="482"/>
                                            </p:cond>
                                          </p:stCondLst>
                                          <p:endCondLst>
                                            <p:cond evt="onStopAudio" delay="0">
                                              <p:tgtEl>
                                                <p:sldTgt/>
                                              </p:tgtEl>
                                            </p:cond>
                                          </p:endCondLst>
                                        </p:cTn>
                                        <p:tgtEl>
                                          <p:sndTgt r:embed="rId2" name="Reng reng.wav"/>
                                        </p:tgtEl>
                                      </p:cMediaNode>
                                    </p:audio>
                                  </p:subTnLst>
                                </p:cTn>
                              </p:par>
                              <p:par>
                                <p:cTn id="485" presetID="16" presetClass="entr" presetSubtype="21" fill="hold" grpId="0" nodeType="withEffect">
                                  <p:stCondLst>
                                    <p:cond delay="0"/>
                                  </p:stCondLst>
                                  <p:childTnLst>
                                    <p:set>
                                      <p:cBhvr>
                                        <p:cTn id="486" dur="1" fill="hold">
                                          <p:stCondLst>
                                            <p:cond delay="0"/>
                                          </p:stCondLst>
                                        </p:cTn>
                                        <p:tgtEl>
                                          <p:spTgt spid="273"/>
                                        </p:tgtEl>
                                        <p:attrNameLst>
                                          <p:attrName>style.visibility</p:attrName>
                                        </p:attrNameLst>
                                      </p:cBhvr>
                                      <p:to>
                                        <p:strVal val="visible"/>
                                      </p:to>
                                    </p:set>
                                    <p:animEffect transition="in" filter="barn(inVertical)">
                                      <p:cBhvr>
                                        <p:cTn id="487" dur="500"/>
                                        <p:tgtEl>
                                          <p:spTgt spid="273"/>
                                        </p:tgtEl>
                                      </p:cBhvr>
                                    </p:animEffect>
                                  </p:childTnLst>
                                  <p:subTnLst>
                                    <p:audio>
                                      <p:cMediaNode>
                                        <p:cTn display="0" masterRel="sameClick">
                                          <p:stCondLst>
                                            <p:cond evt="begin" delay="0">
                                              <p:tn val="485"/>
                                            </p:cond>
                                          </p:stCondLst>
                                          <p:endCondLst>
                                            <p:cond evt="onStopAudio" delay="0">
                                              <p:tgtEl>
                                                <p:sldTgt/>
                                              </p:tgtEl>
                                            </p:cond>
                                          </p:endCondLst>
                                        </p:cTn>
                                        <p:tgtEl>
                                          <p:sndTgt r:embed="rId2" name="Reng reng.wav"/>
                                        </p:tgtEl>
                                      </p:cMediaNode>
                                    </p:audio>
                                  </p:subTnLst>
                                </p:cTn>
                              </p:par>
                            </p:childTnLst>
                          </p:cTn>
                        </p:par>
                      </p:childTnLst>
                    </p:cTn>
                  </p:par>
                </p:childTnLst>
              </p:cTn>
              <p:nextCondLst>
                <p:cond evt="onClick" delay="0">
                  <p:tgtEl>
                    <p:spTgt spid="19"/>
                  </p:tgtEl>
                </p:cond>
              </p:nextCondLst>
            </p:seq>
            <p:seq concurrent="1" nextAc="seek">
              <p:cTn id="488" restart="whenNotActive" fill="hold" evtFilter="cancelBubble" nodeType="interactiveSeq">
                <p:stCondLst>
                  <p:cond evt="onClick" delay="0">
                    <p:tgtEl>
                      <p:spTgt spid="20"/>
                    </p:tgtEl>
                  </p:cond>
                </p:stCondLst>
                <p:endSync evt="end" delay="0">
                  <p:rtn val="all"/>
                </p:endSync>
                <p:childTnLst>
                  <p:par>
                    <p:cTn id="489" fill="hold">
                      <p:stCondLst>
                        <p:cond delay="0"/>
                      </p:stCondLst>
                      <p:childTnLst>
                        <p:par>
                          <p:cTn id="490" fill="hold">
                            <p:stCondLst>
                              <p:cond delay="0"/>
                            </p:stCondLst>
                            <p:childTnLst>
                              <p:par>
                                <p:cTn id="491" presetID="16" presetClass="entr" presetSubtype="21" fill="hold" grpId="0" nodeType="clickEffect">
                                  <p:stCondLst>
                                    <p:cond delay="0"/>
                                  </p:stCondLst>
                                  <p:childTnLst>
                                    <p:set>
                                      <p:cBhvr>
                                        <p:cTn id="492" dur="1" fill="hold">
                                          <p:stCondLst>
                                            <p:cond delay="0"/>
                                          </p:stCondLst>
                                        </p:cTn>
                                        <p:tgtEl>
                                          <p:spTgt spid="155"/>
                                        </p:tgtEl>
                                        <p:attrNameLst>
                                          <p:attrName>style.visibility</p:attrName>
                                        </p:attrNameLst>
                                      </p:cBhvr>
                                      <p:to>
                                        <p:strVal val="visible"/>
                                      </p:to>
                                    </p:set>
                                    <p:animEffect transition="in" filter="barn(inVertical)">
                                      <p:cBhvr>
                                        <p:cTn id="493" dur="500"/>
                                        <p:tgtEl>
                                          <p:spTgt spid="155"/>
                                        </p:tgtEl>
                                      </p:cBhvr>
                                    </p:animEffect>
                                  </p:childTnLst>
                                  <p:subTnLst>
                                    <p:audio>
                                      <p:cMediaNode>
                                        <p:cTn display="0" masterRel="sameClick">
                                          <p:stCondLst>
                                            <p:cond evt="begin" delay="0">
                                              <p:tn val="491"/>
                                            </p:cond>
                                          </p:stCondLst>
                                          <p:endCondLst>
                                            <p:cond evt="onStopAudio" delay="0">
                                              <p:tgtEl>
                                                <p:sldTgt/>
                                              </p:tgtEl>
                                            </p:cond>
                                          </p:endCondLst>
                                        </p:cTn>
                                        <p:tgtEl>
                                          <p:sndTgt r:embed="rId2" name="Reng reng.wav"/>
                                        </p:tgtEl>
                                      </p:cMediaNode>
                                    </p:audio>
                                  </p:subTnLst>
                                </p:cTn>
                              </p:par>
                              <p:par>
                                <p:cTn id="494" presetID="16" presetClass="entr" presetSubtype="21" fill="hold" grpId="0" nodeType="withEffect">
                                  <p:stCondLst>
                                    <p:cond delay="0"/>
                                  </p:stCondLst>
                                  <p:childTnLst>
                                    <p:set>
                                      <p:cBhvr>
                                        <p:cTn id="495" dur="1" fill="hold">
                                          <p:stCondLst>
                                            <p:cond delay="0"/>
                                          </p:stCondLst>
                                        </p:cTn>
                                        <p:tgtEl>
                                          <p:spTgt spid="164"/>
                                        </p:tgtEl>
                                        <p:attrNameLst>
                                          <p:attrName>style.visibility</p:attrName>
                                        </p:attrNameLst>
                                      </p:cBhvr>
                                      <p:to>
                                        <p:strVal val="visible"/>
                                      </p:to>
                                    </p:set>
                                    <p:animEffect transition="in" filter="barn(inVertical)">
                                      <p:cBhvr>
                                        <p:cTn id="496" dur="500"/>
                                        <p:tgtEl>
                                          <p:spTgt spid="164"/>
                                        </p:tgtEl>
                                      </p:cBhvr>
                                    </p:animEffect>
                                  </p:childTnLst>
                                  <p:subTnLst>
                                    <p:audio>
                                      <p:cMediaNode>
                                        <p:cTn display="0" masterRel="sameClick">
                                          <p:stCondLst>
                                            <p:cond evt="begin" delay="0">
                                              <p:tn val="494"/>
                                            </p:cond>
                                          </p:stCondLst>
                                          <p:endCondLst>
                                            <p:cond evt="onStopAudio" delay="0">
                                              <p:tgtEl>
                                                <p:sldTgt/>
                                              </p:tgtEl>
                                            </p:cond>
                                          </p:endCondLst>
                                        </p:cTn>
                                        <p:tgtEl>
                                          <p:sndTgt r:embed="rId2" name="Reng reng.wav"/>
                                        </p:tgtEl>
                                      </p:cMediaNode>
                                    </p:audio>
                                  </p:subTnLst>
                                </p:cTn>
                              </p:par>
                              <p:par>
                                <p:cTn id="497" presetID="16" presetClass="entr" presetSubtype="21" fill="hold" grpId="0" nodeType="withEffect">
                                  <p:stCondLst>
                                    <p:cond delay="0"/>
                                  </p:stCondLst>
                                  <p:childTnLst>
                                    <p:set>
                                      <p:cBhvr>
                                        <p:cTn id="498" dur="1" fill="hold">
                                          <p:stCondLst>
                                            <p:cond delay="0"/>
                                          </p:stCondLst>
                                        </p:cTn>
                                        <p:tgtEl>
                                          <p:spTgt spid="173"/>
                                        </p:tgtEl>
                                        <p:attrNameLst>
                                          <p:attrName>style.visibility</p:attrName>
                                        </p:attrNameLst>
                                      </p:cBhvr>
                                      <p:to>
                                        <p:strVal val="visible"/>
                                      </p:to>
                                    </p:set>
                                    <p:animEffect transition="in" filter="barn(inVertical)">
                                      <p:cBhvr>
                                        <p:cTn id="499" dur="500"/>
                                        <p:tgtEl>
                                          <p:spTgt spid="173"/>
                                        </p:tgtEl>
                                      </p:cBhvr>
                                    </p:animEffect>
                                  </p:childTnLst>
                                  <p:subTnLst>
                                    <p:audio>
                                      <p:cMediaNode>
                                        <p:cTn display="0" masterRel="sameClick">
                                          <p:stCondLst>
                                            <p:cond evt="begin" delay="0">
                                              <p:tn val="497"/>
                                            </p:cond>
                                          </p:stCondLst>
                                          <p:endCondLst>
                                            <p:cond evt="onStopAudio" delay="0">
                                              <p:tgtEl>
                                                <p:sldTgt/>
                                              </p:tgtEl>
                                            </p:cond>
                                          </p:endCondLst>
                                        </p:cTn>
                                        <p:tgtEl>
                                          <p:sndTgt r:embed="rId2" name="Reng reng.wav"/>
                                        </p:tgtEl>
                                      </p:cMediaNode>
                                    </p:audio>
                                  </p:subTnLst>
                                </p:cTn>
                              </p:par>
                              <p:par>
                                <p:cTn id="500" presetID="16" presetClass="entr" presetSubtype="21" fill="hold" grpId="0" nodeType="withEffect">
                                  <p:stCondLst>
                                    <p:cond delay="0"/>
                                  </p:stCondLst>
                                  <p:childTnLst>
                                    <p:set>
                                      <p:cBhvr>
                                        <p:cTn id="501" dur="1" fill="hold">
                                          <p:stCondLst>
                                            <p:cond delay="0"/>
                                          </p:stCondLst>
                                        </p:cTn>
                                        <p:tgtEl>
                                          <p:spTgt spid="182"/>
                                        </p:tgtEl>
                                        <p:attrNameLst>
                                          <p:attrName>style.visibility</p:attrName>
                                        </p:attrNameLst>
                                      </p:cBhvr>
                                      <p:to>
                                        <p:strVal val="visible"/>
                                      </p:to>
                                    </p:set>
                                    <p:animEffect transition="in" filter="barn(inVertical)">
                                      <p:cBhvr>
                                        <p:cTn id="502" dur="500"/>
                                        <p:tgtEl>
                                          <p:spTgt spid="182"/>
                                        </p:tgtEl>
                                      </p:cBhvr>
                                    </p:animEffect>
                                  </p:childTnLst>
                                  <p:subTnLst>
                                    <p:audio>
                                      <p:cMediaNode>
                                        <p:cTn display="0" masterRel="sameClick">
                                          <p:stCondLst>
                                            <p:cond evt="begin" delay="0">
                                              <p:tn val="500"/>
                                            </p:cond>
                                          </p:stCondLst>
                                          <p:endCondLst>
                                            <p:cond evt="onStopAudio" delay="0">
                                              <p:tgtEl>
                                                <p:sldTgt/>
                                              </p:tgtEl>
                                            </p:cond>
                                          </p:endCondLst>
                                        </p:cTn>
                                        <p:tgtEl>
                                          <p:sndTgt r:embed="rId2" name="Reng reng.wav"/>
                                        </p:tgtEl>
                                      </p:cMediaNode>
                                    </p:audio>
                                  </p:subTnLst>
                                </p:cTn>
                              </p:par>
                              <p:par>
                                <p:cTn id="503" presetID="16" presetClass="entr" presetSubtype="21" fill="hold" grpId="0" nodeType="withEffect">
                                  <p:stCondLst>
                                    <p:cond delay="0"/>
                                  </p:stCondLst>
                                  <p:childTnLst>
                                    <p:set>
                                      <p:cBhvr>
                                        <p:cTn id="504" dur="1" fill="hold">
                                          <p:stCondLst>
                                            <p:cond delay="0"/>
                                          </p:stCondLst>
                                        </p:cTn>
                                        <p:tgtEl>
                                          <p:spTgt spid="191"/>
                                        </p:tgtEl>
                                        <p:attrNameLst>
                                          <p:attrName>style.visibility</p:attrName>
                                        </p:attrNameLst>
                                      </p:cBhvr>
                                      <p:to>
                                        <p:strVal val="visible"/>
                                      </p:to>
                                    </p:set>
                                    <p:animEffect transition="in" filter="barn(inVertical)">
                                      <p:cBhvr>
                                        <p:cTn id="505" dur="500"/>
                                        <p:tgtEl>
                                          <p:spTgt spid="191"/>
                                        </p:tgtEl>
                                      </p:cBhvr>
                                    </p:animEffect>
                                  </p:childTnLst>
                                  <p:subTnLst>
                                    <p:audio>
                                      <p:cMediaNode>
                                        <p:cTn display="0" masterRel="sameClick">
                                          <p:stCondLst>
                                            <p:cond evt="begin" delay="0">
                                              <p:tn val="503"/>
                                            </p:cond>
                                          </p:stCondLst>
                                          <p:endCondLst>
                                            <p:cond evt="onStopAudio" delay="0">
                                              <p:tgtEl>
                                                <p:sldTgt/>
                                              </p:tgtEl>
                                            </p:cond>
                                          </p:endCondLst>
                                        </p:cTn>
                                        <p:tgtEl>
                                          <p:sndTgt r:embed="rId2" name="Reng reng.wav"/>
                                        </p:tgtEl>
                                      </p:cMediaNode>
                                    </p:audio>
                                  </p:subTnLst>
                                </p:cTn>
                              </p:par>
                              <p:par>
                                <p:cTn id="506" presetID="16" presetClass="entr" presetSubtype="21" fill="hold" grpId="0" nodeType="withEffect">
                                  <p:stCondLst>
                                    <p:cond delay="0"/>
                                  </p:stCondLst>
                                  <p:childTnLst>
                                    <p:set>
                                      <p:cBhvr>
                                        <p:cTn id="507" dur="1" fill="hold">
                                          <p:stCondLst>
                                            <p:cond delay="0"/>
                                          </p:stCondLst>
                                        </p:cTn>
                                        <p:tgtEl>
                                          <p:spTgt spid="200"/>
                                        </p:tgtEl>
                                        <p:attrNameLst>
                                          <p:attrName>style.visibility</p:attrName>
                                        </p:attrNameLst>
                                      </p:cBhvr>
                                      <p:to>
                                        <p:strVal val="visible"/>
                                      </p:to>
                                    </p:set>
                                    <p:animEffect transition="in" filter="barn(inVertical)">
                                      <p:cBhvr>
                                        <p:cTn id="508" dur="500"/>
                                        <p:tgtEl>
                                          <p:spTgt spid="200"/>
                                        </p:tgtEl>
                                      </p:cBhvr>
                                    </p:animEffect>
                                  </p:childTnLst>
                                  <p:subTnLst>
                                    <p:audio>
                                      <p:cMediaNode>
                                        <p:cTn display="0" masterRel="sameClick">
                                          <p:stCondLst>
                                            <p:cond evt="begin" delay="0">
                                              <p:tn val="506"/>
                                            </p:cond>
                                          </p:stCondLst>
                                          <p:endCondLst>
                                            <p:cond evt="onStopAudio" delay="0">
                                              <p:tgtEl>
                                                <p:sldTgt/>
                                              </p:tgtEl>
                                            </p:cond>
                                          </p:endCondLst>
                                        </p:cTn>
                                        <p:tgtEl>
                                          <p:sndTgt r:embed="rId2" name="Reng reng.wav"/>
                                        </p:tgtEl>
                                      </p:cMediaNode>
                                    </p:audio>
                                  </p:subTnLst>
                                </p:cTn>
                              </p:par>
                              <p:par>
                                <p:cTn id="509" presetID="16" presetClass="entr" presetSubtype="21" fill="hold" grpId="0" nodeType="withEffect">
                                  <p:stCondLst>
                                    <p:cond delay="0"/>
                                  </p:stCondLst>
                                  <p:childTnLst>
                                    <p:set>
                                      <p:cBhvr>
                                        <p:cTn id="510" dur="1" fill="hold">
                                          <p:stCondLst>
                                            <p:cond delay="0"/>
                                          </p:stCondLst>
                                        </p:cTn>
                                        <p:tgtEl>
                                          <p:spTgt spid="272"/>
                                        </p:tgtEl>
                                        <p:attrNameLst>
                                          <p:attrName>style.visibility</p:attrName>
                                        </p:attrNameLst>
                                      </p:cBhvr>
                                      <p:to>
                                        <p:strVal val="visible"/>
                                      </p:to>
                                    </p:set>
                                    <p:animEffect transition="in" filter="barn(inVertical)">
                                      <p:cBhvr>
                                        <p:cTn id="511" dur="500"/>
                                        <p:tgtEl>
                                          <p:spTgt spid="272"/>
                                        </p:tgtEl>
                                      </p:cBhvr>
                                    </p:animEffect>
                                  </p:childTnLst>
                                  <p:subTnLst>
                                    <p:audio>
                                      <p:cMediaNode>
                                        <p:cTn display="0" masterRel="sameClick">
                                          <p:stCondLst>
                                            <p:cond evt="begin" delay="0">
                                              <p:tn val="509"/>
                                            </p:cond>
                                          </p:stCondLst>
                                          <p:endCondLst>
                                            <p:cond evt="onStopAudio" delay="0">
                                              <p:tgtEl>
                                                <p:sldTgt/>
                                              </p:tgtEl>
                                            </p:cond>
                                          </p:endCondLst>
                                        </p:cTn>
                                        <p:tgtEl>
                                          <p:sndTgt r:embed="rId2" name="Reng reng.wav"/>
                                        </p:tgtEl>
                                      </p:cMediaNode>
                                    </p:audio>
                                  </p:subTnLst>
                                </p:cTn>
                              </p:par>
                            </p:childTnLst>
                          </p:cTn>
                        </p:par>
                      </p:childTnLst>
                    </p:cTn>
                  </p:par>
                </p:childTnLst>
              </p:cTn>
              <p:nextCondLst>
                <p:cond evt="onClick" delay="0">
                  <p:tgtEl>
                    <p:spTgt spid="20"/>
                  </p:tgtEl>
                </p:cond>
              </p:nextCondLst>
            </p:seq>
            <p:seq concurrent="1" nextAc="seek">
              <p:cTn id="512" restart="whenNotActive" fill="hold" evtFilter="cancelBubble" nodeType="interactiveSeq">
                <p:stCondLst>
                  <p:cond evt="onClick" delay="0">
                    <p:tgtEl>
                      <p:spTgt spid="21"/>
                    </p:tgtEl>
                  </p:cond>
                </p:stCondLst>
                <p:endSync evt="end" delay="0">
                  <p:rtn val="all"/>
                </p:endSync>
                <p:childTnLst>
                  <p:par>
                    <p:cTn id="513" fill="hold">
                      <p:stCondLst>
                        <p:cond delay="0"/>
                      </p:stCondLst>
                      <p:childTnLst>
                        <p:par>
                          <p:cTn id="514" fill="hold">
                            <p:stCondLst>
                              <p:cond delay="0"/>
                            </p:stCondLst>
                            <p:childTnLst>
                              <p:par>
                                <p:cTn id="515" presetID="16" presetClass="entr" presetSubtype="21" fill="hold" grpId="0" nodeType="clickEffect">
                                  <p:stCondLst>
                                    <p:cond delay="0"/>
                                  </p:stCondLst>
                                  <p:childTnLst>
                                    <p:set>
                                      <p:cBhvr>
                                        <p:cTn id="516" dur="1" fill="hold">
                                          <p:stCondLst>
                                            <p:cond delay="0"/>
                                          </p:stCondLst>
                                        </p:cTn>
                                        <p:tgtEl>
                                          <p:spTgt spid="165"/>
                                        </p:tgtEl>
                                        <p:attrNameLst>
                                          <p:attrName>style.visibility</p:attrName>
                                        </p:attrNameLst>
                                      </p:cBhvr>
                                      <p:to>
                                        <p:strVal val="visible"/>
                                      </p:to>
                                    </p:set>
                                    <p:animEffect transition="in" filter="barn(inVertical)">
                                      <p:cBhvr>
                                        <p:cTn id="517" dur="500"/>
                                        <p:tgtEl>
                                          <p:spTgt spid="165"/>
                                        </p:tgtEl>
                                      </p:cBhvr>
                                    </p:animEffect>
                                  </p:childTnLst>
                                  <p:subTnLst>
                                    <p:audio>
                                      <p:cMediaNode>
                                        <p:cTn display="0" masterRel="sameClick">
                                          <p:stCondLst>
                                            <p:cond evt="begin" delay="0">
                                              <p:tn val="515"/>
                                            </p:cond>
                                          </p:stCondLst>
                                          <p:endCondLst>
                                            <p:cond evt="onStopAudio" delay="0">
                                              <p:tgtEl>
                                                <p:sldTgt/>
                                              </p:tgtEl>
                                            </p:cond>
                                          </p:endCondLst>
                                        </p:cTn>
                                        <p:tgtEl>
                                          <p:sndTgt r:embed="rId2" name="Reng reng.wav"/>
                                        </p:tgtEl>
                                      </p:cMediaNode>
                                    </p:audio>
                                  </p:subTnLst>
                                </p:cTn>
                              </p:par>
                              <p:par>
                                <p:cTn id="518" presetID="16" presetClass="entr" presetSubtype="21" fill="hold" grpId="0" nodeType="withEffect">
                                  <p:stCondLst>
                                    <p:cond delay="0"/>
                                  </p:stCondLst>
                                  <p:childTnLst>
                                    <p:set>
                                      <p:cBhvr>
                                        <p:cTn id="519" dur="1" fill="hold">
                                          <p:stCondLst>
                                            <p:cond delay="0"/>
                                          </p:stCondLst>
                                        </p:cTn>
                                        <p:tgtEl>
                                          <p:spTgt spid="174"/>
                                        </p:tgtEl>
                                        <p:attrNameLst>
                                          <p:attrName>style.visibility</p:attrName>
                                        </p:attrNameLst>
                                      </p:cBhvr>
                                      <p:to>
                                        <p:strVal val="visible"/>
                                      </p:to>
                                    </p:set>
                                    <p:animEffect transition="in" filter="barn(inVertical)">
                                      <p:cBhvr>
                                        <p:cTn id="520" dur="500"/>
                                        <p:tgtEl>
                                          <p:spTgt spid="174"/>
                                        </p:tgtEl>
                                      </p:cBhvr>
                                    </p:animEffect>
                                  </p:childTnLst>
                                  <p:subTnLst>
                                    <p:audio>
                                      <p:cMediaNode>
                                        <p:cTn display="0" masterRel="sameClick">
                                          <p:stCondLst>
                                            <p:cond evt="begin" delay="0">
                                              <p:tn val="518"/>
                                            </p:cond>
                                          </p:stCondLst>
                                          <p:endCondLst>
                                            <p:cond evt="onStopAudio" delay="0">
                                              <p:tgtEl>
                                                <p:sldTgt/>
                                              </p:tgtEl>
                                            </p:cond>
                                          </p:endCondLst>
                                        </p:cTn>
                                        <p:tgtEl>
                                          <p:sndTgt r:embed="rId2" name="Reng reng.wav"/>
                                        </p:tgtEl>
                                      </p:cMediaNode>
                                    </p:audio>
                                  </p:subTnLst>
                                </p:cTn>
                              </p:par>
                              <p:par>
                                <p:cTn id="521" presetID="16" presetClass="entr" presetSubtype="21" fill="hold" grpId="0" nodeType="withEffect">
                                  <p:stCondLst>
                                    <p:cond delay="0"/>
                                  </p:stCondLst>
                                  <p:childTnLst>
                                    <p:set>
                                      <p:cBhvr>
                                        <p:cTn id="522" dur="1" fill="hold">
                                          <p:stCondLst>
                                            <p:cond delay="0"/>
                                          </p:stCondLst>
                                        </p:cTn>
                                        <p:tgtEl>
                                          <p:spTgt spid="183"/>
                                        </p:tgtEl>
                                        <p:attrNameLst>
                                          <p:attrName>style.visibility</p:attrName>
                                        </p:attrNameLst>
                                      </p:cBhvr>
                                      <p:to>
                                        <p:strVal val="visible"/>
                                      </p:to>
                                    </p:set>
                                    <p:animEffect transition="in" filter="barn(inVertical)">
                                      <p:cBhvr>
                                        <p:cTn id="523" dur="500"/>
                                        <p:tgtEl>
                                          <p:spTgt spid="183"/>
                                        </p:tgtEl>
                                      </p:cBhvr>
                                    </p:animEffect>
                                  </p:childTnLst>
                                  <p:subTnLst>
                                    <p:audio>
                                      <p:cMediaNode>
                                        <p:cTn display="0" masterRel="sameClick">
                                          <p:stCondLst>
                                            <p:cond evt="begin" delay="0">
                                              <p:tn val="521"/>
                                            </p:cond>
                                          </p:stCondLst>
                                          <p:endCondLst>
                                            <p:cond evt="onStopAudio" delay="0">
                                              <p:tgtEl>
                                                <p:sldTgt/>
                                              </p:tgtEl>
                                            </p:cond>
                                          </p:endCondLst>
                                        </p:cTn>
                                        <p:tgtEl>
                                          <p:sndTgt r:embed="rId2" name="Reng reng.wav"/>
                                        </p:tgtEl>
                                      </p:cMediaNode>
                                    </p:audio>
                                  </p:subTnLst>
                                </p:cTn>
                              </p:par>
                              <p:par>
                                <p:cTn id="524" presetID="16" presetClass="entr" presetSubtype="21" fill="hold" grpId="0" nodeType="withEffect">
                                  <p:stCondLst>
                                    <p:cond delay="0"/>
                                  </p:stCondLst>
                                  <p:childTnLst>
                                    <p:set>
                                      <p:cBhvr>
                                        <p:cTn id="525" dur="1" fill="hold">
                                          <p:stCondLst>
                                            <p:cond delay="0"/>
                                          </p:stCondLst>
                                        </p:cTn>
                                        <p:tgtEl>
                                          <p:spTgt spid="192"/>
                                        </p:tgtEl>
                                        <p:attrNameLst>
                                          <p:attrName>style.visibility</p:attrName>
                                        </p:attrNameLst>
                                      </p:cBhvr>
                                      <p:to>
                                        <p:strVal val="visible"/>
                                      </p:to>
                                    </p:set>
                                    <p:animEffect transition="in" filter="barn(inVertical)">
                                      <p:cBhvr>
                                        <p:cTn id="526" dur="500"/>
                                        <p:tgtEl>
                                          <p:spTgt spid="192"/>
                                        </p:tgtEl>
                                      </p:cBhvr>
                                    </p:animEffect>
                                  </p:childTnLst>
                                  <p:subTnLst>
                                    <p:audio>
                                      <p:cMediaNode>
                                        <p:cTn display="0" masterRel="sameClick">
                                          <p:stCondLst>
                                            <p:cond evt="begin" delay="0">
                                              <p:tn val="524"/>
                                            </p:cond>
                                          </p:stCondLst>
                                          <p:endCondLst>
                                            <p:cond evt="onStopAudio" delay="0">
                                              <p:tgtEl>
                                                <p:sldTgt/>
                                              </p:tgtEl>
                                            </p:cond>
                                          </p:endCondLst>
                                        </p:cTn>
                                        <p:tgtEl>
                                          <p:sndTgt r:embed="rId2" name="Reng reng.wav"/>
                                        </p:tgtEl>
                                      </p:cMediaNode>
                                    </p:audio>
                                  </p:subTnLst>
                                </p:cTn>
                              </p:par>
                              <p:par>
                                <p:cTn id="527" presetID="16" presetClass="entr" presetSubtype="21" fill="hold" grpId="0" nodeType="withEffect">
                                  <p:stCondLst>
                                    <p:cond delay="0"/>
                                  </p:stCondLst>
                                  <p:childTnLst>
                                    <p:set>
                                      <p:cBhvr>
                                        <p:cTn id="528" dur="1" fill="hold">
                                          <p:stCondLst>
                                            <p:cond delay="0"/>
                                          </p:stCondLst>
                                        </p:cTn>
                                        <p:tgtEl>
                                          <p:spTgt spid="201"/>
                                        </p:tgtEl>
                                        <p:attrNameLst>
                                          <p:attrName>style.visibility</p:attrName>
                                        </p:attrNameLst>
                                      </p:cBhvr>
                                      <p:to>
                                        <p:strVal val="visible"/>
                                      </p:to>
                                    </p:set>
                                    <p:animEffect transition="in" filter="barn(inVertical)">
                                      <p:cBhvr>
                                        <p:cTn id="529" dur="500"/>
                                        <p:tgtEl>
                                          <p:spTgt spid="201"/>
                                        </p:tgtEl>
                                      </p:cBhvr>
                                    </p:animEffect>
                                  </p:childTnLst>
                                  <p:subTnLst>
                                    <p:audio>
                                      <p:cMediaNode>
                                        <p:cTn display="0" masterRel="sameClick">
                                          <p:stCondLst>
                                            <p:cond evt="begin" delay="0">
                                              <p:tn val="527"/>
                                            </p:cond>
                                          </p:stCondLst>
                                          <p:endCondLst>
                                            <p:cond evt="onStopAudio" delay="0">
                                              <p:tgtEl>
                                                <p:sldTgt/>
                                              </p:tgtEl>
                                            </p:cond>
                                          </p:endCondLst>
                                        </p:cTn>
                                        <p:tgtEl>
                                          <p:sndTgt r:embed="rId2" name="Reng reng.wav"/>
                                        </p:tgtEl>
                                      </p:cMediaNode>
                                    </p:audio>
                                  </p:subTnLst>
                                </p:cTn>
                              </p:par>
                              <p:par>
                                <p:cTn id="530" presetID="16" presetClass="entr" presetSubtype="21" fill="hold" grpId="0" nodeType="withEffect">
                                  <p:stCondLst>
                                    <p:cond delay="0"/>
                                  </p:stCondLst>
                                  <p:childTnLst>
                                    <p:set>
                                      <p:cBhvr>
                                        <p:cTn id="531" dur="1" fill="hold">
                                          <p:stCondLst>
                                            <p:cond delay="0"/>
                                          </p:stCondLst>
                                        </p:cTn>
                                        <p:tgtEl>
                                          <p:spTgt spid="210"/>
                                        </p:tgtEl>
                                        <p:attrNameLst>
                                          <p:attrName>style.visibility</p:attrName>
                                        </p:attrNameLst>
                                      </p:cBhvr>
                                      <p:to>
                                        <p:strVal val="visible"/>
                                      </p:to>
                                    </p:set>
                                    <p:animEffect transition="in" filter="barn(inVertical)">
                                      <p:cBhvr>
                                        <p:cTn id="532" dur="500"/>
                                        <p:tgtEl>
                                          <p:spTgt spid="210"/>
                                        </p:tgtEl>
                                      </p:cBhvr>
                                    </p:animEffect>
                                  </p:childTnLst>
                                  <p:subTnLst>
                                    <p:audio>
                                      <p:cMediaNode>
                                        <p:cTn display="0" masterRel="sameClick">
                                          <p:stCondLst>
                                            <p:cond evt="begin" delay="0">
                                              <p:tn val="530"/>
                                            </p:cond>
                                          </p:stCondLst>
                                          <p:endCondLst>
                                            <p:cond evt="onStopAudio" delay="0">
                                              <p:tgtEl>
                                                <p:sldTgt/>
                                              </p:tgtEl>
                                            </p:cond>
                                          </p:endCondLst>
                                        </p:cTn>
                                        <p:tgtEl>
                                          <p:sndTgt r:embed="rId2" name="Reng reng.wav"/>
                                        </p:tgtEl>
                                      </p:cMediaNode>
                                    </p:audio>
                                  </p:subTnLst>
                                </p:cTn>
                              </p:par>
                              <p:par>
                                <p:cTn id="533" presetID="16" presetClass="entr" presetSubtype="21" fill="hold" grpId="0" nodeType="withEffect">
                                  <p:stCondLst>
                                    <p:cond delay="0"/>
                                  </p:stCondLst>
                                  <p:childTnLst>
                                    <p:set>
                                      <p:cBhvr>
                                        <p:cTn id="534" dur="1" fill="hold">
                                          <p:stCondLst>
                                            <p:cond delay="0"/>
                                          </p:stCondLst>
                                        </p:cTn>
                                        <p:tgtEl>
                                          <p:spTgt spid="219"/>
                                        </p:tgtEl>
                                        <p:attrNameLst>
                                          <p:attrName>style.visibility</p:attrName>
                                        </p:attrNameLst>
                                      </p:cBhvr>
                                      <p:to>
                                        <p:strVal val="visible"/>
                                      </p:to>
                                    </p:set>
                                    <p:animEffect transition="in" filter="barn(inVertical)">
                                      <p:cBhvr>
                                        <p:cTn id="535" dur="500"/>
                                        <p:tgtEl>
                                          <p:spTgt spid="219"/>
                                        </p:tgtEl>
                                      </p:cBhvr>
                                    </p:animEffect>
                                  </p:childTnLst>
                                  <p:subTnLst>
                                    <p:audio>
                                      <p:cMediaNode>
                                        <p:cTn display="0" masterRel="sameClick">
                                          <p:stCondLst>
                                            <p:cond evt="begin" delay="0">
                                              <p:tn val="533"/>
                                            </p:cond>
                                          </p:stCondLst>
                                          <p:endCondLst>
                                            <p:cond evt="onStopAudio" delay="0">
                                              <p:tgtEl>
                                                <p:sldTgt/>
                                              </p:tgtEl>
                                            </p:cond>
                                          </p:endCondLst>
                                        </p:cTn>
                                        <p:tgtEl>
                                          <p:sndTgt r:embed="rId2" name="Reng reng.wav"/>
                                        </p:tgtEl>
                                      </p:cMediaNode>
                                    </p:audio>
                                  </p:subTnLst>
                                </p:cTn>
                              </p:par>
                              <p:par>
                                <p:cTn id="536" presetID="16" presetClass="entr" presetSubtype="21" fill="hold" grpId="0" nodeType="withEffect">
                                  <p:stCondLst>
                                    <p:cond delay="0"/>
                                  </p:stCondLst>
                                  <p:childTnLst>
                                    <p:set>
                                      <p:cBhvr>
                                        <p:cTn id="537" dur="1" fill="hold">
                                          <p:stCondLst>
                                            <p:cond delay="0"/>
                                          </p:stCondLst>
                                        </p:cTn>
                                        <p:tgtEl>
                                          <p:spTgt spid="228"/>
                                        </p:tgtEl>
                                        <p:attrNameLst>
                                          <p:attrName>style.visibility</p:attrName>
                                        </p:attrNameLst>
                                      </p:cBhvr>
                                      <p:to>
                                        <p:strVal val="visible"/>
                                      </p:to>
                                    </p:set>
                                    <p:animEffect transition="in" filter="barn(inVertical)">
                                      <p:cBhvr>
                                        <p:cTn id="538" dur="500"/>
                                        <p:tgtEl>
                                          <p:spTgt spid="228"/>
                                        </p:tgtEl>
                                      </p:cBhvr>
                                    </p:animEffect>
                                  </p:childTnLst>
                                  <p:subTnLst>
                                    <p:audio>
                                      <p:cMediaNode>
                                        <p:cTn display="0" masterRel="sameClick">
                                          <p:stCondLst>
                                            <p:cond evt="begin" delay="0">
                                              <p:tn val="536"/>
                                            </p:cond>
                                          </p:stCondLst>
                                          <p:endCondLst>
                                            <p:cond evt="onStopAudio" delay="0">
                                              <p:tgtEl>
                                                <p:sldTgt/>
                                              </p:tgtEl>
                                            </p:cond>
                                          </p:endCondLst>
                                        </p:cTn>
                                        <p:tgtEl>
                                          <p:sndTgt r:embed="rId2" name="Reng reng.wav"/>
                                        </p:tgtEl>
                                      </p:cMediaNode>
                                    </p:audio>
                                  </p:subTnLst>
                                </p:cTn>
                              </p:par>
                              <p:par>
                                <p:cTn id="539" presetID="16" presetClass="entr" presetSubtype="21" fill="hold" grpId="0" nodeType="withEffect">
                                  <p:stCondLst>
                                    <p:cond delay="0"/>
                                  </p:stCondLst>
                                  <p:childTnLst>
                                    <p:set>
                                      <p:cBhvr>
                                        <p:cTn id="540" dur="1" fill="hold">
                                          <p:stCondLst>
                                            <p:cond delay="0"/>
                                          </p:stCondLst>
                                        </p:cTn>
                                        <p:tgtEl>
                                          <p:spTgt spid="237"/>
                                        </p:tgtEl>
                                        <p:attrNameLst>
                                          <p:attrName>style.visibility</p:attrName>
                                        </p:attrNameLst>
                                      </p:cBhvr>
                                      <p:to>
                                        <p:strVal val="visible"/>
                                      </p:to>
                                    </p:set>
                                    <p:animEffect transition="in" filter="barn(inVertical)">
                                      <p:cBhvr>
                                        <p:cTn id="541" dur="500"/>
                                        <p:tgtEl>
                                          <p:spTgt spid="237"/>
                                        </p:tgtEl>
                                      </p:cBhvr>
                                    </p:animEffect>
                                  </p:childTnLst>
                                  <p:subTnLst>
                                    <p:audio>
                                      <p:cMediaNode>
                                        <p:cTn display="0" masterRel="sameClick">
                                          <p:stCondLst>
                                            <p:cond evt="begin" delay="0">
                                              <p:tn val="539"/>
                                            </p:cond>
                                          </p:stCondLst>
                                          <p:endCondLst>
                                            <p:cond evt="onStopAudio" delay="0">
                                              <p:tgtEl>
                                                <p:sldTgt/>
                                              </p:tgtEl>
                                            </p:cond>
                                          </p:endCondLst>
                                        </p:cTn>
                                        <p:tgtEl>
                                          <p:sndTgt r:embed="rId2" name="Reng reng.wav"/>
                                        </p:tgtEl>
                                      </p:cMediaNode>
                                    </p:audio>
                                  </p:subTnLst>
                                </p:cTn>
                              </p:par>
                              <p:par>
                                <p:cTn id="542" presetID="16" presetClass="entr" presetSubtype="21" fill="hold" grpId="0" nodeType="withEffect">
                                  <p:stCondLst>
                                    <p:cond delay="0"/>
                                  </p:stCondLst>
                                  <p:childTnLst>
                                    <p:set>
                                      <p:cBhvr>
                                        <p:cTn id="543" dur="1" fill="hold">
                                          <p:stCondLst>
                                            <p:cond delay="0"/>
                                          </p:stCondLst>
                                        </p:cTn>
                                        <p:tgtEl>
                                          <p:spTgt spid="246"/>
                                        </p:tgtEl>
                                        <p:attrNameLst>
                                          <p:attrName>style.visibility</p:attrName>
                                        </p:attrNameLst>
                                      </p:cBhvr>
                                      <p:to>
                                        <p:strVal val="visible"/>
                                      </p:to>
                                    </p:set>
                                    <p:animEffect transition="in" filter="barn(inVertical)">
                                      <p:cBhvr>
                                        <p:cTn id="544" dur="500"/>
                                        <p:tgtEl>
                                          <p:spTgt spid="246"/>
                                        </p:tgtEl>
                                      </p:cBhvr>
                                    </p:animEffect>
                                  </p:childTnLst>
                                  <p:subTnLst>
                                    <p:audio>
                                      <p:cMediaNode>
                                        <p:cTn display="0" masterRel="sameClick">
                                          <p:stCondLst>
                                            <p:cond evt="begin" delay="0">
                                              <p:tn val="542"/>
                                            </p:cond>
                                          </p:stCondLst>
                                          <p:endCondLst>
                                            <p:cond evt="onStopAudio" delay="0">
                                              <p:tgtEl>
                                                <p:sldTgt/>
                                              </p:tgtEl>
                                            </p:cond>
                                          </p:endCondLst>
                                        </p:cTn>
                                        <p:tgtEl>
                                          <p:sndTgt r:embed="rId2" name="Reng reng.wav"/>
                                        </p:tgtEl>
                                      </p:cMediaNode>
                                    </p:audio>
                                  </p:subTnLst>
                                </p:cTn>
                              </p:par>
                              <p:par>
                                <p:cTn id="545" presetID="16" presetClass="entr" presetSubtype="21" fill="hold" grpId="0" nodeType="withEffect">
                                  <p:stCondLst>
                                    <p:cond delay="0"/>
                                  </p:stCondLst>
                                  <p:childTnLst>
                                    <p:set>
                                      <p:cBhvr>
                                        <p:cTn id="546" dur="1" fill="hold">
                                          <p:stCondLst>
                                            <p:cond delay="0"/>
                                          </p:stCondLst>
                                        </p:cTn>
                                        <p:tgtEl>
                                          <p:spTgt spid="236"/>
                                        </p:tgtEl>
                                        <p:attrNameLst>
                                          <p:attrName>style.visibility</p:attrName>
                                        </p:attrNameLst>
                                      </p:cBhvr>
                                      <p:to>
                                        <p:strVal val="visible"/>
                                      </p:to>
                                    </p:set>
                                    <p:animEffect transition="in" filter="barn(inVertical)">
                                      <p:cBhvr>
                                        <p:cTn id="547" dur="500"/>
                                        <p:tgtEl>
                                          <p:spTgt spid="236"/>
                                        </p:tgtEl>
                                      </p:cBhvr>
                                    </p:animEffect>
                                  </p:childTnLst>
                                  <p:subTnLst>
                                    <p:audio>
                                      <p:cMediaNode>
                                        <p:cTn display="0" masterRel="sameClick">
                                          <p:stCondLst>
                                            <p:cond evt="begin" delay="0">
                                              <p:tn val="545"/>
                                            </p:cond>
                                          </p:stCondLst>
                                          <p:endCondLst>
                                            <p:cond evt="onStopAudio" delay="0">
                                              <p:tgtEl>
                                                <p:sldTgt/>
                                              </p:tgtEl>
                                            </p:cond>
                                          </p:endCondLst>
                                        </p:cTn>
                                        <p:tgtEl>
                                          <p:sndTgt r:embed="rId2" name="Reng reng.wav"/>
                                        </p:tgtEl>
                                      </p:cMediaNode>
                                    </p:audio>
                                  </p:subTnLst>
                                </p:cTn>
                              </p:par>
                            </p:childTnLst>
                          </p:cTn>
                        </p:par>
                      </p:childTnLst>
                    </p:cTn>
                  </p:par>
                </p:childTnLst>
              </p:cTn>
              <p:nextCondLst>
                <p:cond evt="onClick" delay="0">
                  <p:tgtEl>
                    <p:spTgt spid="21"/>
                  </p:tgtEl>
                </p:cond>
              </p:nextCondLst>
            </p:seq>
            <p:seq concurrent="1" nextAc="seek">
              <p:cTn id="548" restart="whenNotActive" fill="hold" evtFilter="cancelBubble" nodeType="interactiveSeq">
                <p:stCondLst>
                  <p:cond evt="onClick" delay="0">
                    <p:tgtEl>
                      <p:spTgt spid="18"/>
                    </p:tgtEl>
                  </p:cond>
                </p:stCondLst>
                <p:endSync evt="end" delay="0">
                  <p:rtn val="all"/>
                </p:endSync>
                <p:childTnLst>
                  <p:par>
                    <p:cTn id="549" fill="hold">
                      <p:stCondLst>
                        <p:cond delay="0"/>
                      </p:stCondLst>
                      <p:childTnLst>
                        <p:par>
                          <p:cTn id="550" fill="hold">
                            <p:stCondLst>
                              <p:cond delay="0"/>
                            </p:stCondLst>
                            <p:childTnLst>
                              <p:par>
                                <p:cTn id="551" presetID="16" presetClass="entr" presetSubtype="21" fill="hold" grpId="0" nodeType="clickEffect">
                                  <p:stCondLst>
                                    <p:cond delay="0"/>
                                  </p:stCondLst>
                                  <p:childTnLst>
                                    <p:set>
                                      <p:cBhvr>
                                        <p:cTn id="552" dur="1" fill="hold">
                                          <p:stCondLst>
                                            <p:cond delay="0"/>
                                          </p:stCondLst>
                                        </p:cTn>
                                        <p:tgtEl>
                                          <p:spTgt spid="171"/>
                                        </p:tgtEl>
                                        <p:attrNameLst>
                                          <p:attrName>style.visibility</p:attrName>
                                        </p:attrNameLst>
                                      </p:cBhvr>
                                      <p:to>
                                        <p:strVal val="visible"/>
                                      </p:to>
                                    </p:set>
                                    <p:animEffect transition="in" filter="barn(inVertical)">
                                      <p:cBhvr>
                                        <p:cTn id="553" dur="500"/>
                                        <p:tgtEl>
                                          <p:spTgt spid="171"/>
                                        </p:tgtEl>
                                      </p:cBhvr>
                                    </p:animEffect>
                                  </p:childTnLst>
                                  <p:subTnLst>
                                    <p:audio>
                                      <p:cMediaNode>
                                        <p:cTn display="0" masterRel="sameClick">
                                          <p:stCondLst>
                                            <p:cond evt="begin" delay="0">
                                              <p:tn val="551"/>
                                            </p:cond>
                                          </p:stCondLst>
                                          <p:endCondLst>
                                            <p:cond evt="onStopAudio" delay="0">
                                              <p:tgtEl>
                                                <p:sldTgt/>
                                              </p:tgtEl>
                                            </p:cond>
                                          </p:endCondLst>
                                        </p:cTn>
                                        <p:tgtEl>
                                          <p:sndTgt r:embed="rId2" name="Reng reng.wav"/>
                                        </p:tgtEl>
                                      </p:cMediaNode>
                                    </p:audio>
                                  </p:subTnLst>
                                </p:cTn>
                              </p:par>
                              <p:par>
                                <p:cTn id="554" presetID="16" presetClass="entr" presetSubtype="21" fill="hold" grpId="0" nodeType="withEffect">
                                  <p:stCondLst>
                                    <p:cond delay="0"/>
                                  </p:stCondLst>
                                  <p:childTnLst>
                                    <p:set>
                                      <p:cBhvr>
                                        <p:cTn id="555" dur="1" fill="hold">
                                          <p:stCondLst>
                                            <p:cond delay="0"/>
                                          </p:stCondLst>
                                        </p:cTn>
                                        <p:tgtEl>
                                          <p:spTgt spid="180"/>
                                        </p:tgtEl>
                                        <p:attrNameLst>
                                          <p:attrName>style.visibility</p:attrName>
                                        </p:attrNameLst>
                                      </p:cBhvr>
                                      <p:to>
                                        <p:strVal val="visible"/>
                                      </p:to>
                                    </p:set>
                                    <p:animEffect transition="in" filter="barn(inVertical)">
                                      <p:cBhvr>
                                        <p:cTn id="556" dur="500"/>
                                        <p:tgtEl>
                                          <p:spTgt spid="180"/>
                                        </p:tgtEl>
                                      </p:cBhvr>
                                    </p:animEffect>
                                  </p:childTnLst>
                                  <p:subTnLst>
                                    <p:audio>
                                      <p:cMediaNode>
                                        <p:cTn display="0" masterRel="sameClick">
                                          <p:stCondLst>
                                            <p:cond evt="begin" delay="0">
                                              <p:tn val="554"/>
                                            </p:cond>
                                          </p:stCondLst>
                                          <p:endCondLst>
                                            <p:cond evt="onStopAudio" delay="0">
                                              <p:tgtEl>
                                                <p:sldTgt/>
                                              </p:tgtEl>
                                            </p:cond>
                                          </p:endCondLst>
                                        </p:cTn>
                                        <p:tgtEl>
                                          <p:sndTgt r:embed="rId2" name="Reng reng.wav"/>
                                        </p:tgtEl>
                                      </p:cMediaNode>
                                    </p:audio>
                                  </p:subTnLst>
                                </p:cTn>
                              </p:par>
                              <p:par>
                                <p:cTn id="557" presetID="16" presetClass="entr" presetSubtype="21" fill="hold" grpId="0" nodeType="withEffect">
                                  <p:stCondLst>
                                    <p:cond delay="0"/>
                                  </p:stCondLst>
                                  <p:childTnLst>
                                    <p:set>
                                      <p:cBhvr>
                                        <p:cTn id="558" dur="1" fill="hold">
                                          <p:stCondLst>
                                            <p:cond delay="0"/>
                                          </p:stCondLst>
                                        </p:cTn>
                                        <p:tgtEl>
                                          <p:spTgt spid="189"/>
                                        </p:tgtEl>
                                        <p:attrNameLst>
                                          <p:attrName>style.visibility</p:attrName>
                                        </p:attrNameLst>
                                      </p:cBhvr>
                                      <p:to>
                                        <p:strVal val="visible"/>
                                      </p:to>
                                    </p:set>
                                    <p:animEffect transition="in" filter="barn(inVertical)">
                                      <p:cBhvr>
                                        <p:cTn id="559" dur="500"/>
                                        <p:tgtEl>
                                          <p:spTgt spid="189"/>
                                        </p:tgtEl>
                                      </p:cBhvr>
                                    </p:animEffect>
                                  </p:childTnLst>
                                  <p:subTnLst>
                                    <p:audio>
                                      <p:cMediaNode>
                                        <p:cTn display="0" masterRel="sameClick">
                                          <p:stCondLst>
                                            <p:cond evt="begin" delay="0">
                                              <p:tn val="557"/>
                                            </p:cond>
                                          </p:stCondLst>
                                          <p:endCondLst>
                                            <p:cond evt="onStopAudio" delay="0">
                                              <p:tgtEl>
                                                <p:sldTgt/>
                                              </p:tgtEl>
                                            </p:cond>
                                          </p:endCondLst>
                                        </p:cTn>
                                        <p:tgtEl>
                                          <p:sndTgt r:embed="rId2" name="Reng reng.wav"/>
                                        </p:tgtEl>
                                      </p:cMediaNode>
                                    </p:audio>
                                  </p:subTnLst>
                                </p:cTn>
                              </p:par>
                              <p:par>
                                <p:cTn id="560" presetID="16" presetClass="entr" presetSubtype="21" fill="hold" grpId="0" nodeType="withEffect">
                                  <p:stCondLst>
                                    <p:cond delay="0"/>
                                  </p:stCondLst>
                                  <p:childTnLst>
                                    <p:set>
                                      <p:cBhvr>
                                        <p:cTn id="561" dur="1" fill="hold">
                                          <p:stCondLst>
                                            <p:cond delay="0"/>
                                          </p:stCondLst>
                                        </p:cTn>
                                        <p:tgtEl>
                                          <p:spTgt spid="198"/>
                                        </p:tgtEl>
                                        <p:attrNameLst>
                                          <p:attrName>style.visibility</p:attrName>
                                        </p:attrNameLst>
                                      </p:cBhvr>
                                      <p:to>
                                        <p:strVal val="visible"/>
                                      </p:to>
                                    </p:set>
                                    <p:animEffect transition="in" filter="barn(inVertical)">
                                      <p:cBhvr>
                                        <p:cTn id="562" dur="500"/>
                                        <p:tgtEl>
                                          <p:spTgt spid="198"/>
                                        </p:tgtEl>
                                      </p:cBhvr>
                                    </p:animEffect>
                                  </p:childTnLst>
                                  <p:subTnLst>
                                    <p:audio>
                                      <p:cMediaNode>
                                        <p:cTn display="0" masterRel="sameClick">
                                          <p:stCondLst>
                                            <p:cond evt="begin" delay="0">
                                              <p:tn val="560"/>
                                            </p:cond>
                                          </p:stCondLst>
                                          <p:endCondLst>
                                            <p:cond evt="onStopAudio" delay="0">
                                              <p:tgtEl>
                                                <p:sldTgt/>
                                              </p:tgtEl>
                                            </p:cond>
                                          </p:endCondLst>
                                        </p:cTn>
                                        <p:tgtEl>
                                          <p:sndTgt r:embed="rId2" name="Reng reng.wav"/>
                                        </p:tgtEl>
                                      </p:cMediaNode>
                                    </p:audio>
                                  </p:subTnLst>
                                </p:cTn>
                              </p:par>
                              <p:par>
                                <p:cTn id="563" presetID="16" presetClass="entr" presetSubtype="21" fill="hold" grpId="0" nodeType="withEffect">
                                  <p:stCondLst>
                                    <p:cond delay="0"/>
                                  </p:stCondLst>
                                  <p:childTnLst>
                                    <p:set>
                                      <p:cBhvr>
                                        <p:cTn id="564" dur="1" fill="hold">
                                          <p:stCondLst>
                                            <p:cond delay="0"/>
                                          </p:stCondLst>
                                        </p:cTn>
                                        <p:tgtEl>
                                          <p:spTgt spid="207"/>
                                        </p:tgtEl>
                                        <p:attrNameLst>
                                          <p:attrName>style.visibility</p:attrName>
                                        </p:attrNameLst>
                                      </p:cBhvr>
                                      <p:to>
                                        <p:strVal val="visible"/>
                                      </p:to>
                                    </p:set>
                                    <p:animEffect transition="in" filter="barn(inVertical)">
                                      <p:cBhvr>
                                        <p:cTn id="565" dur="500"/>
                                        <p:tgtEl>
                                          <p:spTgt spid="207"/>
                                        </p:tgtEl>
                                      </p:cBhvr>
                                    </p:animEffect>
                                  </p:childTnLst>
                                  <p:subTnLst>
                                    <p:audio>
                                      <p:cMediaNode>
                                        <p:cTn display="0" masterRel="sameClick">
                                          <p:stCondLst>
                                            <p:cond evt="begin" delay="0">
                                              <p:tn val="563"/>
                                            </p:cond>
                                          </p:stCondLst>
                                          <p:endCondLst>
                                            <p:cond evt="onStopAudio" delay="0">
                                              <p:tgtEl>
                                                <p:sldTgt/>
                                              </p:tgtEl>
                                            </p:cond>
                                          </p:endCondLst>
                                        </p:cTn>
                                        <p:tgtEl>
                                          <p:sndTgt r:embed="rId2" name="Reng reng.wav"/>
                                        </p:tgtEl>
                                      </p:cMediaNode>
                                    </p:audio>
                                  </p:subTnLst>
                                </p:cTn>
                              </p:par>
                              <p:par>
                                <p:cTn id="566" presetID="16" presetClass="entr" presetSubtype="21" fill="hold" grpId="0" nodeType="withEffect">
                                  <p:stCondLst>
                                    <p:cond delay="0"/>
                                  </p:stCondLst>
                                  <p:childTnLst>
                                    <p:set>
                                      <p:cBhvr>
                                        <p:cTn id="567" dur="1" fill="hold">
                                          <p:stCondLst>
                                            <p:cond delay="0"/>
                                          </p:stCondLst>
                                        </p:cTn>
                                        <p:tgtEl>
                                          <p:spTgt spid="216"/>
                                        </p:tgtEl>
                                        <p:attrNameLst>
                                          <p:attrName>style.visibility</p:attrName>
                                        </p:attrNameLst>
                                      </p:cBhvr>
                                      <p:to>
                                        <p:strVal val="visible"/>
                                      </p:to>
                                    </p:set>
                                    <p:animEffect transition="in" filter="barn(inVertical)">
                                      <p:cBhvr>
                                        <p:cTn id="568" dur="500"/>
                                        <p:tgtEl>
                                          <p:spTgt spid="216"/>
                                        </p:tgtEl>
                                      </p:cBhvr>
                                    </p:animEffect>
                                  </p:childTnLst>
                                  <p:subTnLst>
                                    <p:audio>
                                      <p:cMediaNode>
                                        <p:cTn display="0" masterRel="sameClick">
                                          <p:stCondLst>
                                            <p:cond evt="begin" delay="0">
                                              <p:tn val="566"/>
                                            </p:cond>
                                          </p:stCondLst>
                                          <p:endCondLst>
                                            <p:cond evt="onStopAudio" delay="0">
                                              <p:tgtEl>
                                                <p:sldTgt/>
                                              </p:tgtEl>
                                            </p:cond>
                                          </p:endCondLst>
                                        </p:cTn>
                                        <p:tgtEl>
                                          <p:sndTgt r:embed="rId2" name="Reng reng.wav"/>
                                        </p:tgtEl>
                                      </p:cMediaNode>
                                    </p:audio>
                                  </p:subTnLst>
                                </p:cTn>
                              </p:par>
                              <p:par>
                                <p:cTn id="569" presetID="16" presetClass="entr" presetSubtype="21" fill="hold" grpId="0" nodeType="withEffect">
                                  <p:stCondLst>
                                    <p:cond delay="0"/>
                                  </p:stCondLst>
                                  <p:childTnLst>
                                    <p:set>
                                      <p:cBhvr>
                                        <p:cTn id="570" dur="1" fill="hold">
                                          <p:stCondLst>
                                            <p:cond delay="0"/>
                                          </p:stCondLst>
                                        </p:cTn>
                                        <p:tgtEl>
                                          <p:spTgt spid="255"/>
                                        </p:tgtEl>
                                        <p:attrNameLst>
                                          <p:attrName>style.visibility</p:attrName>
                                        </p:attrNameLst>
                                      </p:cBhvr>
                                      <p:to>
                                        <p:strVal val="visible"/>
                                      </p:to>
                                    </p:set>
                                    <p:animEffect transition="in" filter="barn(inVertical)">
                                      <p:cBhvr>
                                        <p:cTn id="571" dur="500"/>
                                        <p:tgtEl>
                                          <p:spTgt spid="255"/>
                                        </p:tgtEl>
                                      </p:cBhvr>
                                    </p:animEffect>
                                  </p:childTnLst>
                                  <p:subTnLst>
                                    <p:audio>
                                      <p:cMediaNode>
                                        <p:cTn display="0" masterRel="sameClick">
                                          <p:stCondLst>
                                            <p:cond evt="begin" delay="0">
                                              <p:tn val="569"/>
                                            </p:cond>
                                          </p:stCondLst>
                                          <p:endCondLst>
                                            <p:cond evt="onStopAudio" delay="0">
                                              <p:tgtEl>
                                                <p:sldTgt/>
                                              </p:tgtEl>
                                            </p:cond>
                                          </p:endCondLst>
                                        </p:cTn>
                                        <p:tgtEl>
                                          <p:sndTgt r:embed="rId2" name="Reng reng.wav"/>
                                        </p:tgtEl>
                                      </p:cMediaNode>
                                    </p:audio>
                                  </p:subTnLst>
                                </p:cTn>
                              </p:par>
                            </p:childTnLst>
                          </p:cTn>
                        </p:par>
                      </p:childTnLst>
                    </p:cTn>
                  </p:par>
                </p:childTnLst>
              </p:cTn>
              <p:nextCondLst>
                <p:cond evt="onClick" delay="0">
                  <p:tgtEl>
                    <p:spTgt spid="18"/>
                  </p:tgtEl>
                </p:cond>
              </p:nextCondLst>
            </p:seq>
          </p:childTnLst>
        </p:cTn>
      </p:par>
    </p:tnLst>
    <p:bldLst>
      <p:bldP spid="4" grpId="0" animBg="1"/>
      <p:bldP spid="2" grpId="0" build="allAtOnce"/>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9" grpId="0" animBg="1"/>
      <p:bldP spid="31" grpId="0" animBg="1"/>
      <p:bldP spid="33" grpId="0" animBg="1"/>
      <p:bldP spid="38" grpId="0" animBg="1"/>
      <p:bldP spid="39" grpId="0" animBg="1"/>
      <p:bldP spid="40" grpId="0" animBg="1"/>
      <p:bldP spid="42" grpId="0" animBg="1"/>
      <p:bldP spid="45" grpId="0" animBg="1"/>
      <p:bldP spid="47" grpId="0" animBg="1"/>
      <p:bldP spid="48" grpId="0" animBg="1"/>
      <p:bldP spid="49"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1" grpId="0" animBg="1"/>
      <p:bldP spid="82" grpId="0" animBg="1"/>
      <p:bldP spid="83" grpId="0" animBg="1"/>
      <p:bldP spid="84" grpId="0" animBg="1"/>
      <p:bldP spid="85" grpId="0" animBg="1"/>
      <p:bldP spid="86" grpId="0" animBg="1"/>
      <p:bldP spid="87" grpId="0" animBg="1"/>
      <p:bldP spid="88" grpId="0" animBg="1"/>
      <p:bldP spid="90" grpId="0" animBg="1"/>
      <p:bldP spid="91" grpId="0" animBg="1"/>
      <p:bldP spid="92" grpId="0" animBg="1"/>
      <p:bldP spid="93" grpId="0" animBg="1"/>
      <p:bldP spid="94" grpId="0" animBg="1"/>
      <p:bldP spid="95" grpId="0" animBg="1"/>
      <p:bldP spid="97" grpId="0" animBg="1"/>
      <p:bldP spid="100" grpId="0" animBg="1"/>
      <p:bldP spid="101" grpId="0" animBg="1"/>
      <p:bldP spid="102" grpId="0" animBg="1"/>
      <p:bldP spid="103" grpId="0" animBg="1"/>
      <p:bldP spid="104" grpId="0" animBg="1"/>
      <p:bldP spid="106" grpId="0" animBg="1"/>
      <p:bldP spid="109" grpId="0" animBg="1"/>
      <p:bldP spid="110" grpId="0" animBg="1"/>
      <p:bldP spid="111" grpId="0" animBg="1"/>
      <p:bldP spid="113" grpId="0" animBg="1"/>
      <p:bldP spid="115" grpId="0" animBg="1"/>
      <p:bldP spid="118" grpId="0" animBg="1"/>
      <p:bldP spid="119" grpId="0" animBg="1"/>
      <p:bldP spid="120" grpId="0" animBg="1"/>
      <p:bldP spid="127" grpId="0" animBg="1"/>
      <p:bldP spid="128" grpId="0" animBg="1"/>
      <p:bldP spid="129" grpId="0" animBg="1"/>
      <p:bldP spid="136" grpId="0" animBg="1"/>
      <p:bldP spid="137" grpId="0" animBg="1"/>
      <p:bldP spid="138" grpId="0" animBg="1"/>
      <p:bldP spid="146" grpId="0" animBg="1"/>
      <p:bldP spid="147" grpId="0" animBg="1"/>
      <p:bldP spid="148" grpId="0" animBg="1"/>
      <p:bldP spid="153" grpId="0" animBg="1"/>
      <p:bldP spid="154" grpId="0" animBg="1"/>
      <p:bldP spid="155" grpId="0" animBg="1"/>
      <p:bldP spid="157" grpId="0" animBg="1"/>
      <p:bldP spid="159" grpId="0" animBg="1"/>
      <p:bldP spid="164" grpId="0" animBg="1"/>
      <p:bldP spid="165" grpId="0" animBg="1"/>
      <p:bldP spid="166" grpId="0" animBg="1"/>
      <p:bldP spid="168" grpId="0" animBg="1"/>
      <p:bldP spid="171" grpId="0" animBg="1"/>
      <p:bldP spid="173" grpId="0" animBg="1"/>
      <p:bldP spid="174" grpId="0" animBg="1"/>
      <p:bldP spid="175"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7" grpId="0" animBg="1"/>
      <p:bldP spid="208" grpId="0" animBg="1"/>
      <p:bldP spid="210" grpId="0" animBg="1"/>
      <p:bldP spid="211" grpId="0" animBg="1"/>
      <p:bldP spid="212" grpId="0" animBg="1"/>
      <p:bldP spid="213" grpId="0" animBg="1"/>
      <p:bldP spid="214" grpId="0" animBg="1"/>
      <p:bldP spid="216" grpId="0" animBg="1"/>
      <p:bldP spid="217" grpId="0" animBg="1"/>
      <p:bldP spid="219" grpId="0" animBg="1"/>
      <p:bldP spid="220" grpId="0" animBg="1"/>
      <p:bldP spid="221" grpId="0" animBg="1"/>
      <p:bldP spid="223" grpId="0" animBg="1"/>
      <p:bldP spid="226" grpId="0" animBg="1"/>
      <p:bldP spid="228" grpId="0" animBg="1"/>
      <p:bldP spid="229" grpId="0" animBg="1"/>
      <p:bldP spid="230" grpId="0" animBg="1"/>
      <p:bldP spid="232" grpId="0" animBg="1"/>
      <p:bldP spid="235" grpId="0" animBg="1"/>
      <p:bldP spid="236" grpId="0" animBg="1"/>
      <p:bldP spid="237" grpId="0" animBg="1"/>
      <p:bldP spid="239" grpId="0" animBg="1"/>
      <p:bldP spid="241" grpId="0" animBg="1"/>
      <p:bldP spid="244" grpId="0" animBg="1"/>
      <p:bldP spid="245" grpId="0" animBg="1"/>
      <p:bldP spid="246" grpId="0" animBg="1"/>
      <p:bldP spid="253" grpId="0" animBg="1"/>
      <p:bldP spid="254" grpId="0" animBg="1"/>
      <p:bldP spid="255" grpId="0" animBg="1"/>
      <p:bldP spid="262" grpId="0" animBg="1"/>
      <p:bldP spid="263" grpId="0" animBg="1"/>
      <p:bldP spid="264" grpId="0" animBg="1"/>
      <p:bldP spid="271" grpId="0" animBg="1"/>
      <p:bldP spid="272" grpId="0" animBg="1"/>
      <p:bldP spid="273" grpId="0" animBg="1"/>
      <p:bldP spid="274" grpId="0" animBg="1"/>
      <p:bldP spid="27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55"/>
            <a:ext cx="12192000"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3810" y="1914461"/>
            <a:ext cx="4085687" cy="4919984"/>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9647" y="647146"/>
            <a:ext cx="7080737" cy="4362255"/>
          </a:xfrm>
          <a:prstGeom prst="rect">
            <a:avLst/>
          </a:prstGeom>
        </p:spPr>
      </p:pic>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531" y="152595"/>
            <a:ext cx="1663545" cy="1517876"/>
          </a:xfrm>
          <a:prstGeom prst="rect">
            <a:avLst/>
          </a:prstGeom>
        </p:spPr>
      </p:pic>
      <p:pic>
        <p:nvPicPr>
          <p:cNvPr id="23" name="图片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245721" y="396584"/>
            <a:ext cx="1011033" cy="489757"/>
          </a:xfrm>
          <a:prstGeom prst="rect">
            <a:avLst/>
          </a:prstGeom>
        </p:spPr>
      </p:pic>
      <p:sp>
        <p:nvSpPr>
          <p:cNvPr id="7" name="TextBox 6"/>
          <p:cNvSpPr txBox="1"/>
          <p:nvPr/>
        </p:nvSpPr>
        <p:spPr>
          <a:xfrm>
            <a:off x="3615380" y="1670496"/>
            <a:ext cx="184727" cy="384719"/>
          </a:xfrm>
          <a:prstGeom prst="rect">
            <a:avLst/>
          </a:prstGeom>
          <a:noFill/>
        </p:spPr>
        <p:txBody>
          <a:bodyPr wrap="none" lIns="91310" tIns="45718" rIns="91310" bIns="45718" rtlCol="0">
            <a:spAutoFit/>
          </a:bodyPr>
          <a:lstStyle/>
          <a:p>
            <a:pPr marL="0" marR="0" lvl="0" indent="0" algn="l"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3552898" y="1587744"/>
            <a:ext cx="4654061" cy="1384990"/>
          </a:xfrm>
          <a:prstGeom prst="rect">
            <a:avLst/>
          </a:prstGeom>
        </p:spPr>
        <p:txBody>
          <a:bodyPr wrap="square" lIns="91310" tIns="45718" rIns="91310" bIns="45718">
            <a:spAutoFit/>
          </a:bodyPr>
          <a:lstStyle/>
          <a:p>
            <a:pPr lvl="0" algn="just"/>
            <a:r>
              <a:rPr lang="en-US" sz="2800" b="1" i="1" dirty="0" err="1">
                <a:solidFill>
                  <a:srgbClr val="000000"/>
                </a:solidFill>
                <a:latin typeface="Times New Roman"/>
                <a:ea typeface="Calibri"/>
              </a:rPr>
              <a:t>Các</a:t>
            </a:r>
            <a:r>
              <a:rPr lang="en-US" sz="2800" b="1" i="1" dirty="0">
                <a:solidFill>
                  <a:srgbClr val="000000"/>
                </a:solidFill>
                <a:latin typeface="Times New Roman"/>
                <a:ea typeface="Calibri"/>
              </a:rPr>
              <a:t> </a:t>
            </a:r>
            <a:r>
              <a:rPr lang="en-US" sz="2800" b="1" i="1" dirty="0" err="1">
                <a:solidFill>
                  <a:srgbClr val="000000"/>
                </a:solidFill>
                <a:latin typeface="Times New Roman"/>
                <a:ea typeface="Calibri"/>
              </a:rPr>
              <a:t>số</a:t>
            </a:r>
            <a:r>
              <a:rPr lang="en-US" sz="2800" b="1" i="1" dirty="0">
                <a:solidFill>
                  <a:srgbClr val="000000"/>
                </a:solidFill>
                <a:latin typeface="Times New Roman"/>
                <a:ea typeface="Calibri"/>
              </a:rPr>
              <a:t> </a:t>
            </a:r>
            <a:r>
              <a:rPr lang="en-US" sz="2800" b="1" i="1" dirty="0" err="1">
                <a:solidFill>
                  <a:srgbClr val="000000"/>
                </a:solidFill>
                <a:latin typeface="Times New Roman"/>
                <a:ea typeface="Calibri"/>
              </a:rPr>
              <a:t>liệu</a:t>
            </a:r>
            <a:r>
              <a:rPr lang="en-US" sz="2800" b="1" i="1" dirty="0">
                <a:solidFill>
                  <a:srgbClr val="000000"/>
                </a:solidFill>
                <a:latin typeface="Times New Roman"/>
                <a:ea typeface="Calibri"/>
              </a:rPr>
              <a:t> </a:t>
            </a:r>
            <a:r>
              <a:rPr lang="en-US" sz="2800" b="1" i="1" dirty="0" err="1">
                <a:solidFill>
                  <a:srgbClr val="000000"/>
                </a:solidFill>
                <a:latin typeface="Times New Roman"/>
                <a:ea typeface="Calibri"/>
              </a:rPr>
              <a:t>trong</a:t>
            </a:r>
            <a:r>
              <a:rPr lang="en-US" sz="2800" b="1" i="1" dirty="0">
                <a:solidFill>
                  <a:srgbClr val="000000"/>
                </a:solidFill>
                <a:latin typeface="Times New Roman"/>
                <a:ea typeface="Calibri"/>
              </a:rPr>
              <a:t> </a:t>
            </a:r>
            <a:r>
              <a:rPr lang="en-US" sz="2800" b="1" i="1" dirty="0" err="1">
                <a:solidFill>
                  <a:srgbClr val="000000"/>
                </a:solidFill>
                <a:latin typeface="Times New Roman"/>
                <a:ea typeface="Calibri"/>
              </a:rPr>
              <a:t>văn</a:t>
            </a:r>
            <a:r>
              <a:rPr lang="en-US" sz="2800" b="1" i="1" dirty="0">
                <a:solidFill>
                  <a:srgbClr val="000000"/>
                </a:solidFill>
                <a:latin typeface="Times New Roman"/>
                <a:ea typeface="Calibri"/>
              </a:rPr>
              <a:t> </a:t>
            </a:r>
            <a:r>
              <a:rPr lang="en-US" sz="2800" b="1" i="1" dirty="0" err="1">
                <a:solidFill>
                  <a:srgbClr val="000000"/>
                </a:solidFill>
                <a:latin typeface="Times New Roman"/>
                <a:ea typeface="Calibri"/>
              </a:rPr>
              <a:t>bản</a:t>
            </a:r>
            <a:r>
              <a:rPr lang="en-US" sz="2800" b="1" i="1" dirty="0">
                <a:solidFill>
                  <a:srgbClr val="000000"/>
                </a:solidFill>
                <a:latin typeface="Times New Roman"/>
                <a:ea typeface="Calibri"/>
              </a:rPr>
              <a:t> </a:t>
            </a:r>
            <a:r>
              <a:rPr lang="en-US" sz="2800" b="1" i="1" dirty="0" err="1">
                <a:solidFill>
                  <a:srgbClr val="000000"/>
                </a:solidFill>
                <a:latin typeface="Times New Roman"/>
                <a:ea typeface="Calibri"/>
              </a:rPr>
              <a:t>có</a:t>
            </a:r>
            <a:r>
              <a:rPr lang="en-US" sz="2800" b="1" i="1" dirty="0">
                <a:solidFill>
                  <a:srgbClr val="000000"/>
                </a:solidFill>
                <a:latin typeface="Times New Roman"/>
                <a:ea typeface="Calibri"/>
              </a:rPr>
              <a:t> </a:t>
            </a:r>
            <a:r>
              <a:rPr lang="en-US" sz="2800" b="1" i="1" dirty="0" err="1">
                <a:solidFill>
                  <a:srgbClr val="000000"/>
                </a:solidFill>
                <a:latin typeface="Times New Roman"/>
                <a:ea typeface="Calibri"/>
              </a:rPr>
              <a:t>tác</a:t>
            </a:r>
            <a:r>
              <a:rPr lang="en-US" sz="2800" b="1" i="1" dirty="0">
                <a:solidFill>
                  <a:srgbClr val="000000"/>
                </a:solidFill>
                <a:latin typeface="Times New Roman"/>
                <a:ea typeface="Calibri"/>
              </a:rPr>
              <a:t> </a:t>
            </a:r>
            <a:r>
              <a:rPr lang="en-US" sz="2800" b="1" i="1" dirty="0" err="1">
                <a:solidFill>
                  <a:srgbClr val="000000"/>
                </a:solidFill>
                <a:latin typeface="Times New Roman"/>
                <a:ea typeface="Calibri"/>
              </a:rPr>
              <a:t>dụng</a:t>
            </a:r>
            <a:r>
              <a:rPr lang="en-US" sz="2800" b="1" i="1" dirty="0">
                <a:solidFill>
                  <a:srgbClr val="000000"/>
                </a:solidFill>
                <a:latin typeface="Times New Roman"/>
                <a:ea typeface="Calibri"/>
              </a:rPr>
              <a:t> </a:t>
            </a:r>
            <a:r>
              <a:rPr lang="en-US" sz="2800" b="1" i="1" dirty="0" err="1">
                <a:solidFill>
                  <a:srgbClr val="000000"/>
                </a:solidFill>
                <a:latin typeface="Times New Roman"/>
                <a:ea typeface="Calibri"/>
              </a:rPr>
              <a:t>gì</a:t>
            </a:r>
            <a:r>
              <a:rPr lang="en-US" sz="2800" b="1" i="1" dirty="0">
                <a:solidFill>
                  <a:srgbClr val="000000"/>
                </a:solidFill>
                <a:latin typeface="Times New Roman"/>
                <a:ea typeface="Calibri"/>
              </a:rPr>
              <a:t> </a:t>
            </a:r>
            <a:r>
              <a:rPr lang="en-US" sz="2800" b="1" i="1" dirty="0" err="1">
                <a:solidFill>
                  <a:srgbClr val="000000"/>
                </a:solidFill>
                <a:latin typeface="Times New Roman"/>
                <a:ea typeface="Calibri"/>
              </a:rPr>
              <a:t>với</a:t>
            </a:r>
            <a:r>
              <a:rPr lang="en-US" sz="2800" b="1" i="1" dirty="0">
                <a:solidFill>
                  <a:srgbClr val="000000"/>
                </a:solidFill>
                <a:latin typeface="Times New Roman"/>
                <a:ea typeface="Calibri"/>
              </a:rPr>
              <a:t> </a:t>
            </a:r>
            <a:r>
              <a:rPr lang="en-US" sz="2800" b="1" i="1" dirty="0" err="1">
                <a:solidFill>
                  <a:srgbClr val="000000"/>
                </a:solidFill>
                <a:latin typeface="Times New Roman"/>
                <a:ea typeface="Calibri"/>
              </a:rPr>
              <a:t>việc</a:t>
            </a:r>
            <a:r>
              <a:rPr lang="en-US" sz="2800" b="1" i="1" dirty="0">
                <a:solidFill>
                  <a:srgbClr val="000000"/>
                </a:solidFill>
                <a:latin typeface="Times New Roman"/>
                <a:ea typeface="Calibri"/>
              </a:rPr>
              <a:t> </a:t>
            </a:r>
            <a:r>
              <a:rPr lang="en-US" sz="2800" b="1" i="1" dirty="0" err="1">
                <a:solidFill>
                  <a:srgbClr val="000000"/>
                </a:solidFill>
                <a:latin typeface="Times New Roman"/>
                <a:ea typeface="Calibri"/>
              </a:rPr>
              <a:t>thể</a:t>
            </a:r>
            <a:r>
              <a:rPr lang="en-US" sz="2800" b="1" i="1" dirty="0">
                <a:solidFill>
                  <a:srgbClr val="000000"/>
                </a:solidFill>
                <a:latin typeface="Times New Roman"/>
                <a:ea typeface="Calibri"/>
              </a:rPr>
              <a:t> </a:t>
            </a:r>
            <a:r>
              <a:rPr lang="en-US" sz="2800" b="1" i="1" dirty="0" err="1">
                <a:solidFill>
                  <a:srgbClr val="000000"/>
                </a:solidFill>
                <a:latin typeface="Times New Roman"/>
                <a:ea typeface="Calibri"/>
              </a:rPr>
              <a:t>hiện</a:t>
            </a:r>
            <a:r>
              <a:rPr lang="en-US" sz="2800" b="1" i="1" dirty="0">
                <a:solidFill>
                  <a:srgbClr val="000000"/>
                </a:solidFill>
                <a:latin typeface="Times New Roman"/>
                <a:ea typeface="Calibri"/>
              </a:rPr>
              <a:t> </a:t>
            </a:r>
            <a:r>
              <a:rPr lang="en-US" sz="2800" b="1" i="1" dirty="0" err="1">
                <a:solidFill>
                  <a:srgbClr val="000000"/>
                </a:solidFill>
                <a:latin typeface="Times New Roman"/>
                <a:ea typeface="Calibri"/>
              </a:rPr>
              <a:t>nội</a:t>
            </a:r>
            <a:r>
              <a:rPr lang="en-US" sz="2800" b="1" i="1" dirty="0">
                <a:solidFill>
                  <a:srgbClr val="000000"/>
                </a:solidFill>
                <a:latin typeface="Times New Roman"/>
                <a:ea typeface="Calibri"/>
              </a:rPr>
              <a:t> dung </a:t>
            </a:r>
            <a:r>
              <a:rPr lang="en-US" sz="2800" b="1" i="1" dirty="0" err="1">
                <a:solidFill>
                  <a:srgbClr val="000000"/>
                </a:solidFill>
                <a:latin typeface="Times New Roman"/>
                <a:ea typeface="Calibri"/>
              </a:rPr>
              <a:t>văn</a:t>
            </a:r>
            <a:r>
              <a:rPr lang="en-US" sz="2800" b="1" i="1" dirty="0">
                <a:solidFill>
                  <a:srgbClr val="000000"/>
                </a:solidFill>
                <a:latin typeface="Times New Roman"/>
                <a:ea typeface="Calibri"/>
              </a:rPr>
              <a:t> </a:t>
            </a:r>
            <a:r>
              <a:rPr lang="en-US" sz="2800" b="1" i="1" dirty="0" err="1">
                <a:solidFill>
                  <a:srgbClr val="000000"/>
                </a:solidFill>
                <a:latin typeface="Times New Roman"/>
                <a:ea typeface="Calibri"/>
              </a:rPr>
              <a:t>bản</a:t>
            </a:r>
            <a:r>
              <a:rPr lang="en-US" sz="2800" b="1" i="1" dirty="0">
                <a:solidFill>
                  <a:srgbClr val="000000"/>
                </a:solidFill>
                <a:latin typeface="Times New Roman"/>
                <a:ea typeface="Calibri"/>
              </a:rPr>
              <a:t>?</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10169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B297F-63A4-411A-8A29-0F66C5C598FA}"/>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07B919D-3516-4304-A23B-6AE97890DD9D}"/>
              </a:ext>
            </a:extLst>
          </p:cNvPr>
          <p:cNvPicPr>
            <a:picLocks noChangeAspect="1"/>
          </p:cNvPicPr>
          <p:nvPr/>
        </p:nvPicPr>
        <p:blipFill>
          <a:blip r:embed="rId3"/>
          <a:stretch>
            <a:fillRect/>
          </a:stretch>
        </p:blipFill>
        <p:spPr>
          <a:xfrm>
            <a:off x="7782154" y="1969188"/>
            <a:ext cx="3565812" cy="4838230"/>
          </a:xfrm>
          <a:prstGeom prst="rect">
            <a:avLst/>
          </a:prstGeom>
        </p:spPr>
      </p:pic>
      <p:sp>
        <p:nvSpPr>
          <p:cNvPr id="4" name="Rectangle 3">
            <a:extLst>
              <a:ext uri="{FF2B5EF4-FFF2-40B4-BE49-F238E27FC236}">
                <a16:creationId xmlns:a16="http://schemas.microsoft.com/office/drawing/2014/main" id="{8B926629-4D43-4363-904D-3B4CB01CA5A3}"/>
              </a:ext>
            </a:extLst>
          </p:cNvPr>
          <p:cNvSpPr/>
          <p:nvPr/>
        </p:nvSpPr>
        <p:spPr>
          <a:xfrm>
            <a:off x="4097698" y="146941"/>
            <a:ext cx="4610465" cy="824136"/>
          </a:xfrm>
          <a:prstGeom prst="rect">
            <a:avLst/>
          </a:prstGeom>
        </p:spPr>
        <p:txBody>
          <a:bodyPr wrap="square">
            <a:spAutoFit/>
          </a:bodyPr>
          <a:lstStyle/>
          <a:p>
            <a:pPr lvl="0" algn="just">
              <a:lnSpc>
                <a:spcPct val="150000"/>
              </a:lnSpc>
            </a:pP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liệu</a:t>
            </a:r>
            <a:endParaRPr kumimoji="0" lang="en-US" sz="3600" b="0" i="0" u="none" strike="noStrike" kern="1200" cap="none" spc="0" normalizeH="0" baseline="0" noProof="0" dirty="0">
              <a:ln>
                <a:noFill/>
              </a:ln>
              <a:solidFill>
                <a:srgbClr val="0070C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0F33DFF-668E-40DB-AA27-BD7FCFD89EA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065" l="3390" r="95763">
                        <a14:foregroundMark x1="49576" y1="0" x2="49576" y2="0"/>
                        <a14:foregroundMark x1="95763" y1="37383" x2="95763" y2="37383"/>
                        <a14:foregroundMark x1="3390" y1="30841" x2="3390" y2="30841"/>
                        <a14:foregroundMark x1="51695" y1="81776" x2="51695" y2="81776"/>
                        <a14:foregroundMark x1="63983" y1="94393" x2="63983" y2="94393"/>
                        <a14:foregroundMark x1="63983" y1="94393" x2="63983" y2="94393"/>
                        <a14:foregroundMark x1="58898" y1="90654" x2="58898" y2="90654"/>
                        <a14:foregroundMark x1="56780" y1="88785" x2="53814" y2="86449"/>
                        <a14:foregroundMark x1="51271" y1="85047" x2="51271" y2="85047"/>
                        <a14:foregroundMark x1="45339" y1="72430" x2="66102" y2="99065"/>
                        <a14:foregroundMark x1="66102" y1="78037" x2="66949" y2="99065"/>
                      </a14:backgroundRemoval>
                    </a14:imgEffect>
                  </a14:imgLayer>
                </a14:imgProps>
              </a:ext>
            </a:extLst>
          </a:blip>
          <a:stretch>
            <a:fillRect/>
          </a:stretch>
        </p:blipFill>
        <p:spPr>
          <a:xfrm>
            <a:off x="2295672" y="146941"/>
            <a:ext cx="912327" cy="827280"/>
          </a:xfrm>
          <a:prstGeom prst="rect">
            <a:avLst/>
          </a:prstGeom>
        </p:spPr>
      </p:pic>
      <p:cxnSp>
        <p:nvCxnSpPr>
          <p:cNvPr id="7" name="Straight Connector 6">
            <a:extLst>
              <a:ext uri="{FF2B5EF4-FFF2-40B4-BE49-F238E27FC236}">
                <a16:creationId xmlns:a16="http://schemas.microsoft.com/office/drawing/2014/main" id="{3430F14E-7C2E-4755-A924-289854D0FDA4}"/>
              </a:ext>
            </a:extLst>
          </p:cNvPr>
          <p:cNvCxnSpPr>
            <a:cxnSpLocks/>
          </p:cNvCxnSpPr>
          <p:nvPr/>
        </p:nvCxnSpPr>
        <p:spPr>
          <a:xfrm>
            <a:off x="3443955" y="146941"/>
            <a:ext cx="140151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C4C7665-1B2A-45D9-B91B-92FB617045CB}"/>
              </a:ext>
            </a:extLst>
          </p:cNvPr>
          <p:cNvCxnSpPr>
            <a:cxnSpLocks/>
          </p:cNvCxnSpPr>
          <p:nvPr/>
        </p:nvCxnSpPr>
        <p:spPr>
          <a:xfrm>
            <a:off x="7339412" y="971077"/>
            <a:ext cx="1548214"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92ECB60-ACA5-404D-BCBE-039C421D699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065" l="3390" r="95763">
                        <a14:foregroundMark x1="49576" y1="0" x2="49576" y2="0"/>
                        <a14:foregroundMark x1="95763" y1="37383" x2="95763" y2="37383"/>
                        <a14:foregroundMark x1="3390" y1="30841" x2="3390" y2="30841"/>
                        <a14:foregroundMark x1="51695" y1="81776" x2="51695" y2="81776"/>
                        <a14:foregroundMark x1="63983" y1="94393" x2="63983" y2="94393"/>
                        <a14:foregroundMark x1="63983" y1="94393" x2="63983" y2="94393"/>
                        <a14:foregroundMark x1="58898" y1="90654" x2="58898" y2="90654"/>
                        <a14:foregroundMark x1="56780" y1="88785" x2="53814" y2="86449"/>
                        <a14:foregroundMark x1="51271" y1="85047" x2="51271" y2="85047"/>
                        <a14:foregroundMark x1="45339" y1="72430" x2="66102" y2="99065"/>
                        <a14:foregroundMark x1="66102" y1="78037" x2="66949" y2="99065"/>
                      </a14:backgroundRemoval>
                    </a14:imgEffect>
                  </a14:imgLayer>
                </a14:imgProps>
              </a:ext>
            </a:extLst>
          </a:blip>
          <a:stretch>
            <a:fillRect/>
          </a:stretch>
        </p:blipFill>
        <p:spPr>
          <a:xfrm>
            <a:off x="328245" y="851005"/>
            <a:ext cx="912327" cy="827280"/>
          </a:xfrm>
          <a:prstGeom prst="rect">
            <a:avLst/>
          </a:prstGeom>
        </p:spPr>
      </p:pic>
      <p:cxnSp>
        <p:nvCxnSpPr>
          <p:cNvPr id="13" name="Straight Connector 12">
            <a:extLst>
              <a:ext uri="{FF2B5EF4-FFF2-40B4-BE49-F238E27FC236}">
                <a16:creationId xmlns:a16="http://schemas.microsoft.com/office/drawing/2014/main" id="{CC393F3E-6BC1-42F5-A2F3-6CF49C6E1E05}"/>
              </a:ext>
            </a:extLst>
          </p:cNvPr>
          <p:cNvCxnSpPr>
            <a:cxnSpLocks/>
          </p:cNvCxnSpPr>
          <p:nvPr/>
        </p:nvCxnSpPr>
        <p:spPr>
          <a:xfrm>
            <a:off x="1325580" y="1792586"/>
            <a:ext cx="4617812" cy="0"/>
          </a:xfrm>
          <a:prstGeom prst="line">
            <a:avLst/>
          </a:prstGeom>
          <a:ln w="76200">
            <a:solidFill>
              <a:srgbClr val="DD022D"/>
            </a:solidFill>
            <a:prstDash val="sysDot"/>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E3A149A-BB89-43CE-97FD-320D2D6392C8}"/>
              </a:ext>
            </a:extLst>
          </p:cNvPr>
          <p:cNvSpPr/>
          <p:nvPr/>
        </p:nvSpPr>
        <p:spPr>
          <a:xfrm>
            <a:off x="1325580" y="893192"/>
            <a:ext cx="4861575" cy="954107"/>
          </a:xfrm>
          <a:prstGeom prst="rect">
            <a:avLst/>
          </a:prstGeom>
        </p:spPr>
        <p:txBody>
          <a:bodyPr wrap="square">
            <a:spAutoFit/>
          </a:bodyPr>
          <a:lstStyle/>
          <a:p>
            <a:pPr lvl="0"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8 phút ánh sáng (tương đương 150 triệu km)</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11CBD3A-0345-42A2-B77F-403D0B46673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065" l="3390" r="95763">
                        <a14:foregroundMark x1="49576" y1="0" x2="49576" y2="0"/>
                        <a14:foregroundMark x1="95763" y1="37383" x2="95763" y2="37383"/>
                        <a14:foregroundMark x1="3390" y1="30841" x2="3390" y2="30841"/>
                        <a14:foregroundMark x1="51695" y1="81776" x2="51695" y2="81776"/>
                        <a14:foregroundMark x1="63983" y1="94393" x2="63983" y2="94393"/>
                        <a14:foregroundMark x1="63983" y1="94393" x2="63983" y2="94393"/>
                        <a14:foregroundMark x1="58898" y1="90654" x2="58898" y2="90654"/>
                        <a14:foregroundMark x1="56780" y1="88785" x2="53814" y2="86449"/>
                        <a14:foregroundMark x1="51271" y1="85047" x2="51271" y2="85047"/>
                        <a14:foregroundMark x1="45339" y1="72430" x2="66102" y2="99065"/>
                        <a14:foregroundMark x1="66102" y1="78037" x2="66949" y2="99065"/>
                      </a14:backgroundRemoval>
                    </a14:imgEffect>
                  </a14:imgLayer>
                </a14:imgProps>
              </a:ext>
            </a:extLst>
          </a:blip>
          <a:stretch>
            <a:fillRect/>
          </a:stretch>
        </p:blipFill>
        <p:spPr>
          <a:xfrm>
            <a:off x="243237" y="2112084"/>
            <a:ext cx="912327" cy="827280"/>
          </a:xfrm>
          <a:prstGeom prst="rect">
            <a:avLst/>
          </a:prstGeom>
        </p:spPr>
      </p:pic>
      <p:cxnSp>
        <p:nvCxnSpPr>
          <p:cNvPr id="16" name="Straight Connector 15">
            <a:extLst>
              <a:ext uri="{FF2B5EF4-FFF2-40B4-BE49-F238E27FC236}">
                <a16:creationId xmlns:a16="http://schemas.microsoft.com/office/drawing/2014/main" id="{C45CFF12-5569-4F4F-9EC6-8D46B206CF78}"/>
              </a:ext>
            </a:extLst>
          </p:cNvPr>
          <p:cNvCxnSpPr>
            <a:cxnSpLocks/>
          </p:cNvCxnSpPr>
          <p:nvPr/>
        </p:nvCxnSpPr>
        <p:spPr>
          <a:xfrm>
            <a:off x="1240572" y="3053665"/>
            <a:ext cx="5301010" cy="0"/>
          </a:xfrm>
          <a:prstGeom prst="line">
            <a:avLst/>
          </a:prstGeom>
          <a:ln w="76200">
            <a:solidFill>
              <a:srgbClr val="DD022D"/>
            </a:solidFill>
            <a:prstDash val="sysDot"/>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07DC09BF-896B-4697-903D-EF53A272139B}"/>
              </a:ext>
            </a:extLst>
          </p:cNvPr>
          <p:cNvSpPr/>
          <p:nvPr/>
        </p:nvSpPr>
        <p:spPr>
          <a:xfrm>
            <a:off x="1402705" y="2261353"/>
            <a:ext cx="5301010" cy="523220"/>
          </a:xfrm>
          <a:prstGeom prst="rect">
            <a:avLst/>
          </a:prstGeom>
        </p:spPr>
        <p:txBody>
          <a:bodyPr wrap="square">
            <a:spAutoFit/>
          </a:bodyPr>
          <a:lstStyle/>
          <a:p>
            <a:pPr lvl="0" algn="just"/>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140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triệu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2143F6F3-7EBB-4248-BE72-FE3294EE443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065" l="3390" r="95763">
                        <a14:foregroundMark x1="49576" y1="0" x2="49576" y2="0"/>
                        <a14:foregroundMark x1="95763" y1="37383" x2="95763" y2="37383"/>
                        <a14:foregroundMark x1="3390" y1="30841" x2="3390" y2="30841"/>
                        <a14:foregroundMark x1="51695" y1="81776" x2="51695" y2="81776"/>
                        <a14:foregroundMark x1="63983" y1="94393" x2="63983" y2="94393"/>
                        <a14:foregroundMark x1="63983" y1="94393" x2="63983" y2="94393"/>
                        <a14:foregroundMark x1="58898" y1="90654" x2="58898" y2="90654"/>
                        <a14:foregroundMark x1="56780" y1="88785" x2="53814" y2="86449"/>
                        <a14:foregroundMark x1="51271" y1="85047" x2="51271" y2="85047"/>
                        <a14:foregroundMark x1="45339" y1="72430" x2="66102" y2="99065"/>
                        <a14:foregroundMark x1="66102" y1="78037" x2="66949" y2="99065"/>
                      </a14:backgroundRemoval>
                    </a14:imgEffect>
                  </a14:imgLayer>
                </a14:imgProps>
              </a:ext>
            </a:extLst>
          </a:blip>
          <a:stretch>
            <a:fillRect/>
          </a:stretch>
        </p:blipFill>
        <p:spPr>
          <a:xfrm>
            <a:off x="243237" y="3446722"/>
            <a:ext cx="912327" cy="827280"/>
          </a:xfrm>
          <a:prstGeom prst="rect">
            <a:avLst/>
          </a:prstGeom>
        </p:spPr>
      </p:pic>
      <p:cxnSp>
        <p:nvCxnSpPr>
          <p:cNvPr id="21" name="Straight Connector 20">
            <a:extLst>
              <a:ext uri="{FF2B5EF4-FFF2-40B4-BE49-F238E27FC236}">
                <a16:creationId xmlns:a16="http://schemas.microsoft.com/office/drawing/2014/main" id="{DC221FB7-DB0F-48D7-95E2-6F569416393C}"/>
              </a:ext>
            </a:extLst>
          </p:cNvPr>
          <p:cNvCxnSpPr>
            <a:cxnSpLocks/>
          </p:cNvCxnSpPr>
          <p:nvPr/>
        </p:nvCxnSpPr>
        <p:spPr>
          <a:xfrm>
            <a:off x="1240572" y="4388303"/>
            <a:ext cx="5301010" cy="0"/>
          </a:xfrm>
          <a:prstGeom prst="line">
            <a:avLst/>
          </a:prstGeom>
          <a:ln w="76200">
            <a:solidFill>
              <a:srgbClr val="DD022D"/>
            </a:solidFill>
            <a:prstDash val="sysDot"/>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2B38010B-472C-4D93-927C-607C6630F1A3}"/>
              </a:ext>
            </a:extLst>
          </p:cNvPr>
          <p:cNvSpPr/>
          <p:nvPr/>
        </p:nvSpPr>
        <p:spPr>
          <a:xfrm>
            <a:off x="1325580" y="3506062"/>
            <a:ext cx="5301010" cy="523220"/>
          </a:xfrm>
          <a:prstGeom prst="rect">
            <a:avLst/>
          </a:prstGeom>
        </p:spPr>
        <p:txBody>
          <a:bodyPr wrap="square">
            <a:spAutoFit/>
          </a:bodyPr>
          <a:lstStyle/>
          <a:p>
            <a:pPr lvl="0" algn="just"/>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30000-40000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51873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16" presetClass="entr" presetSubtype="21"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par>
                                <p:cTn id="36" presetID="16" presetClass="entr" presetSubtype="21"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7" grpId="0"/>
      <p:bldP spid="2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B297F-63A4-411A-8A29-0F66C5C598FA}"/>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07B919D-3516-4304-A23B-6AE97890DD9D}"/>
              </a:ext>
            </a:extLst>
          </p:cNvPr>
          <p:cNvPicPr>
            <a:picLocks noChangeAspect="1"/>
          </p:cNvPicPr>
          <p:nvPr/>
        </p:nvPicPr>
        <p:blipFill>
          <a:blip r:embed="rId3"/>
          <a:stretch>
            <a:fillRect/>
          </a:stretch>
        </p:blipFill>
        <p:spPr>
          <a:xfrm>
            <a:off x="7482980" y="1466898"/>
            <a:ext cx="3864986" cy="5244161"/>
          </a:xfrm>
          <a:prstGeom prst="rect">
            <a:avLst/>
          </a:prstGeom>
        </p:spPr>
      </p:pic>
      <p:sp>
        <p:nvSpPr>
          <p:cNvPr id="4" name="Rectangle 3">
            <a:extLst>
              <a:ext uri="{FF2B5EF4-FFF2-40B4-BE49-F238E27FC236}">
                <a16:creationId xmlns:a16="http://schemas.microsoft.com/office/drawing/2014/main" id="{8B926629-4D43-4363-904D-3B4CB01CA5A3}"/>
              </a:ext>
            </a:extLst>
          </p:cNvPr>
          <p:cNvSpPr/>
          <p:nvPr/>
        </p:nvSpPr>
        <p:spPr>
          <a:xfrm>
            <a:off x="4097698" y="146941"/>
            <a:ext cx="4610465" cy="824136"/>
          </a:xfrm>
          <a:prstGeom prst="rect">
            <a:avLst/>
          </a:prstGeom>
        </p:spPr>
        <p:txBody>
          <a:bodyPr wrap="square">
            <a:spAutoFit/>
          </a:bodyPr>
          <a:lstStyle/>
          <a:p>
            <a:pPr lvl="0" algn="just">
              <a:lnSpc>
                <a:spcPct val="150000"/>
              </a:lnSpc>
            </a:pP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liệu</a:t>
            </a:r>
            <a:endParaRPr kumimoji="0" lang="en-US" sz="3600" b="0" i="0" u="none" strike="noStrike" kern="1200" cap="none" spc="0" normalizeH="0" baseline="0" noProof="0" dirty="0">
              <a:ln>
                <a:noFill/>
              </a:ln>
              <a:solidFill>
                <a:srgbClr val="0070C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0F33DFF-668E-40DB-AA27-BD7FCFD89EA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065" l="3390" r="95763">
                        <a14:foregroundMark x1="49576" y1="0" x2="49576" y2="0"/>
                        <a14:foregroundMark x1="95763" y1="37383" x2="95763" y2="37383"/>
                        <a14:foregroundMark x1="3390" y1="30841" x2="3390" y2="30841"/>
                        <a14:foregroundMark x1="51695" y1="81776" x2="51695" y2="81776"/>
                        <a14:foregroundMark x1="63983" y1="94393" x2="63983" y2="94393"/>
                        <a14:foregroundMark x1="63983" y1="94393" x2="63983" y2="94393"/>
                        <a14:foregroundMark x1="58898" y1="90654" x2="58898" y2="90654"/>
                        <a14:foregroundMark x1="56780" y1="88785" x2="53814" y2="86449"/>
                        <a14:foregroundMark x1="51271" y1="85047" x2="51271" y2="85047"/>
                        <a14:foregroundMark x1="45339" y1="72430" x2="66102" y2="99065"/>
                        <a14:foregroundMark x1="66102" y1="78037" x2="66949" y2="99065"/>
                      </a14:backgroundRemoval>
                    </a14:imgEffect>
                  </a14:imgLayer>
                </a14:imgProps>
              </a:ext>
            </a:extLst>
          </a:blip>
          <a:stretch>
            <a:fillRect/>
          </a:stretch>
        </p:blipFill>
        <p:spPr>
          <a:xfrm>
            <a:off x="2295672" y="146941"/>
            <a:ext cx="912327" cy="827280"/>
          </a:xfrm>
          <a:prstGeom prst="rect">
            <a:avLst/>
          </a:prstGeom>
        </p:spPr>
      </p:pic>
      <p:cxnSp>
        <p:nvCxnSpPr>
          <p:cNvPr id="7" name="Straight Connector 6">
            <a:extLst>
              <a:ext uri="{FF2B5EF4-FFF2-40B4-BE49-F238E27FC236}">
                <a16:creationId xmlns:a16="http://schemas.microsoft.com/office/drawing/2014/main" id="{3430F14E-7C2E-4755-A924-289854D0FDA4}"/>
              </a:ext>
            </a:extLst>
          </p:cNvPr>
          <p:cNvCxnSpPr>
            <a:cxnSpLocks/>
          </p:cNvCxnSpPr>
          <p:nvPr/>
        </p:nvCxnSpPr>
        <p:spPr>
          <a:xfrm>
            <a:off x="3443955" y="146941"/>
            <a:ext cx="140151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C4C7665-1B2A-45D9-B91B-92FB617045CB}"/>
              </a:ext>
            </a:extLst>
          </p:cNvPr>
          <p:cNvCxnSpPr>
            <a:cxnSpLocks/>
          </p:cNvCxnSpPr>
          <p:nvPr/>
        </p:nvCxnSpPr>
        <p:spPr>
          <a:xfrm>
            <a:off x="7339412" y="971077"/>
            <a:ext cx="1548214"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92ECB60-ACA5-404D-BCBE-039C421D699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065" l="3390" r="95763">
                        <a14:foregroundMark x1="49576" y1="0" x2="49576" y2="0"/>
                        <a14:foregroundMark x1="95763" y1="37383" x2="95763" y2="37383"/>
                        <a14:foregroundMark x1="3390" y1="30841" x2="3390" y2="30841"/>
                        <a14:foregroundMark x1="51695" y1="81776" x2="51695" y2="81776"/>
                        <a14:foregroundMark x1="63983" y1="94393" x2="63983" y2="94393"/>
                        <a14:foregroundMark x1="63983" y1="94393" x2="63983" y2="94393"/>
                        <a14:foregroundMark x1="58898" y1="90654" x2="58898" y2="90654"/>
                        <a14:foregroundMark x1="56780" y1="88785" x2="53814" y2="86449"/>
                        <a14:foregroundMark x1="51271" y1="85047" x2="51271" y2="85047"/>
                        <a14:foregroundMark x1="45339" y1="72430" x2="66102" y2="99065"/>
                        <a14:foregroundMark x1="66102" y1="78037" x2="66949" y2="99065"/>
                      </a14:backgroundRemoval>
                    </a14:imgEffect>
                  </a14:imgLayer>
                </a14:imgProps>
              </a:ext>
            </a:extLst>
          </a:blip>
          <a:stretch>
            <a:fillRect/>
          </a:stretch>
        </p:blipFill>
        <p:spPr>
          <a:xfrm>
            <a:off x="328245" y="851005"/>
            <a:ext cx="912327" cy="827280"/>
          </a:xfrm>
          <a:prstGeom prst="rect">
            <a:avLst/>
          </a:prstGeom>
        </p:spPr>
      </p:pic>
      <p:cxnSp>
        <p:nvCxnSpPr>
          <p:cNvPr id="13" name="Straight Connector 12">
            <a:extLst>
              <a:ext uri="{FF2B5EF4-FFF2-40B4-BE49-F238E27FC236}">
                <a16:creationId xmlns:a16="http://schemas.microsoft.com/office/drawing/2014/main" id="{CC393F3E-6BC1-42F5-A2F3-6CF49C6E1E05}"/>
              </a:ext>
            </a:extLst>
          </p:cNvPr>
          <p:cNvCxnSpPr>
            <a:cxnSpLocks/>
          </p:cNvCxnSpPr>
          <p:nvPr/>
        </p:nvCxnSpPr>
        <p:spPr>
          <a:xfrm>
            <a:off x="1325580" y="1792586"/>
            <a:ext cx="5378135" cy="0"/>
          </a:xfrm>
          <a:prstGeom prst="line">
            <a:avLst/>
          </a:prstGeom>
          <a:ln w="76200">
            <a:solidFill>
              <a:srgbClr val="DD022D"/>
            </a:solidFill>
            <a:prstDash val="sysDot"/>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E3A149A-BB89-43CE-97FD-320D2D6392C8}"/>
              </a:ext>
            </a:extLst>
          </p:cNvPr>
          <p:cNvSpPr/>
          <p:nvPr/>
        </p:nvSpPr>
        <p:spPr>
          <a:xfrm>
            <a:off x="1325580" y="835176"/>
            <a:ext cx="5511056" cy="954107"/>
          </a:xfrm>
          <a:prstGeom prst="rect">
            <a:avLst/>
          </a:prstGeom>
        </p:spPr>
        <p:txBody>
          <a:bodyPr wrap="square">
            <a:spAutoFit/>
          </a:bodyPr>
          <a:lstStyle/>
          <a:p>
            <a:pPr lvl="0"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 người đọc hình dung ra khoảng cách giữa Mặt Trời và Trái Đất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11CBD3A-0345-42A2-B77F-403D0B46673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065" l="3390" r="95763">
                        <a14:foregroundMark x1="49576" y1="0" x2="49576" y2="0"/>
                        <a14:foregroundMark x1="95763" y1="37383" x2="95763" y2="37383"/>
                        <a14:foregroundMark x1="3390" y1="30841" x2="3390" y2="30841"/>
                        <a14:foregroundMark x1="51695" y1="81776" x2="51695" y2="81776"/>
                        <a14:foregroundMark x1="63983" y1="94393" x2="63983" y2="94393"/>
                        <a14:foregroundMark x1="63983" y1="94393" x2="63983" y2="94393"/>
                        <a14:foregroundMark x1="58898" y1="90654" x2="58898" y2="90654"/>
                        <a14:foregroundMark x1="56780" y1="88785" x2="53814" y2="86449"/>
                        <a14:foregroundMark x1="51271" y1="85047" x2="51271" y2="85047"/>
                        <a14:foregroundMark x1="45339" y1="72430" x2="66102" y2="99065"/>
                        <a14:foregroundMark x1="66102" y1="78037" x2="66949" y2="99065"/>
                      </a14:backgroundRemoval>
                    </a14:imgEffect>
                  </a14:imgLayer>
                </a14:imgProps>
              </a:ext>
            </a:extLst>
          </a:blip>
          <a:stretch>
            <a:fillRect/>
          </a:stretch>
        </p:blipFill>
        <p:spPr>
          <a:xfrm>
            <a:off x="243237" y="2112084"/>
            <a:ext cx="912327" cy="827280"/>
          </a:xfrm>
          <a:prstGeom prst="rect">
            <a:avLst/>
          </a:prstGeom>
        </p:spPr>
      </p:pic>
      <p:cxnSp>
        <p:nvCxnSpPr>
          <p:cNvPr id="16" name="Straight Connector 15">
            <a:extLst>
              <a:ext uri="{FF2B5EF4-FFF2-40B4-BE49-F238E27FC236}">
                <a16:creationId xmlns:a16="http://schemas.microsoft.com/office/drawing/2014/main" id="{C45CFF12-5569-4F4F-9EC6-8D46B206CF78}"/>
              </a:ext>
            </a:extLst>
          </p:cNvPr>
          <p:cNvCxnSpPr>
            <a:cxnSpLocks/>
          </p:cNvCxnSpPr>
          <p:nvPr/>
        </p:nvCxnSpPr>
        <p:spPr>
          <a:xfrm>
            <a:off x="1240572" y="3187889"/>
            <a:ext cx="5301010" cy="0"/>
          </a:xfrm>
          <a:prstGeom prst="line">
            <a:avLst/>
          </a:prstGeom>
          <a:ln w="76200">
            <a:solidFill>
              <a:srgbClr val="DD022D"/>
            </a:solidFill>
            <a:prstDash val="sysDot"/>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07DC09BF-896B-4697-903D-EF53A272139B}"/>
              </a:ext>
            </a:extLst>
          </p:cNvPr>
          <p:cNvSpPr/>
          <p:nvPr/>
        </p:nvSpPr>
        <p:spPr>
          <a:xfrm>
            <a:off x="1182740" y="1837105"/>
            <a:ext cx="5587175" cy="1384995"/>
          </a:xfrm>
          <a:prstGeom prst="rect">
            <a:avLst/>
          </a:prstGeom>
        </p:spPr>
        <p:txBody>
          <a:bodyPr wrap="square">
            <a:spAutoFit/>
          </a:bodyPr>
          <a:lstStyle/>
          <a:p>
            <a:pPr lvl="0" algn="just"/>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à cơ sở để hình dung ra những tác động của Mặt Trời lên việc hình thành sự sống</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2143F6F3-7EBB-4248-BE72-FE3294EE443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065" l="3390" r="95763">
                        <a14:foregroundMark x1="49576" y1="0" x2="49576" y2="0"/>
                        <a14:foregroundMark x1="95763" y1="37383" x2="95763" y2="37383"/>
                        <a14:foregroundMark x1="3390" y1="30841" x2="3390" y2="30841"/>
                        <a14:foregroundMark x1="51695" y1="81776" x2="51695" y2="81776"/>
                        <a14:foregroundMark x1="63983" y1="94393" x2="63983" y2="94393"/>
                        <a14:foregroundMark x1="63983" y1="94393" x2="63983" y2="94393"/>
                        <a14:foregroundMark x1="58898" y1="90654" x2="58898" y2="90654"/>
                        <a14:foregroundMark x1="56780" y1="88785" x2="53814" y2="86449"/>
                        <a14:foregroundMark x1="51271" y1="85047" x2="51271" y2="85047"/>
                        <a14:foregroundMark x1="45339" y1="72430" x2="66102" y2="99065"/>
                        <a14:foregroundMark x1="66102" y1="78037" x2="66949" y2="99065"/>
                      </a14:backgroundRemoval>
                    </a14:imgEffect>
                  </a14:imgLayer>
                </a14:imgProps>
              </a:ext>
            </a:extLst>
          </a:blip>
          <a:stretch>
            <a:fillRect/>
          </a:stretch>
        </p:blipFill>
        <p:spPr>
          <a:xfrm>
            <a:off x="243237" y="3446722"/>
            <a:ext cx="912327" cy="827280"/>
          </a:xfrm>
          <a:prstGeom prst="rect">
            <a:avLst/>
          </a:prstGeom>
        </p:spPr>
      </p:pic>
      <p:cxnSp>
        <p:nvCxnSpPr>
          <p:cNvPr id="21" name="Straight Connector 20">
            <a:extLst>
              <a:ext uri="{FF2B5EF4-FFF2-40B4-BE49-F238E27FC236}">
                <a16:creationId xmlns:a16="http://schemas.microsoft.com/office/drawing/2014/main" id="{DC221FB7-DB0F-48D7-95E2-6F569416393C}"/>
              </a:ext>
            </a:extLst>
          </p:cNvPr>
          <p:cNvCxnSpPr>
            <a:cxnSpLocks/>
          </p:cNvCxnSpPr>
          <p:nvPr/>
        </p:nvCxnSpPr>
        <p:spPr>
          <a:xfrm>
            <a:off x="1240572" y="4388303"/>
            <a:ext cx="5301010" cy="0"/>
          </a:xfrm>
          <a:prstGeom prst="line">
            <a:avLst/>
          </a:prstGeom>
          <a:ln w="76200">
            <a:solidFill>
              <a:srgbClr val="DD022D"/>
            </a:solidFill>
            <a:prstDash val="sysDot"/>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2B38010B-472C-4D93-927C-607C6630F1A3}"/>
              </a:ext>
            </a:extLst>
          </p:cNvPr>
          <p:cNvSpPr/>
          <p:nvPr/>
        </p:nvSpPr>
        <p:spPr>
          <a:xfrm>
            <a:off x="1325580" y="3506062"/>
            <a:ext cx="5301010" cy="523220"/>
          </a:xfrm>
          <a:prstGeom prst="rect">
            <a:avLst/>
          </a:prstGeom>
        </p:spPr>
        <p:txBody>
          <a:bodyPr wrap="square">
            <a:spAutoFit/>
          </a:bodyPr>
          <a:lstStyle/>
          <a:p>
            <a:pPr lvl="0" algn="just"/>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 thấy được quá trình tiến hóa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6CFA5314-1136-41A4-AA93-BD7CCE9B2D1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065" l="3390" r="95763">
                        <a14:foregroundMark x1="49576" y1="0" x2="49576" y2="0"/>
                        <a14:foregroundMark x1="95763" y1="37383" x2="95763" y2="37383"/>
                        <a14:foregroundMark x1="3390" y1="30841" x2="3390" y2="30841"/>
                        <a14:foregroundMark x1="51695" y1="81776" x2="51695" y2="81776"/>
                        <a14:foregroundMark x1="63983" y1="94393" x2="63983" y2="94393"/>
                        <a14:foregroundMark x1="63983" y1="94393" x2="63983" y2="94393"/>
                        <a14:foregroundMark x1="58898" y1="90654" x2="58898" y2="90654"/>
                        <a14:foregroundMark x1="56780" y1="88785" x2="53814" y2="86449"/>
                        <a14:foregroundMark x1="51271" y1="85047" x2="51271" y2="85047"/>
                        <a14:foregroundMark x1="45339" y1="72430" x2="66102" y2="99065"/>
                        <a14:foregroundMark x1="66102" y1="78037" x2="66949" y2="99065"/>
                      </a14:backgroundRemoval>
                    </a14:imgEffect>
                  </a14:imgLayer>
                </a14:imgProps>
              </a:ext>
            </a:extLst>
          </a:blip>
          <a:stretch>
            <a:fillRect/>
          </a:stretch>
        </p:blipFill>
        <p:spPr>
          <a:xfrm>
            <a:off x="2131550" y="4709323"/>
            <a:ext cx="912327" cy="827280"/>
          </a:xfrm>
          <a:prstGeom prst="rect">
            <a:avLst/>
          </a:prstGeom>
        </p:spPr>
      </p:pic>
      <p:cxnSp>
        <p:nvCxnSpPr>
          <p:cNvPr id="19" name="Straight Connector 18">
            <a:extLst>
              <a:ext uri="{FF2B5EF4-FFF2-40B4-BE49-F238E27FC236}">
                <a16:creationId xmlns:a16="http://schemas.microsoft.com/office/drawing/2014/main" id="{2D5BAF72-2B9D-4621-8723-D886B777A70E}"/>
              </a:ext>
            </a:extLst>
          </p:cNvPr>
          <p:cNvCxnSpPr>
            <a:cxnSpLocks/>
          </p:cNvCxnSpPr>
          <p:nvPr/>
        </p:nvCxnSpPr>
        <p:spPr>
          <a:xfrm>
            <a:off x="3122991" y="5629566"/>
            <a:ext cx="5301010" cy="0"/>
          </a:xfrm>
          <a:prstGeom prst="line">
            <a:avLst/>
          </a:prstGeom>
          <a:ln w="76200">
            <a:solidFill>
              <a:srgbClr val="DD022D"/>
            </a:solidFill>
            <a:prstDash val="sysDot"/>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A7AE22B1-D346-4192-AA48-2848B52694D2}"/>
              </a:ext>
            </a:extLst>
          </p:cNvPr>
          <p:cNvSpPr/>
          <p:nvPr/>
        </p:nvSpPr>
        <p:spPr>
          <a:xfrm>
            <a:off x="3207999" y="5010702"/>
            <a:ext cx="5301010" cy="523220"/>
          </a:xfrm>
          <a:prstGeom prst="rect">
            <a:avLst/>
          </a:prstGeom>
        </p:spPr>
        <p:txBody>
          <a:bodyPr wrap="square">
            <a:spAutoFit/>
          </a:bodyPr>
          <a:lstStyle/>
          <a:p>
            <a:pPr lvl="0" algn="just"/>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ra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cậy</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15391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16" presetClass="entr" presetSubtype="21"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par>
                                <p:cTn id="36" presetID="16" presetClass="entr" presetSubtype="21"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barn(inVertical)">
                                      <p:cBhvr>
                                        <p:cTn id="46" dur="500"/>
                                        <p:tgtEl>
                                          <p:spTgt spid="23"/>
                                        </p:tgtEl>
                                      </p:cBhvr>
                                    </p:animEffect>
                                  </p:childTnLst>
                                </p:cTn>
                              </p:par>
                              <p:par>
                                <p:cTn id="47" presetID="16" presetClass="entr" presetSubtype="21"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arn(inVertical)">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7" grpId="0"/>
      <p:bldP spid="22" grpId="0"/>
      <p:bldP spid="2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5807E0-03F6-4572-A615-E7EFCBC7C11A}"/>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descr="C:\Users\DELL\Downloads\Ivory Doughnut Illustration Decision Tree Chart (1).png">
            <a:extLst>
              <a:ext uri="{FF2B5EF4-FFF2-40B4-BE49-F238E27FC236}">
                <a16:creationId xmlns:a16="http://schemas.microsoft.com/office/drawing/2014/main" id="{02D769DD-1708-4356-BCA4-69F533AEFB8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31846" y="1008719"/>
            <a:ext cx="10175846" cy="5761196"/>
          </a:xfrm>
          <a:prstGeom prst="rect">
            <a:avLst/>
          </a:prstGeom>
          <a:noFill/>
          <a:ln>
            <a:noFill/>
          </a:ln>
        </p:spPr>
      </p:pic>
      <p:sp>
        <p:nvSpPr>
          <p:cNvPr id="4" name="Rectangle 3">
            <a:extLst>
              <a:ext uri="{FF2B5EF4-FFF2-40B4-BE49-F238E27FC236}">
                <a16:creationId xmlns:a16="http://schemas.microsoft.com/office/drawing/2014/main" id="{F81746E9-0DDD-4A16-AE07-2CB134AD68D6}"/>
              </a:ext>
            </a:extLst>
          </p:cNvPr>
          <p:cNvSpPr/>
          <p:nvPr/>
        </p:nvSpPr>
        <p:spPr>
          <a:xfrm>
            <a:off x="4097698" y="146941"/>
            <a:ext cx="4610465" cy="824136"/>
          </a:xfrm>
          <a:prstGeom prst="rect">
            <a:avLst/>
          </a:prstGeom>
        </p:spPr>
        <p:txBody>
          <a:bodyPr wrap="square">
            <a:spAutoFit/>
          </a:bodyPr>
          <a:lstStyle/>
          <a:p>
            <a:pPr lvl="0" algn="just">
              <a:lnSpc>
                <a:spcPct val="150000"/>
              </a:lnSpc>
            </a:pP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4.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Tóm</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tắt</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chính</a:t>
            </a:r>
            <a:endParaRPr kumimoji="0" lang="en-US" sz="3600" b="0" i="0" u="none" strike="noStrike" kern="1200" cap="none" spc="0" normalizeH="0" baseline="0" noProof="0" dirty="0">
              <a:ln>
                <a:noFill/>
              </a:ln>
              <a:solidFill>
                <a:srgbClr val="0070C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6027CCC-921B-47D1-ACF5-93E9BDA1DE8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065" l="3390" r="95763">
                        <a14:foregroundMark x1="49576" y1="0" x2="49576" y2="0"/>
                        <a14:foregroundMark x1="95763" y1="37383" x2="95763" y2="37383"/>
                        <a14:foregroundMark x1="3390" y1="30841" x2="3390" y2="30841"/>
                        <a14:foregroundMark x1="51695" y1="81776" x2="51695" y2="81776"/>
                        <a14:foregroundMark x1="63983" y1="94393" x2="63983" y2="94393"/>
                        <a14:foregroundMark x1="63983" y1="94393" x2="63983" y2="94393"/>
                        <a14:foregroundMark x1="58898" y1="90654" x2="58898" y2="90654"/>
                        <a14:foregroundMark x1="56780" y1="88785" x2="53814" y2="86449"/>
                        <a14:foregroundMark x1="51271" y1="85047" x2="51271" y2="85047"/>
                        <a14:foregroundMark x1="45339" y1="72430" x2="66102" y2="99065"/>
                        <a14:foregroundMark x1="66102" y1="78037" x2="66949" y2="99065"/>
                      </a14:backgroundRemoval>
                    </a14:imgEffect>
                  </a14:imgLayer>
                </a14:imgProps>
              </a:ext>
            </a:extLst>
          </a:blip>
          <a:stretch>
            <a:fillRect/>
          </a:stretch>
        </p:blipFill>
        <p:spPr>
          <a:xfrm>
            <a:off x="2295672" y="146941"/>
            <a:ext cx="912327" cy="827280"/>
          </a:xfrm>
          <a:prstGeom prst="rect">
            <a:avLst/>
          </a:prstGeom>
        </p:spPr>
      </p:pic>
      <p:cxnSp>
        <p:nvCxnSpPr>
          <p:cNvPr id="6" name="Straight Connector 5">
            <a:extLst>
              <a:ext uri="{FF2B5EF4-FFF2-40B4-BE49-F238E27FC236}">
                <a16:creationId xmlns:a16="http://schemas.microsoft.com/office/drawing/2014/main" id="{0EA41CBF-2485-41A0-8624-8476DFF6883D}"/>
              </a:ext>
            </a:extLst>
          </p:cNvPr>
          <p:cNvCxnSpPr>
            <a:cxnSpLocks/>
          </p:cNvCxnSpPr>
          <p:nvPr/>
        </p:nvCxnSpPr>
        <p:spPr>
          <a:xfrm>
            <a:off x="3443955" y="146941"/>
            <a:ext cx="140151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C3F6091-5E2C-43B2-9203-A38F6A6E9F61}"/>
              </a:ext>
            </a:extLst>
          </p:cNvPr>
          <p:cNvCxnSpPr>
            <a:cxnSpLocks/>
          </p:cNvCxnSpPr>
          <p:nvPr/>
        </p:nvCxnSpPr>
        <p:spPr>
          <a:xfrm>
            <a:off x="7339412" y="971077"/>
            <a:ext cx="1548214"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0744101"/>
      </p:ext>
    </p:extLst>
  </p:cSld>
  <p:clrMapOvr>
    <a:masterClrMapping/>
  </p:clrMapOvr>
  <p:transition spd="slow" advTm="3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2BACBFC2-66BA-44EB-A629-41B8A42857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969037"/>
            <a:ext cx="12192003" cy="2888961"/>
          </a:xfrm>
          <a:prstGeom prst="rect">
            <a:avLst/>
          </a:prstGeom>
        </p:spPr>
      </p:pic>
      <p:pic>
        <p:nvPicPr>
          <p:cNvPr id="3" name="Picture 2">
            <a:extLst>
              <a:ext uri="{FF2B5EF4-FFF2-40B4-BE49-F238E27FC236}">
                <a16:creationId xmlns:a16="http://schemas.microsoft.com/office/drawing/2014/main" id="{60EF8B42-C747-4340-880E-423E0CC72D6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978" b="90000" l="2967" r="96946">
                        <a14:foregroundMark x1="45201" y1="10144" x2="45201" y2="10144"/>
                        <a14:foregroundMark x1="48778" y1="10432" x2="48778" y2="10432"/>
                        <a14:foregroundMark x1="49127" y1="9712" x2="49127" y2="9712"/>
                        <a14:foregroundMark x1="48778" y1="8561" x2="48778" y2="8561"/>
                        <a14:foregroundMark x1="45462" y1="7626" x2="45462" y2="7626"/>
                        <a14:foregroundMark x1="44852" y1="7410" x2="44852" y2="7410"/>
                        <a14:foregroundMark x1="63351" y1="9281" x2="63351" y2="9281"/>
                        <a14:foregroundMark x1="92757" y1="43381" x2="92757" y2="43381"/>
                        <a14:foregroundMark x1="95288" y1="60935" x2="95550" y2="60216"/>
                        <a14:foregroundMark x1="8813" y1="55396" x2="8813" y2="55396"/>
                        <a14:foregroundMark x1="4625" y1="58345" x2="4625" y2="58345"/>
                        <a14:foregroundMark x1="2967" y1="62086" x2="2967" y2="62086"/>
                        <a14:foregroundMark x1="96946" y1="44317" x2="96946" y2="44317"/>
                      </a14:backgroundRemoval>
                    </a14:imgEffect>
                  </a14:imgLayer>
                </a14:imgProps>
              </a:ext>
            </a:extLst>
          </a:blip>
          <a:stretch>
            <a:fillRect/>
          </a:stretch>
        </p:blipFill>
        <p:spPr>
          <a:xfrm>
            <a:off x="4281052" y="2394627"/>
            <a:ext cx="3497950" cy="4242714"/>
          </a:xfrm>
          <a:prstGeom prst="rect">
            <a:avLst/>
          </a:prstGeom>
        </p:spPr>
      </p:pic>
      <p:pic>
        <p:nvPicPr>
          <p:cNvPr id="6" name="Picture 5">
            <a:extLst>
              <a:ext uri="{FF2B5EF4-FFF2-40B4-BE49-F238E27FC236}">
                <a16:creationId xmlns:a16="http://schemas.microsoft.com/office/drawing/2014/main" id="{907708B7-E39C-4CC8-9ABF-DCDB3729D8DF}"/>
              </a:ext>
            </a:extLst>
          </p:cNvPr>
          <p:cNvPicPr>
            <a:picLocks noChangeAspect="1"/>
          </p:cNvPicPr>
          <p:nvPr/>
        </p:nvPicPr>
        <p:blipFill>
          <a:blip r:embed="rId5"/>
          <a:stretch>
            <a:fillRect/>
          </a:stretch>
        </p:blipFill>
        <p:spPr>
          <a:xfrm>
            <a:off x="0" y="37358"/>
            <a:ext cx="805106" cy="794418"/>
          </a:xfrm>
          <a:prstGeom prst="rect">
            <a:avLst/>
          </a:prstGeom>
        </p:spPr>
      </p:pic>
      <p:pic>
        <p:nvPicPr>
          <p:cNvPr id="7" name="Picture 6">
            <a:extLst>
              <a:ext uri="{FF2B5EF4-FFF2-40B4-BE49-F238E27FC236}">
                <a16:creationId xmlns:a16="http://schemas.microsoft.com/office/drawing/2014/main" id="{54893FF5-E7AC-4C2C-A955-D554AFAF3637}"/>
              </a:ext>
            </a:extLst>
          </p:cNvPr>
          <p:cNvPicPr>
            <a:picLocks noChangeAspect="1"/>
          </p:cNvPicPr>
          <p:nvPr/>
        </p:nvPicPr>
        <p:blipFill>
          <a:blip r:embed="rId6"/>
          <a:stretch>
            <a:fillRect/>
          </a:stretch>
        </p:blipFill>
        <p:spPr>
          <a:xfrm>
            <a:off x="188054" y="318254"/>
            <a:ext cx="1821460" cy="910730"/>
          </a:xfrm>
          <a:prstGeom prst="rect">
            <a:avLst/>
          </a:prstGeom>
        </p:spPr>
      </p:pic>
      <p:pic>
        <p:nvPicPr>
          <p:cNvPr id="9" name="Picture 8">
            <a:extLst>
              <a:ext uri="{FF2B5EF4-FFF2-40B4-BE49-F238E27FC236}">
                <a16:creationId xmlns:a16="http://schemas.microsoft.com/office/drawing/2014/main" id="{D1DAC447-2629-47F3-9BF4-0EA03CC648B1}"/>
              </a:ext>
            </a:extLst>
          </p:cNvPr>
          <p:cNvPicPr>
            <a:picLocks noChangeAspect="1"/>
          </p:cNvPicPr>
          <p:nvPr/>
        </p:nvPicPr>
        <p:blipFill>
          <a:blip r:embed="rId7"/>
          <a:stretch>
            <a:fillRect/>
          </a:stretch>
        </p:blipFill>
        <p:spPr>
          <a:xfrm>
            <a:off x="11164706" y="4772347"/>
            <a:ext cx="946874" cy="2085653"/>
          </a:xfrm>
          <a:prstGeom prst="rect">
            <a:avLst/>
          </a:prstGeom>
        </p:spPr>
      </p:pic>
      <p:sp>
        <p:nvSpPr>
          <p:cNvPr id="5" name="Rectangle 4">
            <a:extLst>
              <a:ext uri="{FF2B5EF4-FFF2-40B4-BE49-F238E27FC236}">
                <a16:creationId xmlns:a16="http://schemas.microsoft.com/office/drawing/2014/main" id="{C3E53C97-6E17-4B07-B6D3-64BA1438FA42}"/>
              </a:ext>
            </a:extLst>
          </p:cNvPr>
          <p:cNvSpPr/>
          <p:nvPr/>
        </p:nvSpPr>
        <p:spPr>
          <a:xfrm>
            <a:off x="3140447" y="147638"/>
            <a:ext cx="5911105" cy="523220"/>
          </a:xfrm>
          <a:prstGeom prst="rect">
            <a:avLst/>
          </a:prstGeom>
          <a:ln w="38100">
            <a:prstDash val="sysDot"/>
          </a:ln>
        </p:spPr>
        <p:style>
          <a:lnRef idx="2">
            <a:schemeClr val="accent6"/>
          </a:lnRef>
          <a:fillRef idx="1">
            <a:schemeClr val="lt1"/>
          </a:fillRef>
          <a:effectRef idx="0">
            <a:schemeClr val="accent6"/>
          </a:effectRef>
          <a:fontRef idx="minor">
            <a:schemeClr val="dk1"/>
          </a:fontRef>
        </p:style>
        <p:txBody>
          <a:bodyPr wrap="none">
            <a:spAutoFit/>
          </a:bodyPr>
          <a:lstStyle/>
          <a:p>
            <a:r>
              <a:rPr lang="en-US" sz="2800" b="1" dirty="0" err="1">
                <a:solidFill>
                  <a:srgbClr val="000000"/>
                </a:solidFill>
                <a:latin typeface="Times New Roman" panose="02020603050405020304" pitchFamily="18" charset="0"/>
                <a:ea typeface="Times New Roman" panose="02020603050405020304" pitchFamily="18" charset="0"/>
              </a:rPr>
              <a:t>Văn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bản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Trái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Đất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mẹ</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muôn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loài</a:t>
            </a:r>
            <a:endParaRPr lang="en-US" sz="2800" b="1" dirty="0"/>
          </a:p>
        </p:txBody>
      </p:sp>
      <p:cxnSp>
        <p:nvCxnSpPr>
          <p:cNvPr id="10" name="Straight Connector 9">
            <a:extLst>
              <a:ext uri="{FF2B5EF4-FFF2-40B4-BE49-F238E27FC236}">
                <a16:creationId xmlns:a16="http://schemas.microsoft.com/office/drawing/2014/main" id="{3A3D2E64-2D33-48A6-8823-C696AA6CE012}"/>
              </a:ext>
            </a:extLst>
          </p:cNvPr>
          <p:cNvCxnSpPr>
            <a:cxnSpLocks/>
          </p:cNvCxnSpPr>
          <p:nvPr/>
        </p:nvCxnSpPr>
        <p:spPr>
          <a:xfrm>
            <a:off x="5931017" y="721170"/>
            <a:ext cx="0" cy="659332"/>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336E9AB6-B3BE-49C4-B1EA-EE99BE42FC1C}"/>
              </a:ext>
            </a:extLst>
          </p:cNvPr>
          <p:cNvSpPr/>
          <p:nvPr/>
        </p:nvSpPr>
        <p:spPr>
          <a:xfrm>
            <a:off x="3136778" y="1430814"/>
            <a:ext cx="6114998" cy="923330"/>
          </a:xfrm>
          <a:prstGeom prst="rect">
            <a:avLst/>
          </a:prstGeom>
          <a:ln w="38100">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vi-VN" sz="1800" b="1" dirty="0">
                <a:solidFill>
                  <a:srgbClr val="000000"/>
                </a:solidFill>
                <a:latin typeface="Times New Roman" panose="02020603050405020304" pitchFamily="18" charset="0"/>
                <a:ea typeface="Times New Roman" panose="02020603050405020304" pitchFamily="18" charset="0"/>
              </a:rPr>
              <a:t>Nội dung VB: TĐ là hành </a:t>
            </a:r>
            <a:r>
              <a:rPr lang="en-US" sz="1800" b="1" dirty="0" err="1">
                <a:solidFill>
                  <a:srgbClr val="000000"/>
                </a:solidFill>
                <a:latin typeface="Times New Roman" panose="02020603050405020304" pitchFamily="18" charset="0"/>
                <a:ea typeface="Times New Roman" panose="02020603050405020304" pitchFamily="18" charset="0"/>
              </a:rPr>
              <a:t>ti</a:t>
            </a:r>
            <a:r>
              <a:rPr lang="vi-VN" sz="1800" b="1" dirty="0">
                <a:solidFill>
                  <a:srgbClr val="000000"/>
                </a:solidFill>
                <a:latin typeface="Times New Roman" panose="02020603050405020304" pitchFamily="18" charset="0"/>
                <a:ea typeface="Times New Roman" panose="02020603050405020304" pitchFamily="18" charset="0"/>
              </a:rPr>
              <a:t>nh duy nhất trong hệ Mặt Trời có sự sống. Sự sống trên TĐ đã được nuôi dưỡng từ hàng triệu năm. </a:t>
            </a:r>
            <a:endParaRPr lang="en-US" sz="1800" b="1" dirty="0"/>
          </a:p>
        </p:txBody>
      </p:sp>
      <p:cxnSp>
        <p:nvCxnSpPr>
          <p:cNvPr id="14" name="Straight Connector 13">
            <a:extLst>
              <a:ext uri="{FF2B5EF4-FFF2-40B4-BE49-F238E27FC236}">
                <a16:creationId xmlns:a16="http://schemas.microsoft.com/office/drawing/2014/main" id="{371CDE09-EF0E-4F3F-A267-56FE67F8D005}"/>
              </a:ext>
            </a:extLst>
          </p:cNvPr>
          <p:cNvCxnSpPr>
            <a:cxnSpLocks/>
          </p:cNvCxnSpPr>
          <p:nvPr/>
        </p:nvCxnSpPr>
        <p:spPr>
          <a:xfrm>
            <a:off x="2172749" y="1774750"/>
            <a:ext cx="0" cy="746655"/>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5A1D117-91DE-4966-AEC6-38F6886FAE80}"/>
              </a:ext>
            </a:extLst>
          </p:cNvPr>
          <p:cNvCxnSpPr>
            <a:cxnSpLocks/>
          </p:cNvCxnSpPr>
          <p:nvPr/>
        </p:nvCxnSpPr>
        <p:spPr>
          <a:xfrm>
            <a:off x="10240973" y="1862073"/>
            <a:ext cx="0" cy="755292"/>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D41BE5E-5504-435B-A47B-BB22F795E0F4}"/>
              </a:ext>
            </a:extLst>
          </p:cNvPr>
          <p:cNvCxnSpPr>
            <a:cxnSpLocks/>
          </p:cNvCxnSpPr>
          <p:nvPr/>
        </p:nvCxnSpPr>
        <p:spPr>
          <a:xfrm flipH="1">
            <a:off x="2147582" y="1728132"/>
            <a:ext cx="989197"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DE4836A-6335-49C5-BBED-D1652AC36FD6}"/>
              </a:ext>
            </a:extLst>
          </p:cNvPr>
          <p:cNvCxnSpPr>
            <a:cxnSpLocks/>
          </p:cNvCxnSpPr>
          <p:nvPr/>
        </p:nvCxnSpPr>
        <p:spPr>
          <a:xfrm flipH="1">
            <a:off x="9251776" y="1862073"/>
            <a:ext cx="989197"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B6CA2E76-2B4E-4EE5-8861-05EFB6736DF0}"/>
              </a:ext>
            </a:extLst>
          </p:cNvPr>
          <p:cNvSpPr/>
          <p:nvPr/>
        </p:nvSpPr>
        <p:spPr>
          <a:xfrm>
            <a:off x="283172" y="2567836"/>
            <a:ext cx="3600216" cy="369332"/>
          </a:xfrm>
          <a:prstGeom prst="rect">
            <a:avLst/>
          </a:prstGeom>
          <a:ln w="38100">
            <a:prstDash val="sysDot"/>
          </a:ln>
        </p:spPr>
        <p:style>
          <a:lnRef idx="2">
            <a:schemeClr val="accent6"/>
          </a:lnRef>
          <a:fillRef idx="1">
            <a:schemeClr val="lt1"/>
          </a:fillRef>
          <a:effectRef idx="0">
            <a:schemeClr val="accent6"/>
          </a:effectRef>
          <a:fontRef idx="minor">
            <a:schemeClr val="dk1"/>
          </a:fontRef>
        </p:style>
        <p:txBody>
          <a:bodyPr wrap="none">
            <a:spAutoFit/>
          </a:bodyPr>
          <a:lstStyle/>
          <a:p>
            <a:r>
              <a:rPr lang="en-US" sz="1800" b="1" dirty="0" err="1">
                <a:solidFill>
                  <a:srgbClr val="000000"/>
                </a:solidFill>
                <a:latin typeface="Times New Roman" panose="02020603050405020304" pitchFamily="18" charset="0"/>
                <a:ea typeface="Times New Roman" panose="02020603050405020304" pitchFamily="18" charset="0"/>
              </a:rPr>
              <a:t>Đoạn</a:t>
            </a:r>
            <a:r>
              <a:rPr lang="en-US" sz="1800" b="1" dirty="0">
                <a:solidFill>
                  <a:srgbClr val="000000"/>
                </a:solidFill>
                <a:latin typeface="Times New Roman" panose="02020603050405020304" pitchFamily="18" charset="0"/>
                <a:ea typeface="Times New Roman" panose="02020603050405020304" pitchFamily="18" charset="0"/>
              </a:rPr>
              <a:t> 1: </a:t>
            </a:r>
            <a:r>
              <a:rPr lang="en-US" sz="1800" b="1" dirty="0" err="1">
                <a:solidFill>
                  <a:srgbClr val="000000"/>
                </a:solidFill>
                <a:latin typeface="Times New Roman" panose="02020603050405020304" pitchFamily="18" charset="0"/>
                <a:ea typeface="Times New Roman" panose="02020603050405020304" pitchFamily="18" charset="0"/>
              </a:rPr>
              <a:t>Trái</a:t>
            </a:r>
            <a:r>
              <a:rPr lang="en-US" sz="1800" b="1" dirty="0">
                <a:solidFill>
                  <a:srgbClr val="000000"/>
                </a:solidFill>
                <a:latin typeface="Times New Roman" panose="02020603050405020304" pitchFamily="18" charset="0"/>
                <a:ea typeface="Times New Roman" panose="02020603050405020304" pitchFamily="18" charset="0"/>
              </a:rPr>
              <a:t> </a:t>
            </a:r>
            <a:r>
              <a:rPr lang="en-US" sz="1800" b="1" dirty="0" err="1">
                <a:solidFill>
                  <a:srgbClr val="000000"/>
                </a:solidFill>
                <a:latin typeface="Times New Roman" panose="02020603050405020304" pitchFamily="18" charset="0"/>
                <a:ea typeface="Times New Roman" panose="02020603050405020304" pitchFamily="18" charset="0"/>
              </a:rPr>
              <a:t>Đất</a:t>
            </a:r>
            <a:r>
              <a:rPr lang="en-US" sz="1800" b="1" dirty="0">
                <a:solidFill>
                  <a:srgbClr val="000000"/>
                </a:solidFill>
                <a:latin typeface="Times New Roman" panose="02020603050405020304" pitchFamily="18" charset="0"/>
                <a:ea typeface="Times New Roman" panose="02020603050405020304" pitchFamily="18" charset="0"/>
              </a:rPr>
              <a:t>- </a:t>
            </a:r>
            <a:r>
              <a:rPr lang="en-US" sz="1800" b="1" dirty="0" err="1">
                <a:solidFill>
                  <a:srgbClr val="000000"/>
                </a:solidFill>
                <a:latin typeface="Times New Roman" panose="02020603050405020304" pitchFamily="18" charset="0"/>
                <a:ea typeface="Times New Roman" panose="02020603050405020304" pitchFamily="18" charset="0"/>
              </a:rPr>
              <a:t>hành</a:t>
            </a:r>
            <a:r>
              <a:rPr lang="en-US" sz="1800" b="1" dirty="0">
                <a:solidFill>
                  <a:srgbClr val="000000"/>
                </a:solidFill>
                <a:latin typeface="Times New Roman" panose="02020603050405020304" pitchFamily="18" charset="0"/>
                <a:ea typeface="Times New Roman" panose="02020603050405020304" pitchFamily="18" charset="0"/>
              </a:rPr>
              <a:t> </a:t>
            </a:r>
            <a:r>
              <a:rPr lang="en-US" sz="1800" b="1" dirty="0" err="1">
                <a:solidFill>
                  <a:srgbClr val="000000"/>
                </a:solidFill>
                <a:latin typeface="Times New Roman" panose="02020603050405020304" pitchFamily="18" charset="0"/>
                <a:ea typeface="Times New Roman" panose="02020603050405020304" pitchFamily="18" charset="0"/>
              </a:rPr>
              <a:t>tinh</a:t>
            </a:r>
            <a:r>
              <a:rPr lang="en-US" sz="1800" b="1" dirty="0">
                <a:solidFill>
                  <a:srgbClr val="000000"/>
                </a:solidFill>
                <a:latin typeface="Times New Roman" panose="02020603050405020304" pitchFamily="18" charset="0"/>
                <a:ea typeface="Times New Roman" panose="02020603050405020304" pitchFamily="18" charset="0"/>
              </a:rPr>
              <a:t> </a:t>
            </a:r>
            <a:r>
              <a:rPr lang="en-US" sz="1800" b="1" dirty="0" err="1">
                <a:solidFill>
                  <a:srgbClr val="000000"/>
                </a:solidFill>
                <a:latin typeface="Times New Roman" panose="02020603050405020304" pitchFamily="18" charset="0"/>
                <a:ea typeface="Times New Roman" panose="02020603050405020304" pitchFamily="18" charset="0"/>
              </a:rPr>
              <a:t>xanh</a:t>
            </a:r>
            <a:r>
              <a:rPr lang="en-US" sz="1800" b="1" dirty="0">
                <a:solidFill>
                  <a:srgbClr val="000000"/>
                </a:solidFill>
                <a:latin typeface="Times New Roman" panose="02020603050405020304" pitchFamily="18" charset="0"/>
                <a:ea typeface="Times New Roman" panose="02020603050405020304" pitchFamily="18" charset="0"/>
              </a:rPr>
              <a:t>. </a:t>
            </a:r>
            <a:endParaRPr lang="en-US" sz="1800" b="1" dirty="0"/>
          </a:p>
        </p:txBody>
      </p:sp>
      <p:sp>
        <p:nvSpPr>
          <p:cNvPr id="25" name="Rectangle 24">
            <a:extLst>
              <a:ext uri="{FF2B5EF4-FFF2-40B4-BE49-F238E27FC236}">
                <a16:creationId xmlns:a16="http://schemas.microsoft.com/office/drawing/2014/main" id="{A0D7AFD9-DC38-43C6-B2EB-A0D225FB5CE2}"/>
              </a:ext>
            </a:extLst>
          </p:cNvPr>
          <p:cNvSpPr/>
          <p:nvPr/>
        </p:nvSpPr>
        <p:spPr>
          <a:xfrm>
            <a:off x="8160434" y="2625678"/>
            <a:ext cx="3682418" cy="369332"/>
          </a:xfrm>
          <a:prstGeom prst="rect">
            <a:avLst/>
          </a:prstGeom>
          <a:ln w="38100">
            <a:prstDash val="sysDot"/>
          </a:ln>
        </p:spPr>
        <p:style>
          <a:lnRef idx="2">
            <a:schemeClr val="accent6"/>
          </a:lnRef>
          <a:fillRef idx="1">
            <a:schemeClr val="lt1"/>
          </a:fillRef>
          <a:effectRef idx="0">
            <a:schemeClr val="accent6"/>
          </a:effectRef>
          <a:fontRef idx="minor">
            <a:schemeClr val="dk1"/>
          </a:fontRef>
        </p:style>
        <p:txBody>
          <a:bodyPr wrap="none">
            <a:spAutoFit/>
          </a:bodyPr>
          <a:lstStyle/>
          <a:p>
            <a:r>
              <a:rPr lang="vi-VN" sz="1800" b="1" dirty="0">
                <a:solidFill>
                  <a:srgbClr val="000000"/>
                </a:solidFill>
                <a:latin typeface="Times New Roman" panose="02020603050405020304" pitchFamily="18" charset="0"/>
                <a:ea typeface="Times New Roman" panose="02020603050405020304" pitchFamily="18" charset="0"/>
              </a:rPr>
              <a:t>Đoạn 2: Mẹ nuôi dưỡng muôn loài. </a:t>
            </a:r>
            <a:endParaRPr lang="en-US" sz="1800" b="1" dirty="0"/>
          </a:p>
        </p:txBody>
      </p:sp>
      <p:cxnSp>
        <p:nvCxnSpPr>
          <p:cNvPr id="26" name="Straight Connector 25">
            <a:extLst>
              <a:ext uri="{FF2B5EF4-FFF2-40B4-BE49-F238E27FC236}">
                <a16:creationId xmlns:a16="http://schemas.microsoft.com/office/drawing/2014/main" id="{0FB4F65D-F3F2-438F-9298-4191FD6BB62A}"/>
              </a:ext>
            </a:extLst>
          </p:cNvPr>
          <p:cNvCxnSpPr>
            <a:cxnSpLocks/>
          </p:cNvCxnSpPr>
          <p:nvPr/>
        </p:nvCxnSpPr>
        <p:spPr>
          <a:xfrm>
            <a:off x="910730" y="2937168"/>
            <a:ext cx="0" cy="746655"/>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428F407-DDA6-440F-8BEB-13164AF726D3}"/>
              </a:ext>
            </a:extLst>
          </p:cNvPr>
          <p:cNvCxnSpPr>
            <a:cxnSpLocks/>
          </p:cNvCxnSpPr>
          <p:nvPr/>
        </p:nvCxnSpPr>
        <p:spPr>
          <a:xfrm>
            <a:off x="2862841" y="2942401"/>
            <a:ext cx="0" cy="746655"/>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10390647-B118-45AF-83E8-E1ACF2630E08}"/>
              </a:ext>
            </a:extLst>
          </p:cNvPr>
          <p:cNvSpPr/>
          <p:nvPr/>
        </p:nvSpPr>
        <p:spPr>
          <a:xfrm>
            <a:off x="34083" y="3734520"/>
            <a:ext cx="1753294" cy="1477328"/>
          </a:xfrm>
          <a:prstGeom prst="rect">
            <a:avLst/>
          </a:prstGeom>
          <a:ln w="38100">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1800" b="1" dirty="0" err="1">
                <a:solidFill>
                  <a:srgbClr val="000000"/>
                </a:solidFill>
                <a:latin typeface="Times New Roman" panose="02020603050405020304" pitchFamily="18" charset="0"/>
                <a:ea typeface="Times New Roman" panose="02020603050405020304" pitchFamily="18" charset="0"/>
              </a:rPr>
              <a:t>Nhờ</a:t>
            </a:r>
            <a:r>
              <a:rPr lang="en-US" sz="1800" b="1" dirty="0">
                <a:solidFill>
                  <a:srgbClr val="000000"/>
                </a:solidFill>
                <a:latin typeface="Times New Roman" panose="02020603050405020304" pitchFamily="18" charset="0"/>
                <a:ea typeface="Times New Roman" panose="02020603050405020304" pitchFamily="18" charset="0"/>
              </a:rPr>
              <a:t> </a:t>
            </a:r>
            <a:r>
              <a:rPr lang="en-US" sz="1800" b="1" dirty="0" err="1">
                <a:solidFill>
                  <a:srgbClr val="000000"/>
                </a:solidFill>
                <a:latin typeface="Times New Roman" panose="02020603050405020304" pitchFamily="18" charset="0"/>
                <a:ea typeface="Times New Roman" panose="02020603050405020304" pitchFamily="18" charset="0"/>
              </a:rPr>
              <a:t>sự</a:t>
            </a:r>
            <a:r>
              <a:rPr lang="en-US" sz="1800" b="1" dirty="0">
                <a:solidFill>
                  <a:srgbClr val="000000"/>
                </a:solidFill>
                <a:latin typeface="Times New Roman" panose="02020603050405020304" pitchFamily="18" charset="0"/>
                <a:ea typeface="Times New Roman" panose="02020603050405020304" pitchFamily="18" charset="0"/>
              </a:rPr>
              <a:t> </a:t>
            </a:r>
            <a:r>
              <a:rPr lang="en-US" sz="1800" b="1" dirty="0" err="1">
                <a:solidFill>
                  <a:srgbClr val="000000"/>
                </a:solidFill>
                <a:latin typeface="Times New Roman" panose="02020603050405020304" pitchFamily="18" charset="0"/>
                <a:ea typeface="Times New Roman" panose="02020603050405020304" pitchFamily="18" charset="0"/>
              </a:rPr>
              <a:t>tác</a:t>
            </a:r>
            <a:r>
              <a:rPr lang="en-US" sz="1800" b="1" dirty="0">
                <a:solidFill>
                  <a:srgbClr val="000000"/>
                </a:solidFill>
                <a:latin typeface="Times New Roman" panose="02020603050405020304" pitchFamily="18" charset="0"/>
                <a:ea typeface="Times New Roman" panose="02020603050405020304" pitchFamily="18" charset="0"/>
              </a:rPr>
              <a:t> </a:t>
            </a:r>
            <a:r>
              <a:rPr lang="en-US" sz="1800" b="1" dirty="0" err="1">
                <a:solidFill>
                  <a:srgbClr val="000000"/>
                </a:solidFill>
                <a:latin typeface="Times New Roman" panose="02020603050405020304" pitchFamily="18" charset="0"/>
                <a:ea typeface="Times New Roman" panose="02020603050405020304" pitchFamily="18" charset="0"/>
              </a:rPr>
              <a:t>động</a:t>
            </a:r>
            <a:r>
              <a:rPr lang="en-US" sz="1800" b="1" dirty="0">
                <a:solidFill>
                  <a:srgbClr val="000000"/>
                </a:solidFill>
                <a:latin typeface="Times New Roman" panose="02020603050405020304" pitchFamily="18" charset="0"/>
                <a:ea typeface="Times New Roman" panose="02020603050405020304" pitchFamily="18" charset="0"/>
              </a:rPr>
              <a:t> </a:t>
            </a:r>
            <a:r>
              <a:rPr lang="en-US" sz="1800" b="1" dirty="0" err="1">
                <a:solidFill>
                  <a:srgbClr val="000000"/>
                </a:solidFill>
                <a:latin typeface="Times New Roman" panose="02020603050405020304" pitchFamily="18" charset="0"/>
                <a:ea typeface="Times New Roman" panose="02020603050405020304" pitchFamily="18" charset="0"/>
              </a:rPr>
              <a:t>của</a:t>
            </a:r>
            <a:r>
              <a:rPr lang="en-US" sz="1800" b="1" dirty="0">
                <a:solidFill>
                  <a:srgbClr val="000000"/>
                </a:solidFill>
                <a:latin typeface="Times New Roman" panose="02020603050405020304" pitchFamily="18" charset="0"/>
                <a:ea typeface="Times New Roman" panose="02020603050405020304" pitchFamily="18" charset="0"/>
              </a:rPr>
              <a:t> MT </a:t>
            </a:r>
            <a:r>
              <a:rPr lang="en-US" sz="1800" b="1" dirty="0" err="1">
                <a:solidFill>
                  <a:srgbClr val="000000"/>
                </a:solidFill>
                <a:latin typeface="Times New Roman" panose="02020603050405020304" pitchFamily="18" charset="0"/>
                <a:ea typeface="Times New Roman" panose="02020603050405020304" pitchFamily="18" charset="0"/>
              </a:rPr>
              <a:t>và</a:t>
            </a:r>
            <a:r>
              <a:rPr lang="en-US" sz="1800" b="1" dirty="0">
                <a:solidFill>
                  <a:srgbClr val="000000"/>
                </a:solidFill>
                <a:latin typeface="Times New Roman" panose="02020603050405020304" pitchFamily="18" charset="0"/>
                <a:ea typeface="Times New Roman" panose="02020603050405020304" pitchFamily="18" charset="0"/>
              </a:rPr>
              <a:t> </a:t>
            </a:r>
            <a:r>
              <a:rPr lang="en-US" sz="1800" b="1" dirty="0" err="1">
                <a:solidFill>
                  <a:srgbClr val="000000"/>
                </a:solidFill>
                <a:latin typeface="Times New Roman" panose="02020603050405020304" pitchFamily="18" charset="0"/>
                <a:ea typeface="Times New Roman" panose="02020603050405020304" pitchFamily="18" charset="0"/>
              </a:rPr>
              <a:t>các</a:t>
            </a:r>
            <a:r>
              <a:rPr lang="en-US" sz="1800" b="1" dirty="0">
                <a:solidFill>
                  <a:srgbClr val="000000"/>
                </a:solidFill>
                <a:latin typeface="Times New Roman" panose="02020603050405020304" pitchFamily="18" charset="0"/>
                <a:ea typeface="Times New Roman" panose="02020603050405020304" pitchFamily="18" charset="0"/>
              </a:rPr>
              <a:t> </a:t>
            </a:r>
            <a:r>
              <a:rPr lang="en-US" sz="1800" b="1" dirty="0" err="1">
                <a:solidFill>
                  <a:srgbClr val="000000"/>
                </a:solidFill>
                <a:latin typeface="Times New Roman" panose="02020603050405020304" pitchFamily="18" charset="0"/>
                <a:ea typeface="Times New Roman" panose="02020603050405020304" pitchFamily="18" charset="0"/>
              </a:rPr>
              <a:t>đặc</a:t>
            </a:r>
            <a:r>
              <a:rPr lang="en-US" sz="1800" b="1" dirty="0">
                <a:solidFill>
                  <a:srgbClr val="000000"/>
                </a:solidFill>
                <a:latin typeface="Times New Roman" panose="02020603050405020304" pitchFamily="18" charset="0"/>
                <a:ea typeface="Times New Roman" panose="02020603050405020304" pitchFamily="18" charset="0"/>
              </a:rPr>
              <a:t> </a:t>
            </a:r>
            <a:r>
              <a:rPr lang="en-US" sz="1800" b="1" dirty="0" err="1">
                <a:solidFill>
                  <a:srgbClr val="000000"/>
                </a:solidFill>
                <a:latin typeface="Times New Roman" panose="02020603050405020304" pitchFamily="18" charset="0"/>
                <a:ea typeface="Times New Roman" panose="02020603050405020304" pitchFamily="18" charset="0"/>
              </a:rPr>
              <a:t>điểm</a:t>
            </a:r>
            <a:r>
              <a:rPr lang="en-US" sz="1800" b="1" dirty="0">
                <a:solidFill>
                  <a:srgbClr val="000000"/>
                </a:solidFill>
                <a:latin typeface="Times New Roman" panose="02020603050405020304" pitchFamily="18" charset="0"/>
                <a:ea typeface="Times New Roman" panose="02020603050405020304" pitchFamily="18" charset="0"/>
              </a:rPr>
              <a:t> </a:t>
            </a:r>
            <a:r>
              <a:rPr lang="en-US" sz="1800" b="1" dirty="0" err="1">
                <a:solidFill>
                  <a:srgbClr val="000000"/>
                </a:solidFill>
                <a:latin typeface="Times New Roman" panose="02020603050405020304" pitchFamily="18" charset="0"/>
                <a:ea typeface="Times New Roman" panose="02020603050405020304" pitchFamily="18" charset="0"/>
              </a:rPr>
              <a:t>địa</a:t>
            </a:r>
            <a:r>
              <a:rPr lang="en-US" sz="1800" b="1" dirty="0">
                <a:solidFill>
                  <a:srgbClr val="000000"/>
                </a:solidFill>
                <a:latin typeface="Times New Roman" panose="02020603050405020304" pitchFamily="18" charset="0"/>
                <a:ea typeface="Times New Roman" panose="02020603050405020304" pitchFamily="18" charset="0"/>
              </a:rPr>
              <a:t> </a:t>
            </a:r>
            <a:r>
              <a:rPr lang="en-US" sz="1800" b="1" dirty="0" err="1">
                <a:solidFill>
                  <a:srgbClr val="000000"/>
                </a:solidFill>
                <a:latin typeface="Times New Roman" panose="02020603050405020304" pitchFamily="18" charset="0"/>
                <a:ea typeface="Times New Roman" panose="02020603050405020304" pitchFamily="18" charset="0"/>
              </a:rPr>
              <a:t>chất</a:t>
            </a:r>
            <a:r>
              <a:rPr lang="en-US" sz="1800" b="1" dirty="0">
                <a:solidFill>
                  <a:srgbClr val="000000"/>
                </a:solidFill>
                <a:latin typeface="Times New Roman" panose="02020603050405020304" pitchFamily="18" charset="0"/>
                <a:ea typeface="Times New Roman" panose="02020603050405020304" pitchFamily="18" charset="0"/>
              </a:rPr>
              <a:t>. </a:t>
            </a:r>
          </a:p>
          <a:p>
            <a:pPr algn="just"/>
            <a:endParaRPr lang="en-US" sz="1800" b="1" dirty="0"/>
          </a:p>
        </p:txBody>
      </p:sp>
      <p:sp>
        <p:nvSpPr>
          <p:cNvPr id="29" name="Rectangle 28">
            <a:extLst>
              <a:ext uri="{FF2B5EF4-FFF2-40B4-BE49-F238E27FC236}">
                <a16:creationId xmlns:a16="http://schemas.microsoft.com/office/drawing/2014/main" id="{CB91698E-EE7A-48D6-8346-3469E08D99AD}"/>
              </a:ext>
            </a:extLst>
          </p:cNvPr>
          <p:cNvSpPr/>
          <p:nvPr/>
        </p:nvSpPr>
        <p:spPr>
          <a:xfrm>
            <a:off x="2172749" y="3708739"/>
            <a:ext cx="1753294" cy="1477328"/>
          </a:xfrm>
          <a:prstGeom prst="rect">
            <a:avLst/>
          </a:prstGeom>
          <a:ln w="38100">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1800" b="1" dirty="0">
                <a:solidFill>
                  <a:srgbClr val="000000"/>
                </a:solidFill>
                <a:latin typeface="Times New Roman" panose="02020603050405020304" pitchFamily="18" charset="0"/>
                <a:ea typeface="Times New Roman" panose="02020603050405020304" pitchFamily="18" charset="0"/>
              </a:rPr>
              <a:t>TĐ là một nơi có sự sống đa dạng, phong phú</a:t>
            </a:r>
            <a:r>
              <a:rPr lang="en-US" sz="1800" b="1" dirty="0">
                <a:solidFill>
                  <a:srgbClr val="000000"/>
                </a:solidFill>
                <a:latin typeface="Times New Roman" panose="02020603050405020304" pitchFamily="18" charset="0"/>
                <a:ea typeface="Times New Roman" panose="02020603050405020304" pitchFamily="18" charset="0"/>
              </a:rPr>
              <a:t>.</a:t>
            </a:r>
          </a:p>
          <a:p>
            <a:pPr algn="just"/>
            <a:endParaRPr lang="en-US" sz="1800" b="1" dirty="0"/>
          </a:p>
        </p:txBody>
      </p:sp>
      <p:cxnSp>
        <p:nvCxnSpPr>
          <p:cNvPr id="30" name="Straight Connector 29">
            <a:extLst>
              <a:ext uri="{FF2B5EF4-FFF2-40B4-BE49-F238E27FC236}">
                <a16:creationId xmlns:a16="http://schemas.microsoft.com/office/drawing/2014/main" id="{F267EDB9-02EE-4677-8D74-C0210E215569}"/>
              </a:ext>
            </a:extLst>
          </p:cNvPr>
          <p:cNvCxnSpPr>
            <a:cxnSpLocks/>
          </p:cNvCxnSpPr>
          <p:nvPr/>
        </p:nvCxnSpPr>
        <p:spPr>
          <a:xfrm>
            <a:off x="8811534" y="3005749"/>
            <a:ext cx="0" cy="746655"/>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38BAF21-8004-4F57-945E-C592F0B10D4D}"/>
              </a:ext>
            </a:extLst>
          </p:cNvPr>
          <p:cNvCxnSpPr>
            <a:cxnSpLocks/>
          </p:cNvCxnSpPr>
          <p:nvPr/>
        </p:nvCxnSpPr>
        <p:spPr>
          <a:xfrm>
            <a:off x="10763645" y="3010982"/>
            <a:ext cx="0" cy="746655"/>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DC35D307-9BCA-42D0-8823-58F2242AC47D}"/>
              </a:ext>
            </a:extLst>
          </p:cNvPr>
          <p:cNvSpPr/>
          <p:nvPr/>
        </p:nvSpPr>
        <p:spPr>
          <a:xfrm>
            <a:off x="7934887" y="3803101"/>
            <a:ext cx="1753294" cy="1477328"/>
          </a:xfrm>
          <a:prstGeom prst="rect">
            <a:avLst/>
          </a:prstGeom>
          <a:ln w="38100">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1800" b="1" dirty="0" err="1">
                <a:solidFill>
                  <a:srgbClr val="000000"/>
                </a:solidFill>
                <a:latin typeface="Times New Roman" panose="02020603050405020304" pitchFamily="18" charset="0"/>
                <a:ea typeface="Times New Roman" panose="02020603050405020304" pitchFamily="18" charset="0"/>
              </a:rPr>
              <a:t>Sự</a:t>
            </a:r>
            <a:r>
              <a:rPr lang="en-US" sz="1800" b="1" dirty="0">
                <a:solidFill>
                  <a:srgbClr val="000000"/>
                </a:solidFill>
                <a:latin typeface="Times New Roman" panose="02020603050405020304" pitchFamily="18" charset="0"/>
                <a:ea typeface="Times New Roman" panose="02020603050405020304" pitchFamily="18" charset="0"/>
              </a:rPr>
              <a:t> </a:t>
            </a:r>
            <a:r>
              <a:rPr lang="en-US" sz="1800" b="1" dirty="0" err="1">
                <a:solidFill>
                  <a:srgbClr val="000000"/>
                </a:solidFill>
                <a:latin typeface="Times New Roman" panose="02020603050405020304" pitchFamily="18" charset="0"/>
                <a:ea typeface="Times New Roman" panose="02020603050405020304" pitchFamily="18" charset="0"/>
              </a:rPr>
              <a:t>sống</a:t>
            </a:r>
            <a:r>
              <a:rPr lang="en-US" sz="1800" b="1" dirty="0">
                <a:solidFill>
                  <a:srgbClr val="000000"/>
                </a:solidFill>
                <a:latin typeface="Times New Roman" panose="02020603050405020304" pitchFamily="18" charset="0"/>
                <a:ea typeface="Times New Roman" panose="02020603050405020304" pitchFamily="18" charset="0"/>
              </a:rPr>
              <a:t> </a:t>
            </a:r>
            <a:r>
              <a:rPr lang="en-US" sz="1800" b="1" dirty="0" err="1">
                <a:solidFill>
                  <a:srgbClr val="000000"/>
                </a:solidFill>
                <a:latin typeface="Times New Roman" panose="02020603050405020304" pitchFamily="18" charset="0"/>
                <a:ea typeface="Times New Roman" panose="02020603050405020304" pitchFamily="18" charset="0"/>
              </a:rPr>
              <a:t>trên</a:t>
            </a:r>
            <a:r>
              <a:rPr lang="en-US" sz="1800" b="1" dirty="0">
                <a:solidFill>
                  <a:srgbClr val="000000"/>
                </a:solidFill>
                <a:latin typeface="Times New Roman" panose="02020603050405020304" pitchFamily="18" charset="0"/>
                <a:ea typeface="Times New Roman" panose="02020603050405020304" pitchFamily="18" charset="0"/>
              </a:rPr>
              <a:t> TĐ </a:t>
            </a:r>
            <a:r>
              <a:rPr lang="en-US" sz="1800" b="1" dirty="0" err="1">
                <a:solidFill>
                  <a:srgbClr val="000000"/>
                </a:solidFill>
                <a:latin typeface="Times New Roman" panose="02020603050405020304" pitchFamily="18" charset="0"/>
                <a:ea typeface="Times New Roman" panose="02020603050405020304" pitchFamily="18" charset="0"/>
              </a:rPr>
              <a:t>đã</a:t>
            </a:r>
            <a:r>
              <a:rPr lang="en-US" sz="1800" b="1" dirty="0">
                <a:solidFill>
                  <a:srgbClr val="000000"/>
                </a:solidFill>
                <a:latin typeface="Times New Roman" panose="02020603050405020304" pitchFamily="18" charset="0"/>
                <a:ea typeface="Times New Roman" panose="02020603050405020304" pitchFamily="18" charset="0"/>
              </a:rPr>
              <a:t> </a:t>
            </a:r>
            <a:r>
              <a:rPr lang="en-US" sz="1800" b="1" dirty="0" err="1">
                <a:solidFill>
                  <a:srgbClr val="000000"/>
                </a:solidFill>
                <a:latin typeface="Times New Roman" panose="02020603050405020304" pitchFamily="18" charset="0"/>
                <a:ea typeface="Times New Roman" panose="02020603050405020304" pitchFamily="18" charset="0"/>
              </a:rPr>
              <a:t>trải</a:t>
            </a:r>
            <a:r>
              <a:rPr lang="en-US" sz="1800" b="1" dirty="0">
                <a:solidFill>
                  <a:srgbClr val="000000"/>
                </a:solidFill>
                <a:latin typeface="Times New Roman" panose="02020603050405020304" pitchFamily="18" charset="0"/>
                <a:ea typeface="Times New Roman" panose="02020603050405020304" pitchFamily="18" charset="0"/>
              </a:rPr>
              <a:t> qua </a:t>
            </a:r>
            <a:r>
              <a:rPr lang="en-US" sz="1800" b="1" dirty="0" err="1">
                <a:solidFill>
                  <a:srgbClr val="000000"/>
                </a:solidFill>
                <a:latin typeface="Times New Roman" panose="02020603050405020304" pitchFamily="18" charset="0"/>
                <a:ea typeface="Times New Roman" panose="02020603050405020304" pitchFamily="18" charset="0"/>
              </a:rPr>
              <a:t>một</a:t>
            </a:r>
            <a:r>
              <a:rPr lang="en-US" sz="1800" b="1" dirty="0">
                <a:solidFill>
                  <a:srgbClr val="000000"/>
                </a:solidFill>
                <a:latin typeface="Times New Roman" panose="02020603050405020304" pitchFamily="18" charset="0"/>
                <a:ea typeface="Times New Roman" panose="02020603050405020304" pitchFamily="18" charset="0"/>
              </a:rPr>
              <a:t> </a:t>
            </a:r>
            <a:r>
              <a:rPr lang="en-US" sz="1800" b="1" dirty="0" err="1">
                <a:solidFill>
                  <a:srgbClr val="000000"/>
                </a:solidFill>
                <a:latin typeface="Times New Roman" panose="02020603050405020304" pitchFamily="18" charset="0"/>
                <a:ea typeface="Times New Roman" panose="02020603050405020304" pitchFamily="18" charset="0"/>
              </a:rPr>
              <a:t>quá</a:t>
            </a:r>
            <a:r>
              <a:rPr lang="en-US" sz="1800" b="1" dirty="0">
                <a:solidFill>
                  <a:srgbClr val="000000"/>
                </a:solidFill>
                <a:latin typeface="Times New Roman" panose="02020603050405020304" pitchFamily="18" charset="0"/>
                <a:ea typeface="Times New Roman" panose="02020603050405020304" pitchFamily="18" charset="0"/>
              </a:rPr>
              <a:t> </a:t>
            </a:r>
            <a:r>
              <a:rPr lang="en-US" sz="1800" b="1" dirty="0" err="1">
                <a:solidFill>
                  <a:srgbClr val="000000"/>
                </a:solidFill>
                <a:latin typeface="Times New Roman" panose="02020603050405020304" pitchFamily="18" charset="0"/>
                <a:ea typeface="Times New Roman" panose="02020603050405020304" pitchFamily="18" charset="0"/>
              </a:rPr>
              <a:t>trình</a:t>
            </a:r>
            <a:r>
              <a:rPr lang="en-US" sz="1800" b="1" dirty="0">
                <a:solidFill>
                  <a:srgbClr val="000000"/>
                </a:solidFill>
                <a:latin typeface="Times New Roman" panose="02020603050405020304" pitchFamily="18" charset="0"/>
                <a:ea typeface="Times New Roman" panose="02020603050405020304" pitchFamily="18" charset="0"/>
              </a:rPr>
              <a:t> </a:t>
            </a:r>
            <a:r>
              <a:rPr lang="en-US" sz="1800" b="1" dirty="0" err="1">
                <a:solidFill>
                  <a:srgbClr val="000000"/>
                </a:solidFill>
                <a:latin typeface="Times New Roman" panose="02020603050405020304" pitchFamily="18" charset="0"/>
                <a:ea typeface="Times New Roman" panose="02020603050405020304" pitchFamily="18" charset="0"/>
              </a:rPr>
              <a:t>tiến</a:t>
            </a:r>
            <a:r>
              <a:rPr lang="en-US" sz="1800" b="1" dirty="0">
                <a:solidFill>
                  <a:srgbClr val="000000"/>
                </a:solidFill>
                <a:latin typeface="Times New Roman" panose="02020603050405020304" pitchFamily="18" charset="0"/>
                <a:ea typeface="Times New Roman" panose="02020603050405020304" pitchFamily="18" charset="0"/>
              </a:rPr>
              <a:t> </a:t>
            </a:r>
            <a:r>
              <a:rPr lang="en-US" sz="1800" b="1" dirty="0" err="1">
                <a:solidFill>
                  <a:srgbClr val="000000"/>
                </a:solidFill>
                <a:latin typeface="Times New Roman" panose="02020603050405020304" pitchFamily="18" charset="0"/>
                <a:ea typeface="Times New Roman" panose="02020603050405020304" pitchFamily="18" charset="0"/>
              </a:rPr>
              <a:t>hóa</a:t>
            </a:r>
            <a:r>
              <a:rPr lang="en-US" sz="1800" b="1" dirty="0">
                <a:solidFill>
                  <a:srgbClr val="000000"/>
                </a:solidFill>
                <a:latin typeface="Times New Roman" panose="02020603050405020304" pitchFamily="18" charset="0"/>
                <a:ea typeface="Times New Roman" panose="02020603050405020304" pitchFamily="18" charset="0"/>
              </a:rPr>
              <a:t> </a:t>
            </a:r>
            <a:r>
              <a:rPr lang="en-US" sz="1800" b="1" dirty="0" err="1">
                <a:solidFill>
                  <a:srgbClr val="000000"/>
                </a:solidFill>
                <a:latin typeface="Times New Roman" panose="02020603050405020304" pitchFamily="18" charset="0"/>
                <a:ea typeface="Times New Roman" panose="02020603050405020304" pitchFamily="18" charset="0"/>
              </a:rPr>
              <a:t>lâu</a:t>
            </a:r>
            <a:r>
              <a:rPr lang="en-US" sz="1800" b="1" dirty="0">
                <a:solidFill>
                  <a:srgbClr val="000000"/>
                </a:solidFill>
                <a:latin typeface="Times New Roman" panose="02020603050405020304" pitchFamily="18" charset="0"/>
                <a:ea typeface="Times New Roman" panose="02020603050405020304" pitchFamily="18" charset="0"/>
              </a:rPr>
              <a:t> </a:t>
            </a:r>
            <a:r>
              <a:rPr lang="en-US" sz="1800" b="1" dirty="0" err="1">
                <a:solidFill>
                  <a:srgbClr val="000000"/>
                </a:solidFill>
                <a:latin typeface="Times New Roman" panose="02020603050405020304" pitchFamily="18" charset="0"/>
                <a:ea typeface="Times New Roman" panose="02020603050405020304" pitchFamily="18" charset="0"/>
              </a:rPr>
              <a:t>dài</a:t>
            </a:r>
            <a:r>
              <a:rPr lang="en-US" sz="1800" b="1" dirty="0">
                <a:solidFill>
                  <a:srgbClr val="000000"/>
                </a:solidFill>
                <a:latin typeface="Times New Roman" panose="02020603050405020304" pitchFamily="18" charset="0"/>
                <a:ea typeface="Times New Roman" panose="02020603050405020304" pitchFamily="18" charset="0"/>
              </a:rPr>
              <a:t>.</a:t>
            </a:r>
          </a:p>
          <a:p>
            <a:pPr algn="just"/>
            <a:endParaRPr lang="en-US" sz="1800" b="1" dirty="0"/>
          </a:p>
        </p:txBody>
      </p:sp>
      <p:sp>
        <p:nvSpPr>
          <p:cNvPr id="33" name="Rectangle 32">
            <a:extLst>
              <a:ext uri="{FF2B5EF4-FFF2-40B4-BE49-F238E27FC236}">
                <a16:creationId xmlns:a16="http://schemas.microsoft.com/office/drawing/2014/main" id="{249454B9-215F-4333-9371-CD22F0661512}"/>
              </a:ext>
            </a:extLst>
          </p:cNvPr>
          <p:cNvSpPr/>
          <p:nvPr/>
        </p:nvSpPr>
        <p:spPr>
          <a:xfrm>
            <a:off x="10073553" y="3777320"/>
            <a:ext cx="1753294" cy="1477328"/>
          </a:xfrm>
          <a:prstGeom prst="rect">
            <a:avLst/>
          </a:prstGeom>
          <a:ln w="38100">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1800" b="1" dirty="0">
                <a:solidFill>
                  <a:srgbClr val="000000"/>
                </a:solidFill>
                <a:latin typeface="Times New Roman" panose="02020603050405020304" pitchFamily="18" charset="0"/>
                <a:ea typeface="Times New Roman" panose="02020603050405020304" pitchFamily="18" charset="0"/>
              </a:rPr>
              <a:t>Sự sống trên TĐ đã, đang và sẽ được mẹ thiên nhiên nuôi dưỡng…</a:t>
            </a:r>
            <a:endParaRPr lang="en-US" sz="1800" b="1" dirty="0"/>
          </a:p>
        </p:txBody>
      </p:sp>
      <p:pic>
        <p:nvPicPr>
          <p:cNvPr id="34" name="Picture 33">
            <a:extLst>
              <a:ext uri="{FF2B5EF4-FFF2-40B4-BE49-F238E27FC236}">
                <a16:creationId xmlns:a16="http://schemas.microsoft.com/office/drawing/2014/main" id="{BBA97240-FD96-4F6D-82A1-226A36FB17E8}"/>
              </a:ext>
            </a:extLst>
          </p:cNvPr>
          <p:cNvPicPr>
            <a:picLocks noChangeAspect="1"/>
          </p:cNvPicPr>
          <p:nvPr/>
        </p:nvPicPr>
        <p:blipFill>
          <a:blip r:embed="rId8"/>
          <a:stretch>
            <a:fillRect/>
          </a:stretch>
        </p:blipFill>
        <p:spPr>
          <a:xfrm>
            <a:off x="10215804" y="-207385"/>
            <a:ext cx="1897804" cy="1894439"/>
          </a:xfrm>
          <a:prstGeom prst="rect">
            <a:avLst/>
          </a:prstGeom>
        </p:spPr>
      </p:pic>
    </p:spTree>
    <p:extLst>
      <p:ext uri="{BB962C8B-B14F-4D97-AF65-F5344CB8AC3E}">
        <p14:creationId xmlns:p14="http://schemas.microsoft.com/office/powerpoint/2010/main" val="12415299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par>
                                <p:cTn id="34" presetID="16" presetClass="entr" presetSubtype="21"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arn(inVertical)">
                                      <p:cBhvr>
                                        <p:cTn id="44" dur="500"/>
                                        <p:tgtEl>
                                          <p:spTgt spid="26"/>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arn(inVertical)">
                                      <p:cBhvr>
                                        <p:cTn id="52" dur="500"/>
                                        <p:tgtEl>
                                          <p:spTgt spid="27"/>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barn(inVertical)">
                                      <p:cBhvr>
                                        <p:cTn id="55" dur="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barn(inVertical)">
                                      <p:cBhvr>
                                        <p:cTn id="60" dur="500"/>
                                        <p:tgtEl>
                                          <p:spTgt spid="32"/>
                                        </p:tgtEl>
                                      </p:cBhvr>
                                    </p:animEffect>
                                  </p:childTnLst>
                                </p:cTn>
                              </p:par>
                              <p:par>
                                <p:cTn id="61" presetID="16" presetClass="entr" presetSubtype="21" fill="hold" nodeType="with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barn(inVertical)">
                                      <p:cBhvr>
                                        <p:cTn id="63" dur="5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barn(inVertical)">
                                      <p:cBhvr>
                                        <p:cTn id="68" dur="500"/>
                                        <p:tgtEl>
                                          <p:spTgt spid="33"/>
                                        </p:tgtEl>
                                      </p:cBhvr>
                                    </p:animEffect>
                                  </p:childTnLst>
                                </p:cTn>
                              </p:par>
                              <p:par>
                                <p:cTn id="69" presetID="16" presetClass="entr" presetSubtype="21" fill="hold" nodeType="with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barn(inVertical)">
                                      <p:cBhvr>
                                        <p:cTn id="7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24" grpId="0" animBg="1"/>
      <p:bldP spid="25" grpId="0" animBg="1"/>
      <p:bldP spid="28" grpId="0" animBg="1"/>
      <p:bldP spid="29" grpId="0" animBg="1"/>
      <p:bldP spid="32" grpId="0" animBg="1"/>
      <p:bldP spid="3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55"/>
            <a:ext cx="12192000"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3810" y="1914461"/>
            <a:ext cx="4085687" cy="4919984"/>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9647" y="647146"/>
            <a:ext cx="7080737" cy="4362255"/>
          </a:xfrm>
          <a:prstGeom prst="rect">
            <a:avLst/>
          </a:prstGeom>
        </p:spPr>
      </p:pic>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531" y="152595"/>
            <a:ext cx="1663545" cy="1517876"/>
          </a:xfrm>
          <a:prstGeom prst="rect">
            <a:avLst/>
          </a:prstGeom>
        </p:spPr>
      </p:pic>
      <p:pic>
        <p:nvPicPr>
          <p:cNvPr id="23" name="图片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245721" y="396584"/>
            <a:ext cx="1011033" cy="489757"/>
          </a:xfrm>
          <a:prstGeom prst="rect">
            <a:avLst/>
          </a:prstGeom>
        </p:spPr>
      </p:pic>
      <p:sp>
        <p:nvSpPr>
          <p:cNvPr id="7" name="TextBox 6"/>
          <p:cNvSpPr txBox="1"/>
          <p:nvPr/>
        </p:nvSpPr>
        <p:spPr>
          <a:xfrm>
            <a:off x="3615380" y="1670496"/>
            <a:ext cx="184727" cy="384719"/>
          </a:xfrm>
          <a:prstGeom prst="rect">
            <a:avLst/>
          </a:prstGeom>
          <a:noFill/>
        </p:spPr>
        <p:txBody>
          <a:bodyPr wrap="none" lIns="91310" tIns="45718" rIns="91310" bIns="45718" rtlCol="0">
            <a:spAutoFit/>
          </a:bodyPr>
          <a:lstStyle/>
          <a:p>
            <a:pPr marL="0" marR="0" lvl="0" indent="0" algn="l"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3615380" y="1755130"/>
            <a:ext cx="4654061" cy="1323435"/>
          </a:xfrm>
          <a:prstGeom prst="rect">
            <a:avLst/>
          </a:prstGeom>
        </p:spPr>
        <p:txBody>
          <a:bodyPr wrap="square" lIns="91310" tIns="45718" rIns="91310" bIns="45718">
            <a:spAutoFit/>
          </a:bodyPr>
          <a:lstStyle/>
          <a:p>
            <a:pPr lvl="0" algn="just"/>
            <a:r>
              <a:rPr lang="vi-VN" sz="2000" b="1" i="1" dirty="0">
                <a:solidFill>
                  <a:srgbClr val="000000"/>
                </a:solidFill>
                <a:latin typeface="Times New Roman"/>
                <a:ea typeface="Calibri"/>
              </a:rPr>
              <a:t>+ Tại sao TĐ được xem là “Mẹ nuôi dưỡng muôn loài”?</a:t>
            </a:r>
          </a:p>
          <a:p>
            <a:pPr lvl="0" algn="just"/>
            <a:r>
              <a:rPr lang="vi-VN" sz="2000" b="1" i="1" dirty="0">
                <a:solidFill>
                  <a:srgbClr val="000000"/>
                </a:solidFill>
                <a:latin typeface="Times New Roman"/>
                <a:ea typeface="Calibri"/>
              </a:rPr>
              <a:t>+ Chúng ta cần làm gì để giữ chó TĐ mãi là “hành tinh xanh”?</a:t>
            </a:r>
          </a:p>
        </p:txBody>
      </p:sp>
      <p:sp>
        <p:nvSpPr>
          <p:cNvPr id="9" name="Rectangle 8">
            <a:extLst>
              <a:ext uri="{FF2B5EF4-FFF2-40B4-BE49-F238E27FC236}">
                <a16:creationId xmlns:a16="http://schemas.microsoft.com/office/drawing/2014/main" id="{0AF10F45-DEEC-421B-946A-31719CA46AC9}"/>
              </a:ext>
            </a:extLst>
          </p:cNvPr>
          <p:cNvSpPr/>
          <p:nvPr/>
        </p:nvSpPr>
        <p:spPr>
          <a:xfrm>
            <a:off x="2555193" y="279004"/>
            <a:ext cx="9366191" cy="523220"/>
          </a:xfrm>
          <a:prstGeom prst="rect">
            <a:avLst/>
          </a:prstGeom>
        </p:spPr>
        <p:txBody>
          <a:bodyPr wrap="square">
            <a:spAutoFit/>
          </a:bodyPr>
          <a:lstStyle/>
          <a:p>
            <a:pPr lvl="0" algn="just"/>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5. Chia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xử</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thân</a:t>
            </a:r>
            <a:endParaRPr kumimoji="0" lang="en-US" sz="2800" b="0" i="0" u="none" strike="noStrike" kern="1200" cap="none" spc="0" normalizeH="0" baseline="0" noProof="0" dirty="0">
              <a:ln>
                <a:noFill/>
              </a:ln>
              <a:solidFill>
                <a:srgbClr val="0070C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590D2605-387B-4976-BDBF-42DBB4198AA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9065" l="3390" r="95763">
                        <a14:foregroundMark x1="49576" y1="0" x2="49576" y2="0"/>
                        <a14:foregroundMark x1="95763" y1="37383" x2="95763" y2="37383"/>
                        <a14:foregroundMark x1="3390" y1="30841" x2="3390" y2="30841"/>
                        <a14:foregroundMark x1="51695" y1="81776" x2="51695" y2="81776"/>
                        <a14:foregroundMark x1="63983" y1="94393" x2="63983" y2="94393"/>
                        <a14:foregroundMark x1="63983" y1="94393" x2="63983" y2="94393"/>
                        <a14:foregroundMark x1="58898" y1="90654" x2="58898" y2="90654"/>
                        <a14:foregroundMark x1="56780" y1="88785" x2="53814" y2="86449"/>
                        <a14:foregroundMark x1="51271" y1="85047" x2="51271" y2="85047"/>
                        <a14:foregroundMark x1="45339" y1="72430" x2="66102" y2="99065"/>
                        <a14:foregroundMark x1="66102" y1="78037" x2="66949" y2="99065"/>
                      </a14:backgroundRemoval>
                    </a14:imgEffect>
                  </a14:imgLayer>
                </a14:imgProps>
              </a:ext>
            </a:extLst>
          </a:blip>
          <a:stretch>
            <a:fillRect/>
          </a:stretch>
        </p:blipFill>
        <p:spPr>
          <a:xfrm>
            <a:off x="1642866" y="341543"/>
            <a:ext cx="912327" cy="827280"/>
          </a:xfrm>
          <a:prstGeom prst="rect">
            <a:avLst/>
          </a:prstGeom>
        </p:spPr>
      </p:pic>
      <p:cxnSp>
        <p:nvCxnSpPr>
          <p:cNvPr id="12" name="Straight Connector 11">
            <a:extLst>
              <a:ext uri="{FF2B5EF4-FFF2-40B4-BE49-F238E27FC236}">
                <a16:creationId xmlns:a16="http://schemas.microsoft.com/office/drawing/2014/main" id="{E76C8152-6182-471C-817E-5A64AC0EA33F}"/>
              </a:ext>
            </a:extLst>
          </p:cNvPr>
          <p:cNvCxnSpPr>
            <a:cxnSpLocks/>
          </p:cNvCxnSpPr>
          <p:nvPr/>
        </p:nvCxnSpPr>
        <p:spPr>
          <a:xfrm>
            <a:off x="1642866" y="146941"/>
            <a:ext cx="320259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AD6D6FC-F01B-44D6-8478-D2AA0E6772D2}"/>
              </a:ext>
            </a:extLst>
          </p:cNvPr>
          <p:cNvCxnSpPr>
            <a:cxnSpLocks/>
          </p:cNvCxnSpPr>
          <p:nvPr/>
        </p:nvCxnSpPr>
        <p:spPr>
          <a:xfrm>
            <a:off x="8820753" y="883197"/>
            <a:ext cx="310063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85262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B297F-63A4-411A-8A29-0F66C5C598FA}"/>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07B919D-3516-4304-A23B-6AE97890DD9D}"/>
              </a:ext>
            </a:extLst>
          </p:cNvPr>
          <p:cNvPicPr>
            <a:picLocks noChangeAspect="1"/>
          </p:cNvPicPr>
          <p:nvPr/>
        </p:nvPicPr>
        <p:blipFill>
          <a:blip r:embed="rId3"/>
          <a:stretch>
            <a:fillRect/>
          </a:stretch>
        </p:blipFill>
        <p:spPr>
          <a:xfrm>
            <a:off x="10570129" y="4503899"/>
            <a:ext cx="1734990" cy="2354101"/>
          </a:xfrm>
          <a:prstGeom prst="rect">
            <a:avLst/>
          </a:prstGeom>
        </p:spPr>
      </p:pic>
      <p:sp>
        <p:nvSpPr>
          <p:cNvPr id="4" name="Rectangle 3">
            <a:extLst>
              <a:ext uri="{FF2B5EF4-FFF2-40B4-BE49-F238E27FC236}">
                <a16:creationId xmlns:a16="http://schemas.microsoft.com/office/drawing/2014/main" id="{F4488E58-4EF3-4ADA-A99E-CF8EED726AE5}"/>
              </a:ext>
            </a:extLst>
          </p:cNvPr>
          <p:cNvSpPr/>
          <p:nvPr/>
        </p:nvSpPr>
        <p:spPr>
          <a:xfrm>
            <a:off x="2961863" y="103237"/>
            <a:ext cx="5981162" cy="824136"/>
          </a:xfrm>
          <a:prstGeom prst="rect">
            <a:avLst/>
          </a:prstGeom>
        </p:spPr>
        <p:txBody>
          <a:bodyPr wrap="square">
            <a:spAutoFit/>
          </a:bodyPr>
          <a:lstStyle/>
          <a:p>
            <a:pPr lvl="0" algn="just">
              <a:lnSpc>
                <a:spcPct val="150000"/>
              </a:lnSpc>
            </a:pPr>
            <a:r>
              <a:rPr lang="vi-VN"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Mẹ nuôi dưỡng muôn loài</a:t>
            </a:r>
            <a:endParaRPr kumimoji="0" lang="en-US" sz="3600" b="0" i="0" u="none" strike="noStrike" kern="1200" cap="none" spc="0" normalizeH="0" baseline="0" noProof="0" dirty="0">
              <a:ln>
                <a:noFill/>
              </a:ln>
              <a:solidFill>
                <a:srgbClr val="0070C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B22683F8-B05E-4742-BF62-C3A3B0D8EDAB}"/>
              </a:ext>
            </a:extLst>
          </p:cNvPr>
          <p:cNvCxnSpPr>
            <a:cxnSpLocks/>
          </p:cNvCxnSpPr>
          <p:nvPr/>
        </p:nvCxnSpPr>
        <p:spPr>
          <a:xfrm>
            <a:off x="2143662" y="222442"/>
            <a:ext cx="140151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69FC042-A845-465F-98C2-2DF72183C576}"/>
              </a:ext>
            </a:extLst>
          </p:cNvPr>
          <p:cNvCxnSpPr>
            <a:cxnSpLocks/>
          </p:cNvCxnSpPr>
          <p:nvPr/>
        </p:nvCxnSpPr>
        <p:spPr>
          <a:xfrm>
            <a:off x="7607860" y="917939"/>
            <a:ext cx="154821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5D65AD0-333D-427D-9148-A8F3C9CC5846}"/>
              </a:ext>
            </a:extLst>
          </p:cNvPr>
          <p:cNvSpPr/>
          <p:nvPr/>
        </p:nvSpPr>
        <p:spPr>
          <a:xfrm>
            <a:off x="1442905" y="1770077"/>
            <a:ext cx="4596214" cy="1191238"/>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503B7F3C-A270-40EF-ACD5-C8ED9EC90B22}"/>
              </a:ext>
            </a:extLst>
          </p:cNvPr>
          <p:cNvSpPr/>
          <p:nvPr/>
        </p:nvSpPr>
        <p:spPr>
          <a:xfrm>
            <a:off x="1163175" y="1880389"/>
            <a:ext cx="4596214" cy="119123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000" b="1" dirty="0" err="1">
                <a:solidFill>
                  <a:schemeClr val="bg1"/>
                </a:solidFill>
                <a:latin typeface="Times New Roman" panose="02020603050405020304" pitchFamily="18" charset="0"/>
                <a:cs typeface="Times New Roman" panose="02020603050405020304" pitchFamily="18" charset="0"/>
              </a:rPr>
              <a:t>Là</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cái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tên</a:t>
            </a:r>
            <a:r>
              <a:rPr lang="en-US" sz="2000" b="1" dirty="0">
                <a:solidFill>
                  <a:schemeClr val="bg1"/>
                </a:solidFill>
                <a:latin typeface="Times New Roman" panose="02020603050405020304" pitchFamily="18" charset="0"/>
                <a:cs typeface="Times New Roman" panose="02020603050405020304" pitchFamily="18" charset="0"/>
              </a:rPr>
              <a:t> hay </a:t>
            </a:r>
            <a:r>
              <a:rPr lang="en-US" sz="2000" b="1" dirty="0" err="1">
                <a:solidFill>
                  <a:schemeClr val="bg1"/>
                </a:solidFill>
                <a:latin typeface="Times New Roman" panose="02020603050405020304" pitchFamily="18" charset="0"/>
                <a:cs typeface="Times New Roman" panose="02020603050405020304" pitchFamily="18" charset="0"/>
              </a:rPr>
              <a:t>nhất</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để</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gọi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thiên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nhiên</a:t>
            </a:r>
            <a:r>
              <a:rPr lang="en-US" sz="2000" b="1" dirty="0">
                <a:solidFill>
                  <a:schemeClr val="bg1"/>
                </a:solidFill>
                <a:latin typeface="Times New Roman" panose="02020603050405020304" pitchFamily="18" charset="0"/>
                <a:cs typeface="Times New Roman" panose="02020603050405020304" pitchFamily="18" charset="0"/>
              </a:rPr>
              <a:t>. </a:t>
            </a:r>
            <a:endParaRPr kumimoji="0" lang="en-US" sz="2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2004BDB0-2441-43DB-9796-3B78827ECAA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719" b="90000" l="10000" r="90000">
                        <a14:foregroundMark x1="32813" y1="8125" x2="32813" y2="8125"/>
                        <a14:foregroundMark x1="60625" y1="6719" x2="60625" y2="6719"/>
                        <a14:foregroundMark x1="38594" y1="55781" x2="38594" y2="55781"/>
                        <a14:foregroundMark x1="61250" y1="55781" x2="61250" y2="55781"/>
                        <a14:foregroundMark x1="61875" y1="52500" x2="61875" y2="52500"/>
                        <a14:foregroundMark x1="61875" y1="52500" x2="61875" y2="52500"/>
                        <a14:foregroundMark x1="59844" y1="55781" x2="59844" y2="55781"/>
                        <a14:foregroundMark x1="59844" y1="55781" x2="59844" y2="55781"/>
                        <a14:foregroundMark x1="59219" y1="55781" x2="59219" y2="55781"/>
                        <a14:foregroundMark x1="38594" y1="56406" x2="38594" y2="56406"/>
                        <a14:foregroundMark x1="38594" y1="56406" x2="38594" y2="56406"/>
                      </a14:backgroundRemoval>
                    </a14:imgEffect>
                  </a14:imgLayer>
                </a14:imgProps>
              </a:ext>
            </a:extLst>
          </a:blip>
          <a:stretch>
            <a:fillRect/>
          </a:stretch>
        </p:blipFill>
        <p:spPr>
          <a:xfrm>
            <a:off x="480102" y="766659"/>
            <a:ext cx="1366145" cy="1366145"/>
          </a:xfrm>
          <a:prstGeom prst="rect">
            <a:avLst/>
          </a:prstGeom>
        </p:spPr>
      </p:pic>
      <p:sp>
        <p:nvSpPr>
          <p:cNvPr id="10" name="Rectangle 9">
            <a:extLst>
              <a:ext uri="{FF2B5EF4-FFF2-40B4-BE49-F238E27FC236}">
                <a16:creationId xmlns:a16="http://schemas.microsoft.com/office/drawing/2014/main" id="{80B2D3E1-64A1-413C-B1CD-7057573D92B3}"/>
              </a:ext>
            </a:extLst>
          </p:cNvPr>
          <p:cNvSpPr/>
          <p:nvPr/>
        </p:nvSpPr>
        <p:spPr>
          <a:xfrm>
            <a:off x="7058803" y="2090422"/>
            <a:ext cx="4596214" cy="1191238"/>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14F188C4-65D4-4017-BD10-8F1606277A38}"/>
              </a:ext>
            </a:extLst>
          </p:cNvPr>
          <p:cNvSpPr/>
          <p:nvPr/>
        </p:nvSpPr>
        <p:spPr>
          <a:xfrm>
            <a:off x="6779073" y="2200734"/>
            <a:ext cx="4596214" cy="119123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000" b="1" dirty="0">
                <a:solidFill>
                  <a:schemeClr val="bg1"/>
                </a:solidFill>
                <a:latin typeface="Times New Roman" panose="02020603050405020304" pitchFamily="18" charset="0"/>
                <a:cs typeface="Times New Roman" panose="02020603050405020304" pitchFamily="18" charset="0"/>
              </a:rPr>
              <a:t>       V</a:t>
            </a:r>
            <a:r>
              <a:rPr lang="vi-VN" sz="2000" b="1" dirty="0">
                <a:solidFill>
                  <a:schemeClr val="bg1"/>
                </a:solidFill>
                <a:latin typeface="Times New Roman" panose="02020603050405020304" pitchFamily="18" charset="0"/>
                <a:cs typeface="Times New Roman" panose="02020603050405020304" pitchFamily="18" charset="0"/>
              </a:rPr>
              <a:t>ì tất cả muôn loài kể cả con người đều được thiên nhiên nuôi dưỡng</a:t>
            </a:r>
            <a:r>
              <a:rPr lang="en-US" sz="2000" b="1" dirty="0">
                <a:solidFill>
                  <a:schemeClr val="bg1"/>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B3124A14-7855-46DC-8504-C57DFC8BED0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719" b="90000" l="10000" r="90000">
                        <a14:foregroundMark x1="32813" y1="8125" x2="32813" y2="8125"/>
                        <a14:foregroundMark x1="60625" y1="6719" x2="60625" y2="6719"/>
                        <a14:foregroundMark x1="38594" y1="55781" x2="38594" y2="55781"/>
                        <a14:foregroundMark x1="61250" y1="55781" x2="61250" y2="55781"/>
                        <a14:foregroundMark x1="61875" y1="52500" x2="61875" y2="52500"/>
                        <a14:foregroundMark x1="61875" y1="52500" x2="61875" y2="52500"/>
                        <a14:foregroundMark x1="59844" y1="55781" x2="59844" y2="55781"/>
                        <a14:foregroundMark x1="59844" y1="55781" x2="59844" y2="55781"/>
                        <a14:foregroundMark x1="59219" y1="55781" x2="59219" y2="55781"/>
                        <a14:foregroundMark x1="38594" y1="56406" x2="38594" y2="56406"/>
                        <a14:foregroundMark x1="38594" y1="56406" x2="38594" y2="56406"/>
                      </a14:backgroundRemoval>
                    </a14:imgEffect>
                  </a14:imgLayer>
                </a14:imgProps>
              </a:ext>
            </a:extLst>
          </a:blip>
          <a:stretch>
            <a:fillRect/>
          </a:stretch>
        </p:blipFill>
        <p:spPr>
          <a:xfrm>
            <a:off x="6096000" y="1087004"/>
            <a:ext cx="1366145" cy="1366145"/>
          </a:xfrm>
          <a:prstGeom prst="rect">
            <a:avLst/>
          </a:prstGeom>
        </p:spPr>
      </p:pic>
      <p:sp>
        <p:nvSpPr>
          <p:cNvPr id="14" name="Rectangle 13">
            <a:extLst>
              <a:ext uri="{FF2B5EF4-FFF2-40B4-BE49-F238E27FC236}">
                <a16:creationId xmlns:a16="http://schemas.microsoft.com/office/drawing/2014/main" id="{0BD3A3A1-2314-440A-B8E7-89FA4AD2FE12}"/>
              </a:ext>
            </a:extLst>
          </p:cNvPr>
          <p:cNvSpPr/>
          <p:nvPr/>
        </p:nvSpPr>
        <p:spPr>
          <a:xfrm>
            <a:off x="4139430" y="4197269"/>
            <a:ext cx="4596214" cy="1191238"/>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FE61893D-842B-462F-A4CA-9FD0D67B56A1}"/>
              </a:ext>
            </a:extLst>
          </p:cNvPr>
          <p:cNvSpPr/>
          <p:nvPr/>
        </p:nvSpPr>
        <p:spPr>
          <a:xfrm>
            <a:off x="3859700" y="4307581"/>
            <a:ext cx="4596214" cy="119123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000" b="1" dirty="0">
                <a:solidFill>
                  <a:schemeClr val="bg1"/>
                </a:solidFill>
                <a:latin typeface="Times New Roman" panose="02020603050405020304" pitchFamily="18" charset="0"/>
                <a:cs typeface="Times New Roman" panose="02020603050405020304" pitchFamily="18" charset="0"/>
              </a:rPr>
              <a:t>T</a:t>
            </a:r>
            <a:r>
              <a:rPr lang="vi-VN" sz="2000" b="1" dirty="0">
                <a:solidFill>
                  <a:schemeClr val="bg1"/>
                </a:solidFill>
                <a:latin typeface="Times New Roman" panose="02020603050405020304" pitchFamily="18" charset="0"/>
                <a:cs typeface="Times New Roman" panose="02020603050405020304" pitchFamily="18" charset="0"/>
              </a:rPr>
              <a:t>rong hàng triệu năm để có được như bây giờ.</a:t>
            </a:r>
            <a:endParaRPr kumimoji="0" lang="en-US" sz="2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a:extLst>
              <a:ext uri="{FF2B5EF4-FFF2-40B4-BE49-F238E27FC236}">
                <a16:creationId xmlns:a16="http://schemas.microsoft.com/office/drawing/2014/main" id="{E8A59670-EE01-4612-AEEA-087A0D0A04A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719" b="90000" l="10000" r="90000">
                        <a14:foregroundMark x1="32813" y1="8125" x2="32813" y2="8125"/>
                        <a14:foregroundMark x1="60625" y1="6719" x2="60625" y2="6719"/>
                        <a14:foregroundMark x1="38594" y1="55781" x2="38594" y2="55781"/>
                        <a14:foregroundMark x1="61250" y1="55781" x2="61250" y2="55781"/>
                        <a14:foregroundMark x1="61875" y1="52500" x2="61875" y2="52500"/>
                        <a14:foregroundMark x1="61875" y1="52500" x2="61875" y2="52500"/>
                        <a14:foregroundMark x1="59844" y1="55781" x2="59844" y2="55781"/>
                        <a14:foregroundMark x1="59844" y1="55781" x2="59844" y2="55781"/>
                        <a14:foregroundMark x1="59219" y1="55781" x2="59219" y2="55781"/>
                        <a14:foregroundMark x1="38594" y1="56406" x2="38594" y2="56406"/>
                        <a14:foregroundMark x1="38594" y1="56406" x2="38594" y2="56406"/>
                      </a14:backgroundRemoval>
                    </a14:imgEffect>
                  </a14:imgLayer>
                </a14:imgProps>
              </a:ext>
            </a:extLst>
          </a:blip>
          <a:stretch>
            <a:fillRect/>
          </a:stretch>
        </p:blipFill>
        <p:spPr>
          <a:xfrm>
            <a:off x="3176627" y="3193851"/>
            <a:ext cx="1366145" cy="1366145"/>
          </a:xfrm>
          <a:prstGeom prst="rect">
            <a:avLst/>
          </a:prstGeom>
        </p:spPr>
      </p:pic>
    </p:spTree>
    <p:extLst>
      <p:ext uri="{BB962C8B-B14F-4D97-AF65-F5344CB8AC3E}">
        <p14:creationId xmlns:p14="http://schemas.microsoft.com/office/powerpoint/2010/main" val="35095148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P spid="10" grpId="0" animBg="1"/>
      <p:bldP spid="11" grpId="0" animBg="1"/>
      <p:bldP spid="14" grpId="0" animBg="1"/>
      <p:bldP spid="1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B297F-63A4-411A-8A29-0F66C5C598FA}"/>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07B919D-3516-4304-A23B-6AE97890DD9D}"/>
              </a:ext>
            </a:extLst>
          </p:cNvPr>
          <p:cNvPicPr>
            <a:picLocks noChangeAspect="1"/>
          </p:cNvPicPr>
          <p:nvPr/>
        </p:nvPicPr>
        <p:blipFill>
          <a:blip r:embed="rId3"/>
          <a:stretch>
            <a:fillRect/>
          </a:stretch>
        </p:blipFill>
        <p:spPr>
          <a:xfrm>
            <a:off x="10570129" y="4503899"/>
            <a:ext cx="1734990" cy="2354101"/>
          </a:xfrm>
          <a:prstGeom prst="rect">
            <a:avLst/>
          </a:prstGeom>
        </p:spPr>
      </p:pic>
      <p:sp>
        <p:nvSpPr>
          <p:cNvPr id="4" name="Rectangle 3">
            <a:extLst>
              <a:ext uri="{FF2B5EF4-FFF2-40B4-BE49-F238E27FC236}">
                <a16:creationId xmlns:a16="http://schemas.microsoft.com/office/drawing/2014/main" id="{F4488E58-4EF3-4ADA-A99E-CF8EED726AE5}"/>
              </a:ext>
            </a:extLst>
          </p:cNvPr>
          <p:cNvSpPr/>
          <p:nvPr/>
        </p:nvSpPr>
        <p:spPr>
          <a:xfrm>
            <a:off x="1556669" y="103237"/>
            <a:ext cx="9659412" cy="824136"/>
          </a:xfrm>
          <a:prstGeom prst="rect">
            <a:avLst/>
          </a:prstGeom>
        </p:spPr>
        <p:txBody>
          <a:bodyPr wrap="square">
            <a:spAutoFit/>
          </a:bodyPr>
          <a:lstStyle/>
          <a:p>
            <a:pPr lvl="0" algn="just">
              <a:lnSpc>
                <a:spcPct val="150000"/>
              </a:lnSpc>
            </a:pPr>
            <a:r>
              <a:rPr lang="vi-VN"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Để giữ cho Trái Đất mãi là hành tinh xanh</a:t>
            </a:r>
            <a:endParaRPr kumimoji="0" lang="en-US" sz="3600" b="0" i="0" u="none" strike="noStrike" kern="1200" cap="none" spc="0" normalizeH="0" baseline="0" noProof="0" dirty="0">
              <a:ln>
                <a:noFill/>
              </a:ln>
              <a:solidFill>
                <a:srgbClr val="0070C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B22683F8-B05E-4742-BF62-C3A3B0D8EDAB}"/>
              </a:ext>
            </a:extLst>
          </p:cNvPr>
          <p:cNvCxnSpPr>
            <a:cxnSpLocks/>
          </p:cNvCxnSpPr>
          <p:nvPr/>
        </p:nvCxnSpPr>
        <p:spPr>
          <a:xfrm>
            <a:off x="873596" y="239220"/>
            <a:ext cx="245683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69FC042-A845-465F-98C2-2DF72183C576}"/>
              </a:ext>
            </a:extLst>
          </p:cNvPr>
          <p:cNvCxnSpPr>
            <a:cxnSpLocks/>
          </p:cNvCxnSpPr>
          <p:nvPr/>
        </p:nvCxnSpPr>
        <p:spPr>
          <a:xfrm>
            <a:off x="7607860" y="917939"/>
            <a:ext cx="296226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5D65AD0-333D-427D-9148-A8F3C9CC5846}"/>
              </a:ext>
            </a:extLst>
          </p:cNvPr>
          <p:cNvSpPr/>
          <p:nvPr/>
        </p:nvSpPr>
        <p:spPr>
          <a:xfrm>
            <a:off x="1442905" y="1770077"/>
            <a:ext cx="4596214" cy="1191238"/>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503B7F3C-A270-40EF-ACD5-C8ED9EC90B22}"/>
              </a:ext>
            </a:extLst>
          </p:cNvPr>
          <p:cNvSpPr/>
          <p:nvPr/>
        </p:nvSpPr>
        <p:spPr>
          <a:xfrm>
            <a:off x="1163175" y="1880389"/>
            <a:ext cx="4596214" cy="119123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000" b="1" dirty="0">
                <a:solidFill>
                  <a:schemeClr val="bg1"/>
                </a:solidFill>
                <a:latin typeface="Times New Roman" panose="02020603050405020304" pitchFamily="18" charset="0"/>
                <a:cs typeface="Times New Roman" panose="02020603050405020304" pitchFamily="18" charset="0"/>
              </a:rPr>
              <a:t>C</a:t>
            </a:r>
            <a:r>
              <a:rPr lang="vi-VN" sz="2000" b="1" dirty="0">
                <a:solidFill>
                  <a:schemeClr val="bg1"/>
                </a:solidFill>
                <a:latin typeface="Times New Roman" panose="02020603050405020304" pitchFamily="18" charset="0"/>
                <a:cs typeface="Times New Roman" panose="02020603050405020304" pitchFamily="18" charset="0"/>
              </a:rPr>
              <a:t>húng ta hãy bảo vệ môi trường</a:t>
            </a:r>
            <a:r>
              <a:rPr lang="en-US" sz="2000" b="1" dirty="0">
                <a:solidFill>
                  <a:schemeClr val="bg1"/>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2004BDB0-2441-43DB-9796-3B78827ECAA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719" b="90000" l="10000" r="90000">
                        <a14:foregroundMark x1="32813" y1="8125" x2="32813" y2="8125"/>
                        <a14:foregroundMark x1="60625" y1="6719" x2="60625" y2="6719"/>
                        <a14:foregroundMark x1="38594" y1="55781" x2="38594" y2="55781"/>
                        <a14:foregroundMark x1="61250" y1="55781" x2="61250" y2="55781"/>
                        <a14:foregroundMark x1="61875" y1="52500" x2="61875" y2="52500"/>
                        <a14:foregroundMark x1="61875" y1="52500" x2="61875" y2="52500"/>
                        <a14:foregroundMark x1="59844" y1="55781" x2="59844" y2="55781"/>
                        <a14:foregroundMark x1="59844" y1="55781" x2="59844" y2="55781"/>
                        <a14:foregroundMark x1="59219" y1="55781" x2="59219" y2="55781"/>
                        <a14:foregroundMark x1="38594" y1="56406" x2="38594" y2="56406"/>
                        <a14:foregroundMark x1="38594" y1="56406" x2="38594" y2="56406"/>
                      </a14:backgroundRemoval>
                    </a14:imgEffect>
                  </a14:imgLayer>
                </a14:imgProps>
              </a:ext>
            </a:extLst>
          </a:blip>
          <a:stretch>
            <a:fillRect/>
          </a:stretch>
        </p:blipFill>
        <p:spPr>
          <a:xfrm>
            <a:off x="480102" y="766659"/>
            <a:ext cx="1366145" cy="1366145"/>
          </a:xfrm>
          <a:prstGeom prst="rect">
            <a:avLst/>
          </a:prstGeom>
        </p:spPr>
      </p:pic>
      <p:sp>
        <p:nvSpPr>
          <p:cNvPr id="10" name="Rectangle 9">
            <a:extLst>
              <a:ext uri="{FF2B5EF4-FFF2-40B4-BE49-F238E27FC236}">
                <a16:creationId xmlns:a16="http://schemas.microsoft.com/office/drawing/2014/main" id="{80B2D3E1-64A1-413C-B1CD-7057573D92B3}"/>
              </a:ext>
            </a:extLst>
          </p:cNvPr>
          <p:cNvSpPr/>
          <p:nvPr/>
        </p:nvSpPr>
        <p:spPr>
          <a:xfrm>
            <a:off x="7058803" y="2090422"/>
            <a:ext cx="4596214" cy="1191238"/>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14F188C4-65D4-4017-BD10-8F1606277A38}"/>
              </a:ext>
            </a:extLst>
          </p:cNvPr>
          <p:cNvSpPr/>
          <p:nvPr/>
        </p:nvSpPr>
        <p:spPr>
          <a:xfrm>
            <a:off x="6779073" y="2200734"/>
            <a:ext cx="4596214" cy="119123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Giảm</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rác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thải</a:t>
            </a:r>
            <a:r>
              <a:rPr lang="en-US" sz="2000" b="1" dirty="0">
                <a:solidFill>
                  <a:schemeClr val="bg1"/>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B3124A14-7855-46DC-8504-C57DFC8BED0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719" b="90000" l="10000" r="90000">
                        <a14:foregroundMark x1="32813" y1="8125" x2="32813" y2="8125"/>
                        <a14:foregroundMark x1="60625" y1="6719" x2="60625" y2="6719"/>
                        <a14:foregroundMark x1="38594" y1="55781" x2="38594" y2="55781"/>
                        <a14:foregroundMark x1="61250" y1="55781" x2="61250" y2="55781"/>
                        <a14:foregroundMark x1="61875" y1="52500" x2="61875" y2="52500"/>
                        <a14:foregroundMark x1="61875" y1="52500" x2="61875" y2="52500"/>
                        <a14:foregroundMark x1="59844" y1="55781" x2="59844" y2="55781"/>
                        <a14:foregroundMark x1="59844" y1="55781" x2="59844" y2="55781"/>
                        <a14:foregroundMark x1="59219" y1="55781" x2="59219" y2="55781"/>
                        <a14:foregroundMark x1="38594" y1="56406" x2="38594" y2="56406"/>
                        <a14:foregroundMark x1="38594" y1="56406" x2="38594" y2="56406"/>
                      </a14:backgroundRemoval>
                    </a14:imgEffect>
                  </a14:imgLayer>
                </a14:imgProps>
              </a:ext>
            </a:extLst>
          </a:blip>
          <a:stretch>
            <a:fillRect/>
          </a:stretch>
        </p:blipFill>
        <p:spPr>
          <a:xfrm>
            <a:off x="6096000" y="1087004"/>
            <a:ext cx="1366145" cy="1366145"/>
          </a:xfrm>
          <a:prstGeom prst="rect">
            <a:avLst/>
          </a:prstGeom>
        </p:spPr>
      </p:pic>
      <p:sp>
        <p:nvSpPr>
          <p:cNvPr id="14" name="Rectangle 13">
            <a:extLst>
              <a:ext uri="{FF2B5EF4-FFF2-40B4-BE49-F238E27FC236}">
                <a16:creationId xmlns:a16="http://schemas.microsoft.com/office/drawing/2014/main" id="{0BD3A3A1-2314-440A-B8E7-89FA4AD2FE12}"/>
              </a:ext>
            </a:extLst>
          </p:cNvPr>
          <p:cNvSpPr/>
          <p:nvPr/>
        </p:nvSpPr>
        <p:spPr>
          <a:xfrm>
            <a:off x="1836399" y="3896686"/>
            <a:ext cx="4596214" cy="1191238"/>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FE61893D-842B-462F-A4CA-9FD0D67B56A1}"/>
              </a:ext>
            </a:extLst>
          </p:cNvPr>
          <p:cNvSpPr/>
          <p:nvPr/>
        </p:nvSpPr>
        <p:spPr>
          <a:xfrm>
            <a:off x="1556669" y="4006998"/>
            <a:ext cx="4596214" cy="119123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000" b="1" dirty="0" err="1">
                <a:solidFill>
                  <a:schemeClr val="bg1"/>
                </a:solidFill>
                <a:latin typeface="Times New Roman" panose="02020603050405020304" pitchFamily="18" charset="0"/>
                <a:cs typeface="Times New Roman" panose="02020603050405020304" pitchFamily="18" charset="0"/>
              </a:rPr>
              <a:t>Nói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không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với</a:t>
            </a:r>
            <a:r>
              <a:rPr lang="en-US" sz="2000" b="1" dirty="0">
                <a:solidFill>
                  <a:schemeClr val="bg1"/>
                </a:solidFill>
                <a:latin typeface="Times New Roman" panose="02020603050405020304" pitchFamily="18" charset="0"/>
                <a:cs typeface="Times New Roman" panose="02020603050405020304" pitchFamily="18" charset="0"/>
              </a:rPr>
              <a:t> bao </a:t>
            </a:r>
            <a:r>
              <a:rPr lang="en-US" sz="2000" b="1" dirty="0" err="1">
                <a:solidFill>
                  <a:schemeClr val="bg1"/>
                </a:solidFill>
                <a:latin typeface="Times New Roman" panose="02020603050405020304" pitchFamily="18" charset="0"/>
                <a:cs typeface="Times New Roman" panose="02020603050405020304" pitchFamily="18" charset="0"/>
              </a:rPr>
              <a:t>bì</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lông</a:t>
            </a:r>
            <a:r>
              <a:rPr lang="vi-VN" sz="2000" b="1" dirty="0">
                <a:solidFill>
                  <a:schemeClr val="bg1"/>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a:extLst>
              <a:ext uri="{FF2B5EF4-FFF2-40B4-BE49-F238E27FC236}">
                <a16:creationId xmlns:a16="http://schemas.microsoft.com/office/drawing/2014/main" id="{E8A59670-EE01-4612-AEEA-087A0D0A04A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719" b="90000" l="10000" r="90000">
                        <a14:foregroundMark x1="32813" y1="8125" x2="32813" y2="8125"/>
                        <a14:foregroundMark x1="60625" y1="6719" x2="60625" y2="6719"/>
                        <a14:foregroundMark x1="38594" y1="55781" x2="38594" y2="55781"/>
                        <a14:foregroundMark x1="61250" y1="55781" x2="61250" y2="55781"/>
                        <a14:foregroundMark x1="61875" y1="52500" x2="61875" y2="52500"/>
                        <a14:foregroundMark x1="61875" y1="52500" x2="61875" y2="52500"/>
                        <a14:foregroundMark x1="59844" y1="55781" x2="59844" y2="55781"/>
                        <a14:foregroundMark x1="59844" y1="55781" x2="59844" y2="55781"/>
                        <a14:foregroundMark x1="59219" y1="55781" x2="59219" y2="55781"/>
                        <a14:foregroundMark x1="38594" y1="56406" x2="38594" y2="56406"/>
                        <a14:foregroundMark x1="38594" y1="56406" x2="38594" y2="56406"/>
                      </a14:backgroundRemoval>
                    </a14:imgEffect>
                  </a14:imgLayer>
                </a14:imgProps>
              </a:ext>
            </a:extLst>
          </a:blip>
          <a:stretch>
            <a:fillRect/>
          </a:stretch>
        </p:blipFill>
        <p:spPr>
          <a:xfrm>
            <a:off x="873596" y="2893268"/>
            <a:ext cx="1366145" cy="1366145"/>
          </a:xfrm>
          <a:prstGeom prst="rect">
            <a:avLst/>
          </a:prstGeom>
        </p:spPr>
      </p:pic>
      <p:sp>
        <p:nvSpPr>
          <p:cNvPr id="17" name="Rectangle 16">
            <a:extLst>
              <a:ext uri="{FF2B5EF4-FFF2-40B4-BE49-F238E27FC236}">
                <a16:creationId xmlns:a16="http://schemas.microsoft.com/office/drawing/2014/main" id="{37D32708-1AA5-4C3E-B7B9-A9C2C5E64004}"/>
              </a:ext>
            </a:extLst>
          </p:cNvPr>
          <p:cNvSpPr/>
          <p:nvPr/>
        </p:nvSpPr>
        <p:spPr>
          <a:xfrm>
            <a:off x="7316058" y="4006998"/>
            <a:ext cx="4596214" cy="1191238"/>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52F63718-E18A-4151-8A43-EC2DF0DE245D}"/>
              </a:ext>
            </a:extLst>
          </p:cNvPr>
          <p:cNvSpPr/>
          <p:nvPr/>
        </p:nvSpPr>
        <p:spPr>
          <a:xfrm>
            <a:off x="7036328" y="4117310"/>
            <a:ext cx="4596214" cy="119123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000" b="1" dirty="0">
                <a:solidFill>
                  <a:schemeClr val="bg1"/>
                </a:solidFill>
                <a:latin typeface="Times New Roman" panose="02020603050405020304" pitchFamily="18" charset="0"/>
                <a:cs typeface="Times New Roman" panose="02020603050405020304" pitchFamily="18" charset="0"/>
              </a:rPr>
              <a:t>   K</a:t>
            </a:r>
            <a:r>
              <a:rPr lang="vi-VN" sz="2000" b="1" dirty="0">
                <a:solidFill>
                  <a:schemeClr val="bg1"/>
                </a:solidFill>
                <a:latin typeface="Times New Roman" panose="02020603050405020304" pitchFamily="18" charset="0"/>
                <a:cs typeface="Times New Roman" panose="02020603050405020304" pitchFamily="18" charset="0"/>
              </a:rPr>
              <a:t>hông chặt phá rừng làm xói mòn đất đá,....</a:t>
            </a:r>
            <a:endParaRPr kumimoji="0" lang="en-US" sz="2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19" name="Picture 18">
            <a:extLst>
              <a:ext uri="{FF2B5EF4-FFF2-40B4-BE49-F238E27FC236}">
                <a16:creationId xmlns:a16="http://schemas.microsoft.com/office/drawing/2014/main" id="{CD1767CB-3CE2-44D2-86CC-68661024375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719" b="90000" l="10000" r="90000">
                        <a14:foregroundMark x1="32813" y1="8125" x2="32813" y2="8125"/>
                        <a14:foregroundMark x1="60625" y1="6719" x2="60625" y2="6719"/>
                        <a14:foregroundMark x1="38594" y1="55781" x2="38594" y2="55781"/>
                        <a14:foregroundMark x1="61250" y1="55781" x2="61250" y2="55781"/>
                        <a14:foregroundMark x1="61875" y1="52500" x2="61875" y2="52500"/>
                        <a14:foregroundMark x1="61875" y1="52500" x2="61875" y2="52500"/>
                        <a14:foregroundMark x1="59844" y1="55781" x2="59844" y2="55781"/>
                        <a14:foregroundMark x1="59844" y1="55781" x2="59844" y2="55781"/>
                        <a14:foregroundMark x1="59219" y1="55781" x2="59219" y2="55781"/>
                        <a14:foregroundMark x1="38594" y1="56406" x2="38594" y2="56406"/>
                        <a14:foregroundMark x1="38594" y1="56406" x2="38594" y2="56406"/>
                      </a14:backgroundRemoval>
                    </a14:imgEffect>
                  </a14:imgLayer>
                </a14:imgProps>
              </a:ext>
            </a:extLst>
          </a:blip>
          <a:stretch>
            <a:fillRect/>
          </a:stretch>
        </p:blipFill>
        <p:spPr>
          <a:xfrm>
            <a:off x="6353255" y="3003580"/>
            <a:ext cx="1366145" cy="1366145"/>
          </a:xfrm>
          <a:prstGeom prst="rect">
            <a:avLst/>
          </a:prstGeom>
        </p:spPr>
      </p:pic>
    </p:spTree>
    <p:extLst>
      <p:ext uri="{BB962C8B-B14F-4D97-AF65-F5344CB8AC3E}">
        <p14:creationId xmlns:p14="http://schemas.microsoft.com/office/powerpoint/2010/main" val="31396390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barn(inVertical)">
                                      <p:cBhvr>
                                        <p:cTn id="48" dur="500"/>
                                        <p:tgtEl>
                                          <p:spTgt spid="17"/>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P spid="10" grpId="0" animBg="1"/>
      <p:bldP spid="11" grpId="0" animBg="1"/>
      <p:bldP spid="14" grpId="0" animBg="1"/>
      <p:bldP spid="15" grpId="0" animBg="1"/>
      <p:bldP spid="17" grpId="0" animBg="1"/>
      <p:bldP spid="1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9" name="组合 18"/>
          <p:cNvGrpSpPr/>
          <p:nvPr/>
        </p:nvGrpSpPr>
        <p:grpSpPr>
          <a:xfrm>
            <a:off x="1113777" y="637160"/>
            <a:ext cx="10847039" cy="6087703"/>
            <a:chOff x="6492230" y="2306700"/>
            <a:chExt cx="3466421" cy="3638404"/>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2230" y="2532433"/>
              <a:ext cx="1903161" cy="3412671"/>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1951" y="2306700"/>
              <a:ext cx="2426700" cy="2279221"/>
            </a:xfrm>
            <a:prstGeom prst="rect">
              <a:avLst/>
            </a:prstGeom>
          </p:spPr>
        </p:pic>
        <p:sp>
          <p:nvSpPr>
            <p:cNvPr id="18" name="文本框 17"/>
            <p:cNvSpPr txBox="1"/>
            <p:nvPr/>
          </p:nvSpPr>
          <p:spPr>
            <a:xfrm rot="747788">
              <a:off x="7589321" y="2786853"/>
              <a:ext cx="2140296" cy="607026"/>
            </a:xfrm>
            <a:prstGeom prst="rect">
              <a:avLst/>
            </a:prstGeom>
            <a:noFill/>
          </p:spPr>
          <p:txBody>
            <a:bodyPr wrap="square" rtlCol="0">
              <a:spAutoFit/>
            </a:bodyP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srgbClr val="0070C0"/>
                  </a:solidFill>
                  <a:effectLst/>
                  <a:uLnTx/>
                  <a:uFillTx/>
                  <a:latin typeface="Times New Roman" pitchFamily="18" charset="0"/>
                  <a:ea typeface="华康海报体W12" panose="040B0C09000000000000" pitchFamily="81" charset="-122"/>
                  <a:cs typeface="Times New Roman" pitchFamily="18" charset="0"/>
                </a:rPr>
                <a:t>III. </a:t>
              </a:r>
              <a:r>
                <a:rPr kumimoji="0" lang="en-US" altLang="zh-CN" sz="6000" b="0" i="0" u="none" strike="noStrike" kern="1200" cap="none" spc="0" normalizeH="0" baseline="0" noProof="0" dirty="0" err="1">
                  <a:ln>
                    <a:noFill/>
                  </a:ln>
                  <a:solidFill>
                    <a:srgbClr val="0070C0"/>
                  </a:solidFill>
                  <a:effectLst/>
                  <a:uLnTx/>
                  <a:uFillTx/>
                  <a:latin typeface="Times New Roman" pitchFamily="18" charset="0"/>
                  <a:ea typeface="华康海报体W12" panose="040B0C09000000000000" pitchFamily="81" charset="-122"/>
                  <a:cs typeface="Times New Roman" pitchFamily="18" charset="0"/>
                </a:rPr>
                <a:t>Tổng</a:t>
              </a:r>
              <a:r>
                <a:rPr kumimoji="0" lang="en-US" altLang="zh-CN" sz="6000" b="0" i="0" u="none" strike="noStrike" kern="1200" cap="none" spc="0" normalizeH="0" baseline="0" noProof="0" dirty="0">
                  <a:ln>
                    <a:noFill/>
                  </a:ln>
                  <a:solidFill>
                    <a:srgbClr val="0070C0"/>
                  </a:solidFill>
                  <a:effectLst/>
                  <a:uLnTx/>
                  <a:uFillTx/>
                  <a:latin typeface="Times New Roman" pitchFamily="18" charset="0"/>
                  <a:ea typeface="华康海报体W12" panose="040B0C09000000000000" pitchFamily="81" charset="-122"/>
                  <a:cs typeface="Times New Roman" pitchFamily="18" charset="0"/>
                </a:rPr>
                <a:t> </a:t>
              </a:r>
              <a:r>
                <a:rPr kumimoji="0" lang="en-US" altLang="zh-CN" sz="6000" b="0" i="0" u="none" strike="noStrike" kern="1200" cap="none" spc="0" normalizeH="0" baseline="0" noProof="0" dirty="0" err="1">
                  <a:ln>
                    <a:noFill/>
                  </a:ln>
                  <a:solidFill>
                    <a:srgbClr val="0070C0"/>
                  </a:solidFill>
                  <a:effectLst/>
                  <a:uLnTx/>
                  <a:uFillTx/>
                  <a:latin typeface="Times New Roman" pitchFamily="18" charset="0"/>
                  <a:ea typeface="华康海报体W12" panose="040B0C09000000000000" pitchFamily="81" charset="-122"/>
                  <a:cs typeface="Times New Roman" pitchFamily="18" charset="0"/>
                </a:rPr>
                <a:t>kết</a:t>
              </a:r>
              <a:endParaRPr kumimoji="0" lang="zh-CN" altLang="en-US" sz="6000" b="0" i="0" u="none" strike="noStrike" kern="1200" cap="none" spc="0" normalizeH="0" baseline="0" noProof="0" dirty="0">
                <a:ln>
                  <a:noFill/>
                </a:ln>
                <a:solidFill>
                  <a:srgbClr val="0070C0"/>
                </a:solidFill>
                <a:effectLst/>
                <a:uLnTx/>
                <a:uFillTx/>
                <a:latin typeface="Times New Roman" pitchFamily="18" charset="0"/>
                <a:ea typeface="华康海报体W12" panose="040B0C09000000000000" pitchFamily="81" charset="-122"/>
                <a:cs typeface="Times New Roman" pitchFamily="18" charset="0"/>
              </a:endParaRPr>
            </a:p>
          </p:txBody>
        </p:sp>
      </p:grpSp>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3498" y="396587"/>
            <a:ext cx="1663545" cy="1517876"/>
          </a:xfrm>
          <a:prstGeom prst="rect">
            <a:avLst/>
          </a:prstGeom>
        </p:spPr>
      </p:pic>
    </p:spTree>
    <p:extLst>
      <p:ext uri="{BB962C8B-B14F-4D97-AF65-F5344CB8AC3E}">
        <p14:creationId xmlns:p14="http://schemas.microsoft.com/office/powerpoint/2010/main" val="1981026022"/>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55"/>
            <a:ext cx="12192000"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3810" y="1914461"/>
            <a:ext cx="4085687" cy="4919984"/>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9647" y="647146"/>
            <a:ext cx="7080737" cy="4362255"/>
          </a:xfrm>
          <a:prstGeom prst="rect">
            <a:avLst/>
          </a:prstGeom>
        </p:spPr>
      </p:pic>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531" y="152595"/>
            <a:ext cx="1663545" cy="1517876"/>
          </a:xfrm>
          <a:prstGeom prst="rect">
            <a:avLst/>
          </a:prstGeom>
        </p:spPr>
      </p:pic>
      <p:pic>
        <p:nvPicPr>
          <p:cNvPr id="23" name="图片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245721" y="396584"/>
            <a:ext cx="1011033" cy="489757"/>
          </a:xfrm>
          <a:prstGeom prst="rect">
            <a:avLst/>
          </a:prstGeom>
        </p:spPr>
      </p:pic>
      <p:sp>
        <p:nvSpPr>
          <p:cNvPr id="7" name="TextBox 6"/>
          <p:cNvSpPr txBox="1"/>
          <p:nvPr/>
        </p:nvSpPr>
        <p:spPr>
          <a:xfrm>
            <a:off x="3615380" y="1670496"/>
            <a:ext cx="184727" cy="384719"/>
          </a:xfrm>
          <a:prstGeom prst="rect">
            <a:avLst/>
          </a:prstGeom>
          <a:noFill/>
        </p:spPr>
        <p:txBody>
          <a:bodyPr wrap="none" lIns="91310" tIns="45718" rIns="91310" bIns="45718" rtlCol="0">
            <a:spAutoFit/>
          </a:bodyPr>
          <a:lstStyle/>
          <a:p>
            <a:pPr marL="0" marR="0" lvl="0" indent="0" algn="l"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3737834" y="1523528"/>
            <a:ext cx="4654061" cy="1631212"/>
          </a:xfrm>
          <a:prstGeom prst="rect">
            <a:avLst/>
          </a:prstGeom>
        </p:spPr>
        <p:txBody>
          <a:bodyPr wrap="square" lIns="91310" tIns="45718" rIns="91310" bIns="45718">
            <a:spAutoFit/>
          </a:bodyPr>
          <a:lstStyle/>
          <a:p>
            <a:pPr lvl="0" algn="just"/>
            <a:r>
              <a:rPr lang="vi-VN" sz="2000" b="1" i="1" dirty="0">
                <a:solidFill>
                  <a:srgbClr val="000000"/>
                </a:solidFill>
                <a:latin typeface="Times New Roman"/>
                <a:ea typeface="Calibri"/>
              </a:rPr>
              <a:t>+ Hãy tóm tắt nội dung và ý nghĩa của văn bản?</a:t>
            </a:r>
          </a:p>
          <a:p>
            <a:pPr lvl="0" algn="just"/>
            <a:r>
              <a:rPr lang="vi-VN" sz="2000" b="1" i="1" dirty="0">
                <a:solidFill>
                  <a:srgbClr val="000000"/>
                </a:solidFill>
                <a:latin typeface="Times New Roman"/>
                <a:ea typeface="Calibri"/>
              </a:rPr>
              <a:t>+ Theo em, chủ đề của văn bản là gì?</a:t>
            </a:r>
          </a:p>
          <a:p>
            <a:pPr lvl="0" algn="just"/>
            <a:r>
              <a:rPr lang="vi-VN" sz="2000" b="1" i="1" dirty="0">
                <a:solidFill>
                  <a:srgbClr val="000000"/>
                </a:solidFill>
                <a:latin typeface="Times New Roman"/>
                <a:ea typeface="Calibri"/>
              </a:rPr>
              <a:t>+ Nghệ thuật đặc sắc được thể hiện qua văn bản? </a:t>
            </a:r>
          </a:p>
        </p:txBody>
      </p:sp>
      <p:sp>
        <p:nvSpPr>
          <p:cNvPr id="9" name="Rectangle 8">
            <a:extLst>
              <a:ext uri="{FF2B5EF4-FFF2-40B4-BE49-F238E27FC236}">
                <a16:creationId xmlns:a16="http://schemas.microsoft.com/office/drawing/2014/main" id="{0AF10F45-DEEC-421B-946A-31719CA46AC9}"/>
              </a:ext>
            </a:extLst>
          </p:cNvPr>
          <p:cNvSpPr/>
          <p:nvPr/>
        </p:nvSpPr>
        <p:spPr>
          <a:xfrm>
            <a:off x="5404609" y="184178"/>
            <a:ext cx="3411921" cy="523220"/>
          </a:xfrm>
          <a:prstGeom prst="rect">
            <a:avLst/>
          </a:prstGeom>
        </p:spPr>
        <p:txBody>
          <a:bodyPr wrap="square">
            <a:spAutoFit/>
          </a:bodyPr>
          <a:lstStyle/>
          <a:p>
            <a:pPr lvl="0" algn="just"/>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III.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Tổng</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kết</a:t>
            </a:r>
            <a:endParaRPr kumimoji="0" lang="en-US" sz="2800" b="0" i="0" u="none" strike="noStrike" kern="1200" cap="none" spc="0" normalizeH="0" baseline="0" noProof="0" dirty="0">
              <a:ln>
                <a:noFill/>
              </a:ln>
              <a:solidFill>
                <a:srgbClr val="0070C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590D2605-387B-4976-BDBF-42DBB4198AA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9065" l="3390" r="95763">
                        <a14:foregroundMark x1="49576" y1="0" x2="49576" y2="0"/>
                        <a14:foregroundMark x1="95763" y1="37383" x2="95763" y2="37383"/>
                        <a14:foregroundMark x1="3390" y1="30841" x2="3390" y2="30841"/>
                        <a14:foregroundMark x1="51695" y1="81776" x2="51695" y2="81776"/>
                        <a14:foregroundMark x1="63983" y1="94393" x2="63983" y2="94393"/>
                        <a14:foregroundMark x1="63983" y1="94393" x2="63983" y2="94393"/>
                        <a14:foregroundMark x1="58898" y1="90654" x2="58898" y2="90654"/>
                        <a14:foregroundMark x1="56780" y1="88785" x2="53814" y2="86449"/>
                        <a14:foregroundMark x1="51271" y1="85047" x2="51271" y2="85047"/>
                        <a14:foregroundMark x1="45339" y1="72430" x2="66102" y2="99065"/>
                        <a14:foregroundMark x1="66102" y1="78037" x2="66949" y2="99065"/>
                      </a14:backgroundRemoval>
                    </a14:imgEffect>
                  </a14:imgLayer>
                </a14:imgProps>
              </a:ext>
            </a:extLst>
          </a:blip>
          <a:stretch>
            <a:fillRect/>
          </a:stretch>
        </p:blipFill>
        <p:spPr>
          <a:xfrm>
            <a:off x="2627867" y="51043"/>
            <a:ext cx="1234843" cy="1119731"/>
          </a:xfrm>
          <a:prstGeom prst="rect">
            <a:avLst/>
          </a:prstGeom>
        </p:spPr>
      </p:pic>
      <p:cxnSp>
        <p:nvCxnSpPr>
          <p:cNvPr id="12" name="Straight Connector 11">
            <a:extLst>
              <a:ext uri="{FF2B5EF4-FFF2-40B4-BE49-F238E27FC236}">
                <a16:creationId xmlns:a16="http://schemas.microsoft.com/office/drawing/2014/main" id="{E76C8152-6182-471C-817E-5A64AC0EA33F}"/>
              </a:ext>
            </a:extLst>
          </p:cNvPr>
          <p:cNvCxnSpPr>
            <a:cxnSpLocks/>
          </p:cNvCxnSpPr>
          <p:nvPr/>
        </p:nvCxnSpPr>
        <p:spPr>
          <a:xfrm>
            <a:off x="3800107" y="184178"/>
            <a:ext cx="190360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AD6D6FC-F01B-44D6-8478-D2AA0E6772D2}"/>
              </a:ext>
            </a:extLst>
          </p:cNvPr>
          <p:cNvCxnSpPr>
            <a:cxnSpLocks/>
          </p:cNvCxnSpPr>
          <p:nvPr/>
        </p:nvCxnSpPr>
        <p:spPr>
          <a:xfrm>
            <a:off x="7608639" y="839685"/>
            <a:ext cx="1955494" cy="28336"/>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48815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B297F-63A4-411A-8A29-0F66C5C598FA}"/>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07B919D-3516-4304-A23B-6AE97890DD9D}"/>
              </a:ext>
            </a:extLst>
          </p:cNvPr>
          <p:cNvPicPr>
            <a:picLocks noChangeAspect="1"/>
          </p:cNvPicPr>
          <p:nvPr/>
        </p:nvPicPr>
        <p:blipFill>
          <a:blip r:embed="rId4"/>
          <a:stretch>
            <a:fillRect/>
          </a:stretch>
        </p:blipFill>
        <p:spPr>
          <a:xfrm>
            <a:off x="10570129" y="4503899"/>
            <a:ext cx="1734990" cy="2354101"/>
          </a:xfrm>
          <a:prstGeom prst="rect">
            <a:avLst/>
          </a:prstGeom>
        </p:spPr>
      </p:pic>
      <p:sp>
        <p:nvSpPr>
          <p:cNvPr id="4" name="Rectangle: Diagonal Corners Rounded 3">
            <a:extLst>
              <a:ext uri="{FF2B5EF4-FFF2-40B4-BE49-F238E27FC236}">
                <a16:creationId xmlns:a16="http://schemas.microsoft.com/office/drawing/2014/main" id="{63063093-9094-4EF0-BB5D-9B8542234155}"/>
              </a:ext>
            </a:extLst>
          </p:cNvPr>
          <p:cNvSpPr/>
          <p:nvPr/>
        </p:nvSpPr>
        <p:spPr>
          <a:xfrm>
            <a:off x="1380565" y="358587"/>
            <a:ext cx="8776447" cy="1864659"/>
          </a:xfrm>
          <a:prstGeom prst="round2Diag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tx1"/>
                </a:solidFill>
                <a:latin typeface="Times New Roman" panose="02020603050405020304" pitchFamily="18" charset="0"/>
                <a:cs typeface="Times New Roman" panose="02020603050405020304" pitchFamily="18" charset="0"/>
              </a:rPr>
              <a:t>Hàng ngang số 1 (có 10 kí tự): Quãng đường ánh sáng đi được trong một năm được gọi là gì?</a:t>
            </a:r>
            <a:endParaRPr lang="en-US" dirty="0">
              <a:solidFill>
                <a:schemeClr val="tx1"/>
              </a:solidFill>
            </a:endParaRPr>
          </a:p>
        </p:txBody>
      </p:sp>
      <p:pic>
        <p:nvPicPr>
          <p:cNvPr id="7" name="Picture 6">
            <a:hlinkClick r:id="rId6" action="ppaction://hlinksldjump"/>
            <a:extLst>
              <a:ext uri="{FF2B5EF4-FFF2-40B4-BE49-F238E27FC236}">
                <a16:creationId xmlns:a16="http://schemas.microsoft.com/office/drawing/2014/main" id="{AEEF0F9E-B7FB-4105-B5DD-B5711E179D09}"/>
              </a:ext>
            </a:extLst>
          </p:cNvPr>
          <p:cNvPicPr>
            <a:picLocks noChangeAspect="1"/>
          </p:cNvPicPr>
          <p:nvPr/>
        </p:nvPicPr>
        <p:blipFill>
          <a:blip r:embed="rId7"/>
          <a:stretch>
            <a:fillRect/>
          </a:stretch>
        </p:blipFill>
        <p:spPr>
          <a:xfrm rot="19866481">
            <a:off x="5032632" y="4344783"/>
            <a:ext cx="1472312" cy="1045555"/>
          </a:xfrm>
          <a:prstGeom prst="rect">
            <a:avLst/>
          </a:prstGeom>
        </p:spPr>
      </p:pic>
    </p:spTree>
    <p:extLst>
      <p:ext uri="{BB962C8B-B14F-4D97-AF65-F5344CB8AC3E}">
        <p14:creationId xmlns:p14="http://schemas.microsoft.com/office/powerpoint/2010/main" val="8621549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RINGIN.WAV"/>
                                        </p:tgtEl>
                                      </p:cMediaNode>
                                    </p:audio>
                                  </p:sub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B297F-63A4-411A-8A29-0F66C5C598FA}"/>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07B919D-3516-4304-A23B-6AE97890DD9D}"/>
              </a:ext>
            </a:extLst>
          </p:cNvPr>
          <p:cNvPicPr>
            <a:picLocks noChangeAspect="1"/>
          </p:cNvPicPr>
          <p:nvPr/>
        </p:nvPicPr>
        <p:blipFill>
          <a:blip r:embed="rId3"/>
          <a:stretch>
            <a:fillRect/>
          </a:stretch>
        </p:blipFill>
        <p:spPr>
          <a:xfrm>
            <a:off x="8943025" y="2720731"/>
            <a:ext cx="2973112" cy="4034032"/>
          </a:xfrm>
          <a:prstGeom prst="rect">
            <a:avLst/>
          </a:prstGeom>
        </p:spPr>
      </p:pic>
      <p:sp>
        <p:nvSpPr>
          <p:cNvPr id="4" name="Rectangle 3">
            <a:extLst>
              <a:ext uri="{FF2B5EF4-FFF2-40B4-BE49-F238E27FC236}">
                <a16:creationId xmlns:a16="http://schemas.microsoft.com/office/drawing/2014/main" id="{F4488E58-4EF3-4ADA-A99E-CF8EED726AE5}"/>
              </a:ext>
            </a:extLst>
          </p:cNvPr>
          <p:cNvSpPr/>
          <p:nvPr/>
        </p:nvSpPr>
        <p:spPr>
          <a:xfrm>
            <a:off x="2961863" y="103237"/>
            <a:ext cx="5981162" cy="824136"/>
          </a:xfrm>
          <a:prstGeom prst="rect">
            <a:avLst/>
          </a:prstGeom>
        </p:spPr>
        <p:txBody>
          <a:bodyPr wrap="square">
            <a:spAutoFit/>
          </a:bodyPr>
          <a:lstStyle/>
          <a:p>
            <a:pPr lvl="0" algn="just">
              <a:lnSpc>
                <a:spcPct val="150000"/>
              </a:lnSpc>
            </a:pPr>
            <a:r>
              <a:rPr lang="vi-VN"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 Nội dung – Ý nghĩa</a:t>
            </a:r>
            <a:endParaRPr kumimoji="0" lang="en-US" sz="3600" b="0" i="0" u="none" strike="noStrike" kern="1200" cap="none" spc="0" normalizeH="0" baseline="0" noProof="0" dirty="0">
              <a:ln>
                <a:noFill/>
              </a:ln>
              <a:solidFill>
                <a:srgbClr val="0070C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B22683F8-B05E-4742-BF62-C3A3B0D8EDAB}"/>
              </a:ext>
            </a:extLst>
          </p:cNvPr>
          <p:cNvCxnSpPr>
            <a:cxnSpLocks/>
          </p:cNvCxnSpPr>
          <p:nvPr/>
        </p:nvCxnSpPr>
        <p:spPr>
          <a:xfrm>
            <a:off x="2143662" y="222442"/>
            <a:ext cx="140151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69FC042-A845-465F-98C2-2DF72183C576}"/>
              </a:ext>
            </a:extLst>
          </p:cNvPr>
          <p:cNvCxnSpPr>
            <a:cxnSpLocks/>
          </p:cNvCxnSpPr>
          <p:nvPr/>
        </p:nvCxnSpPr>
        <p:spPr>
          <a:xfrm>
            <a:off x="7607860" y="917939"/>
            <a:ext cx="154821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5D65AD0-333D-427D-9148-A8F3C9CC5846}"/>
              </a:ext>
            </a:extLst>
          </p:cNvPr>
          <p:cNvSpPr/>
          <p:nvPr/>
        </p:nvSpPr>
        <p:spPr>
          <a:xfrm>
            <a:off x="2125977" y="1770076"/>
            <a:ext cx="5006889" cy="2332688"/>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503B7F3C-A270-40EF-ACD5-C8ED9EC90B22}"/>
              </a:ext>
            </a:extLst>
          </p:cNvPr>
          <p:cNvSpPr/>
          <p:nvPr/>
        </p:nvSpPr>
        <p:spPr>
          <a:xfrm>
            <a:off x="1846247" y="1880388"/>
            <a:ext cx="5006889" cy="233268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200" b="1" dirty="0" err="1">
                <a:solidFill>
                  <a:prstClr val="white"/>
                </a:solidFill>
                <a:latin typeface="Times New Roman" panose="02020603050405020304" pitchFamily="18" charset="0"/>
                <a:cs typeface="Times New Roman" panose="02020603050405020304" pitchFamily="18" charset="0"/>
              </a:rPr>
              <a:t>Văn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bản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đề</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cập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đến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sự</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hình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thành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và</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vai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trò</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của</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Trái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Đất</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với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sự</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sống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của</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muôn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loài</a:t>
            </a:r>
            <a:r>
              <a:rPr lang="en-US" sz="3200" b="1" dirty="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2004BDB0-2441-43DB-9796-3B78827ECAA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719" b="90000" l="10000" r="90000">
                        <a14:foregroundMark x1="32813" y1="8125" x2="32813" y2="8125"/>
                        <a14:foregroundMark x1="60625" y1="6719" x2="60625" y2="6719"/>
                        <a14:foregroundMark x1="38594" y1="55781" x2="38594" y2="55781"/>
                        <a14:foregroundMark x1="61250" y1="55781" x2="61250" y2="55781"/>
                        <a14:foregroundMark x1="61875" y1="52500" x2="61875" y2="52500"/>
                        <a14:foregroundMark x1="61875" y1="52500" x2="61875" y2="52500"/>
                        <a14:foregroundMark x1="59844" y1="55781" x2="59844" y2="55781"/>
                        <a14:foregroundMark x1="59844" y1="55781" x2="59844" y2="55781"/>
                        <a14:foregroundMark x1="59219" y1="55781" x2="59219" y2="55781"/>
                        <a14:foregroundMark x1="38594" y1="56406" x2="38594" y2="56406"/>
                        <a14:foregroundMark x1="38594" y1="56406" x2="38594" y2="56406"/>
                      </a14:backgroundRemoval>
                    </a14:imgEffect>
                  </a14:imgLayer>
                </a14:imgProps>
              </a:ext>
            </a:extLst>
          </a:blip>
          <a:stretch>
            <a:fillRect/>
          </a:stretch>
        </p:blipFill>
        <p:spPr>
          <a:xfrm>
            <a:off x="740664" y="454780"/>
            <a:ext cx="1931436" cy="1931436"/>
          </a:xfrm>
          <a:prstGeom prst="rect">
            <a:avLst/>
          </a:prstGeom>
        </p:spPr>
      </p:pic>
      <p:pic>
        <p:nvPicPr>
          <p:cNvPr id="12" name="Picture 11">
            <a:extLst>
              <a:ext uri="{FF2B5EF4-FFF2-40B4-BE49-F238E27FC236}">
                <a16:creationId xmlns:a16="http://schemas.microsoft.com/office/drawing/2014/main" id="{B3124A14-7855-46DC-8504-C57DFC8BED0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719" b="90000" l="10000" r="90000">
                        <a14:foregroundMark x1="32813" y1="8125" x2="32813" y2="8125"/>
                        <a14:foregroundMark x1="60625" y1="6719" x2="60625" y2="6719"/>
                        <a14:foregroundMark x1="38594" y1="55781" x2="38594" y2="55781"/>
                        <a14:foregroundMark x1="61250" y1="55781" x2="61250" y2="55781"/>
                        <a14:foregroundMark x1="61875" y1="52500" x2="61875" y2="52500"/>
                        <a14:foregroundMark x1="61875" y1="52500" x2="61875" y2="52500"/>
                        <a14:foregroundMark x1="59844" y1="55781" x2="59844" y2="55781"/>
                        <a14:foregroundMark x1="59844" y1="55781" x2="59844" y2="55781"/>
                        <a14:foregroundMark x1="59219" y1="55781" x2="59219" y2="55781"/>
                        <a14:foregroundMark x1="38594" y1="56406" x2="38594" y2="56406"/>
                        <a14:foregroundMark x1="38594" y1="56406" x2="38594" y2="56406"/>
                      </a14:backgroundRemoval>
                    </a14:imgEffect>
                  </a14:imgLayer>
                </a14:imgProps>
              </a:ext>
            </a:extLst>
          </a:blip>
          <a:stretch>
            <a:fillRect/>
          </a:stretch>
        </p:blipFill>
        <p:spPr>
          <a:xfrm>
            <a:off x="6232889" y="3137697"/>
            <a:ext cx="2124898" cy="2124898"/>
          </a:xfrm>
          <a:prstGeom prst="rect">
            <a:avLst/>
          </a:prstGeom>
        </p:spPr>
      </p:pic>
    </p:spTree>
    <p:extLst>
      <p:ext uri="{BB962C8B-B14F-4D97-AF65-F5344CB8AC3E}">
        <p14:creationId xmlns:p14="http://schemas.microsoft.com/office/powerpoint/2010/main" val="1420490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B297F-63A4-411A-8A29-0F66C5C598FA}"/>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07B919D-3516-4304-A23B-6AE97890DD9D}"/>
              </a:ext>
            </a:extLst>
          </p:cNvPr>
          <p:cNvPicPr>
            <a:picLocks noChangeAspect="1"/>
          </p:cNvPicPr>
          <p:nvPr/>
        </p:nvPicPr>
        <p:blipFill>
          <a:blip r:embed="rId3"/>
          <a:stretch>
            <a:fillRect/>
          </a:stretch>
        </p:blipFill>
        <p:spPr>
          <a:xfrm>
            <a:off x="8943025" y="2720731"/>
            <a:ext cx="2973112" cy="4034032"/>
          </a:xfrm>
          <a:prstGeom prst="rect">
            <a:avLst/>
          </a:prstGeom>
        </p:spPr>
      </p:pic>
      <p:sp>
        <p:nvSpPr>
          <p:cNvPr id="4" name="Rectangle 3">
            <a:extLst>
              <a:ext uri="{FF2B5EF4-FFF2-40B4-BE49-F238E27FC236}">
                <a16:creationId xmlns:a16="http://schemas.microsoft.com/office/drawing/2014/main" id="{F4488E58-4EF3-4ADA-A99E-CF8EED726AE5}"/>
              </a:ext>
            </a:extLst>
          </p:cNvPr>
          <p:cNvSpPr/>
          <p:nvPr/>
        </p:nvSpPr>
        <p:spPr>
          <a:xfrm>
            <a:off x="2961863" y="103237"/>
            <a:ext cx="5981162" cy="824136"/>
          </a:xfrm>
          <a:prstGeom prst="rect">
            <a:avLst/>
          </a:prstGeom>
        </p:spPr>
        <p:txBody>
          <a:bodyPr wrap="square">
            <a:spAutoFit/>
          </a:bodyPr>
          <a:lstStyle/>
          <a:p>
            <a:pPr lvl="0" algn="just">
              <a:lnSpc>
                <a:spcPct val="150000"/>
              </a:lnSpc>
            </a:pPr>
            <a:r>
              <a:rPr lang="vi-VN"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 Nghệ thuật</a:t>
            </a:r>
            <a:endParaRPr kumimoji="0" lang="en-US" sz="3600" b="0" i="0" u="none" strike="noStrike" kern="1200" cap="none" spc="0" normalizeH="0" baseline="0" noProof="0" dirty="0">
              <a:ln>
                <a:noFill/>
              </a:ln>
              <a:solidFill>
                <a:srgbClr val="0070C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B22683F8-B05E-4742-BF62-C3A3B0D8EDAB}"/>
              </a:ext>
            </a:extLst>
          </p:cNvPr>
          <p:cNvCxnSpPr>
            <a:cxnSpLocks/>
          </p:cNvCxnSpPr>
          <p:nvPr/>
        </p:nvCxnSpPr>
        <p:spPr>
          <a:xfrm>
            <a:off x="2143662" y="222442"/>
            <a:ext cx="140151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69FC042-A845-465F-98C2-2DF72183C576}"/>
              </a:ext>
            </a:extLst>
          </p:cNvPr>
          <p:cNvCxnSpPr>
            <a:cxnSpLocks/>
          </p:cNvCxnSpPr>
          <p:nvPr/>
        </p:nvCxnSpPr>
        <p:spPr>
          <a:xfrm>
            <a:off x="7607860" y="917939"/>
            <a:ext cx="154821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5D65AD0-333D-427D-9148-A8F3C9CC5846}"/>
              </a:ext>
            </a:extLst>
          </p:cNvPr>
          <p:cNvSpPr/>
          <p:nvPr/>
        </p:nvSpPr>
        <p:spPr>
          <a:xfrm>
            <a:off x="2125977" y="1770076"/>
            <a:ext cx="5006889" cy="2332688"/>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503B7F3C-A270-40EF-ACD5-C8ED9EC90B22}"/>
              </a:ext>
            </a:extLst>
          </p:cNvPr>
          <p:cNvSpPr/>
          <p:nvPr/>
        </p:nvSpPr>
        <p:spPr>
          <a:xfrm>
            <a:off x="1846247" y="1880388"/>
            <a:ext cx="5006889" cy="233268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200" b="1" dirty="0">
                <a:solidFill>
                  <a:prstClr val="white"/>
                </a:solidFill>
                <a:latin typeface="Times New Roman" panose="02020603050405020304" pitchFamily="18" charset="0"/>
                <a:cs typeface="Times New Roman" panose="02020603050405020304" pitchFamily="18" charset="0"/>
              </a:rPr>
              <a:t>VB </a:t>
            </a:r>
            <a:r>
              <a:rPr lang="en-US" sz="3200" b="1" dirty="0" err="1">
                <a:solidFill>
                  <a:prstClr val="white"/>
                </a:solidFill>
                <a:latin typeface="Times New Roman" panose="02020603050405020304" pitchFamily="18" charset="0"/>
                <a:cs typeface="Times New Roman" panose="02020603050405020304" pitchFamily="18" charset="0"/>
              </a:rPr>
              <a:t>thông</a:t>
            </a:r>
            <a:r>
              <a:rPr lang="en-US" sz="3200" b="1" dirty="0">
                <a:solidFill>
                  <a:prstClr val="white"/>
                </a:solidFill>
                <a:latin typeface="Times New Roman" panose="02020603050405020304" pitchFamily="18" charset="0"/>
                <a:cs typeface="Times New Roman" panose="02020603050405020304" pitchFamily="18" charset="0"/>
              </a:rPr>
              <a:t> tin </a:t>
            </a:r>
            <a:r>
              <a:rPr lang="en-US" sz="3200" b="1" dirty="0" err="1">
                <a:solidFill>
                  <a:prstClr val="white"/>
                </a:solidFill>
                <a:latin typeface="Times New Roman" panose="02020603050405020304" pitchFamily="18" charset="0"/>
                <a:cs typeface="Times New Roman" panose="02020603050405020304" pitchFamily="18" charset="0"/>
              </a:rPr>
              <a:t>với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số</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liệu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chứng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cứ</a:t>
            </a:r>
            <a:r>
              <a:rPr lang="en-US" sz="3200" b="1" dirty="0">
                <a:solidFill>
                  <a:prstClr val="white"/>
                </a:solidFill>
                <a:latin typeface="Times New Roman" panose="02020603050405020304" pitchFamily="18" charset="0"/>
                <a:cs typeface="Times New Roman" panose="02020603050405020304" pitchFamily="18" charset="0"/>
              </a:rPr>
              <a:t> khoa </a:t>
            </a:r>
            <a:r>
              <a:rPr lang="en-US" sz="3200" b="1" dirty="0" err="1">
                <a:solidFill>
                  <a:prstClr val="white"/>
                </a:solidFill>
                <a:latin typeface="Times New Roman" panose="02020603050405020304" pitchFamily="18" charset="0"/>
                <a:cs typeface="Times New Roman" panose="02020603050405020304" pitchFamily="18" charset="0"/>
              </a:rPr>
              <a:t>học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cụ</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thể</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rõ</a:t>
            </a:r>
            <a:r>
              <a:rPr lang="en-US" sz="3200" b="1" dirty="0">
                <a:solidFill>
                  <a:prstClr val="white"/>
                </a:solidFill>
                <a:latin typeface="Times New Roman" panose="02020603050405020304" pitchFamily="18" charset="0"/>
                <a:cs typeface="Times New Roman" panose="02020603050405020304" pitchFamily="18" charset="0"/>
              </a:rPr>
              <a:t> rang. </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2004BDB0-2441-43DB-9796-3B78827ECAA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719" b="90000" l="10000" r="90000">
                        <a14:foregroundMark x1="32813" y1="8125" x2="32813" y2="8125"/>
                        <a14:foregroundMark x1="60625" y1="6719" x2="60625" y2="6719"/>
                        <a14:foregroundMark x1="38594" y1="55781" x2="38594" y2="55781"/>
                        <a14:foregroundMark x1="61250" y1="55781" x2="61250" y2="55781"/>
                        <a14:foregroundMark x1="61875" y1="52500" x2="61875" y2="52500"/>
                        <a14:foregroundMark x1="61875" y1="52500" x2="61875" y2="52500"/>
                        <a14:foregroundMark x1="59844" y1="55781" x2="59844" y2="55781"/>
                        <a14:foregroundMark x1="59844" y1="55781" x2="59844" y2="55781"/>
                        <a14:foregroundMark x1="59219" y1="55781" x2="59219" y2="55781"/>
                        <a14:foregroundMark x1="38594" y1="56406" x2="38594" y2="56406"/>
                        <a14:foregroundMark x1="38594" y1="56406" x2="38594" y2="56406"/>
                      </a14:backgroundRemoval>
                    </a14:imgEffect>
                  </a14:imgLayer>
                </a14:imgProps>
              </a:ext>
            </a:extLst>
          </a:blip>
          <a:stretch>
            <a:fillRect/>
          </a:stretch>
        </p:blipFill>
        <p:spPr>
          <a:xfrm>
            <a:off x="765831" y="488336"/>
            <a:ext cx="1931436" cy="1931436"/>
          </a:xfrm>
          <a:prstGeom prst="rect">
            <a:avLst/>
          </a:prstGeom>
        </p:spPr>
      </p:pic>
      <p:pic>
        <p:nvPicPr>
          <p:cNvPr id="12" name="Picture 11">
            <a:extLst>
              <a:ext uri="{FF2B5EF4-FFF2-40B4-BE49-F238E27FC236}">
                <a16:creationId xmlns:a16="http://schemas.microsoft.com/office/drawing/2014/main" id="{B3124A14-7855-46DC-8504-C57DFC8BED0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719" b="90000" l="10000" r="90000">
                        <a14:foregroundMark x1="32813" y1="8125" x2="32813" y2="8125"/>
                        <a14:foregroundMark x1="60625" y1="6719" x2="60625" y2="6719"/>
                        <a14:foregroundMark x1="38594" y1="55781" x2="38594" y2="55781"/>
                        <a14:foregroundMark x1="61250" y1="55781" x2="61250" y2="55781"/>
                        <a14:foregroundMark x1="61875" y1="52500" x2="61875" y2="52500"/>
                        <a14:foregroundMark x1="61875" y1="52500" x2="61875" y2="52500"/>
                        <a14:foregroundMark x1="59844" y1="55781" x2="59844" y2="55781"/>
                        <a14:foregroundMark x1="59844" y1="55781" x2="59844" y2="55781"/>
                        <a14:foregroundMark x1="59219" y1="55781" x2="59219" y2="55781"/>
                        <a14:foregroundMark x1="38594" y1="56406" x2="38594" y2="56406"/>
                        <a14:foregroundMark x1="38594" y1="56406" x2="38594" y2="56406"/>
                      </a14:backgroundRemoval>
                    </a14:imgEffect>
                  </a14:imgLayer>
                </a14:imgProps>
              </a:ext>
            </a:extLst>
          </a:blip>
          <a:stretch>
            <a:fillRect/>
          </a:stretch>
        </p:blipFill>
        <p:spPr>
          <a:xfrm>
            <a:off x="6232889" y="3137697"/>
            <a:ext cx="2124898" cy="2124898"/>
          </a:xfrm>
          <a:prstGeom prst="rect">
            <a:avLst/>
          </a:prstGeom>
        </p:spPr>
      </p:pic>
    </p:spTree>
    <p:extLst>
      <p:ext uri="{BB962C8B-B14F-4D97-AF65-F5344CB8AC3E}">
        <p14:creationId xmlns:p14="http://schemas.microsoft.com/office/powerpoint/2010/main" val="16454739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228" y="0"/>
            <a:ext cx="12309231"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86" y="351692"/>
            <a:ext cx="8250241" cy="5726440"/>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862731" y="351693"/>
            <a:ext cx="2737615" cy="6028627"/>
          </a:xfrm>
          <a:prstGeom prst="rect">
            <a:avLst/>
          </a:prstGeom>
        </p:spPr>
      </p:pic>
      <p:sp>
        <p:nvSpPr>
          <p:cNvPr id="3" name="TextBox 2"/>
          <p:cNvSpPr txBox="1"/>
          <p:nvPr/>
        </p:nvSpPr>
        <p:spPr>
          <a:xfrm>
            <a:off x="2953510" y="2014670"/>
            <a:ext cx="5271956" cy="1200329"/>
          </a:xfrm>
          <a:prstGeom prst="rect">
            <a:avLst/>
          </a:prstGeom>
          <a:noFill/>
        </p:spPr>
        <p:txBody>
          <a:bodyPr wrap="none" lIns="91310" tIns="45718" rIns="91310" bIns="45718" rtlCol="0">
            <a:spAutoFit/>
          </a:bodyPr>
          <a:lstStyle/>
          <a:p>
            <a:pPr marL="0" marR="0" lvl="0" indent="0" algn="l" defTabSz="91292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LUYỆN TẬP</a:t>
            </a:r>
          </a:p>
        </p:txBody>
      </p:sp>
    </p:spTree>
    <p:extLst>
      <p:ext uri="{BB962C8B-B14F-4D97-AF65-F5344CB8AC3E}">
        <p14:creationId xmlns:p14="http://schemas.microsoft.com/office/powerpoint/2010/main" val="3341882226"/>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AiLaTrieuPhu-VA_43vp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8389" y="28474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0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a:hlinkClick r:id="rId3" action="ppaction://hlinksldjump"/>
          </p:cNvPr>
          <p:cNvSpPr/>
          <p:nvPr/>
        </p:nvSpPr>
        <p:spPr>
          <a:xfrm>
            <a:off x="397042" y="1485900"/>
            <a:ext cx="1082842" cy="517358"/>
          </a:xfrm>
          <a:prstGeom prst="roundRect">
            <a:avLst/>
          </a:prstGeom>
          <a:ln w="76200">
            <a:solidFill>
              <a:srgbClr val="1E9C8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p>
        </p:txBody>
      </p:sp>
      <p:sp>
        <p:nvSpPr>
          <p:cNvPr id="5" name="Rounded Rectangle 4">
            <a:hlinkClick r:id="rId4" action="ppaction://hlinksldjump"/>
          </p:cNvPr>
          <p:cNvSpPr/>
          <p:nvPr/>
        </p:nvSpPr>
        <p:spPr>
          <a:xfrm>
            <a:off x="1736557" y="1485900"/>
            <a:ext cx="1082842" cy="517358"/>
          </a:xfrm>
          <a:prstGeom prst="roundRect">
            <a:avLst/>
          </a:prstGeom>
          <a:ln w="76200">
            <a:solidFill>
              <a:srgbClr val="1E9C8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 2</a:t>
            </a:r>
          </a:p>
        </p:txBody>
      </p:sp>
      <p:sp>
        <p:nvSpPr>
          <p:cNvPr id="6" name="Rounded Rectangle 5">
            <a:hlinkClick r:id="rId5" action="ppaction://hlinksldjump"/>
          </p:cNvPr>
          <p:cNvSpPr/>
          <p:nvPr/>
        </p:nvSpPr>
        <p:spPr>
          <a:xfrm>
            <a:off x="397042" y="3266572"/>
            <a:ext cx="1082842" cy="517358"/>
          </a:xfrm>
          <a:prstGeom prst="roundRect">
            <a:avLst/>
          </a:prstGeom>
          <a:ln w="76200">
            <a:solidFill>
              <a:srgbClr val="1E9C8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 3</a:t>
            </a:r>
          </a:p>
        </p:txBody>
      </p:sp>
      <p:sp>
        <p:nvSpPr>
          <p:cNvPr id="7" name="Rounded Rectangle 6">
            <a:hlinkClick r:id="rId6" action="ppaction://hlinksldjump"/>
          </p:cNvPr>
          <p:cNvSpPr/>
          <p:nvPr/>
        </p:nvSpPr>
        <p:spPr>
          <a:xfrm>
            <a:off x="1736557" y="5001127"/>
            <a:ext cx="1082842" cy="517358"/>
          </a:xfrm>
          <a:prstGeom prst="roundRect">
            <a:avLst/>
          </a:prstGeom>
          <a:ln w="76200">
            <a:solidFill>
              <a:srgbClr val="1E9C8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 6</a:t>
            </a:r>
          </a:p>
        </p:txBody>
      </p:sp>
      <p:sp>
        <p:nvSpPr>
          <p:cNvPr id="8" name="Rounded Rectangle 7">
            <a:hlinkClick r:id="rId7" action="ppaction://hlinksldjump"/>
          </p:cNvPr>
          <p:cNvSpPr/>
          <p:nvPr/>
        </p:nvSpPr>
        <p:spPr>
          <a:xfrm>
            <a:off x="9332496" y="5001127"/>
            <a:ext cx="1082842" cy="517358"/>
          </a:xfrm>
          <a:prstGeom prst="roundRect">
            <a:avLst/>
          </a:prstGeom>
          <a:ln w="76200">
            <a:solidFill>
              <a:srgbClr val="1E9C8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 11</a:t>
            </a:r>
          </a:p>
        </p:txBody>
      </p:sp>
      <p:sp>
        <p:nvSpPr>
          <p:cNvPr id="9" name="Rounded Rectangle 8">
            <a:hlinkClick r:id="rId8" action="ppaction://hlinksldjump"/>
          </p:cNvPr>
          <p:cNvSpPr/>
          <p:nvPr/>
        </p:nvSpPr>
        <p:spPr>
          <a:xfrm>
            <a:off x="9332496" y="1485900"/>
            <a:ext cx="1082842" cy="517358"/>
          </a:xfrm>
          <a:prstGeom prst="roundRect">
            <a:avLst/>
          </a:prstGeom>
          <a:ln w="76200">
            <a:solidFill>
              <a:srgbClr val="1E9C8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 7</a:t>
            </a:r>
          </a:p>
        </p:txBody>
      </p:sp>
      <p:sp>
        <p:nvSpPr>
          <p:cNvPr id="10" name="Rounded Rectangle 9">
            <a:hlinkClick r:id="rId9" action="ppaction://hlinksldjump"/>
          </p:cNvPr>
          <p:cNvSpPr/>
          <p:nvPr/>
        </p:nvSpPr>
        <p:spPr>
          <a:xfrm>
            <a:off x="397042" y="5001127"/>
            <a:ext cx="1082842" cy="517358"/>
          </a:xfrm>
          <a:prstGeom prst="roundRect">
            <a:avLst/>
          </a:prstGeom>
          <a:ln w="76200">
            <a:solidFill>
              <a:srgbClr val="1E9C8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 5</a:t>
            </a:r>
          </a:p>
        </p:txBody>
      </p:sp>
      <p:sp>
        <p:nvSpPr>
          <p:cNvPr id="11" name="Rounded Rectangle 10">
            <a:hlinkClick r:id="rId10" action="ppaction://hlinksldjump"/>
          </p:cNvPr>
          <p:cNvSpPr/>
          <p:nvPr/>
        </p:nvSpPr>
        <p:spPr>
          <a:xfrm>
            <a:off x="10663989" y="3266572"/>
            <a:ext cx="1082842" cy="517358"/>
          </a:xfrm>
          <a:prstGeom prst="roundRect">
            <a:avLst/>
          </a:prstGeom>
          <a:ln w="76200">
            <a:solidFill>
              <a:srgbClr val="1E9C8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a:t>
            </a:r>
          </a:p>
        </p:txBody>
      </p:sp>
      <p:sp>
        <p:nvSpPr>
          <p:cNvPr id="12" name="Rounded Rectangle 11">
            <a:hlinkClick r:id="rId11" action="ppaction://hlinksldjump"/>
          </p:cNvPr>
          <p:cNvSpPr/>
          <p:nvPr/>
        </p:nvSpPr>
        <p:spPr>
          <a:xfrm>
            <a:off x="9332496" y="3266572"/>
            <a:ext cx="1082842" cy="517358"/>
          </a:xfrm>
          <a:prstGeom prst="roundRect">
            <a:avLst/>
          </a:prstGeom>
          <a:ln w="76200">
            <a:solidFill>
              <a:srgbClr val="1E9C8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 9</a:t>
            </a:r>
          </a:p>
        </p:txBody>
      </p:sp>
      <p:sp>
        <p:nvSpPr>
          <p:cNvPr id="14" name="Rounded Rectangle 13">
            <a:hlinkClick r:id="rId12" action="ppaction://hlinksldjump"/>
          </p:cNvPr>
          <p:cNvSpPr/>
          <p:nvPr/>
        </p:nvSpPr>
        <p:spPr>
          <a:xfrm>
            <a:off x="10663989" y="5001127"/>
            <a:ext cx="1082842" cy="517358"/>
          </a:xfrm>
          <a:prstGeom prst="roundRect">
            <a:avLst/>
          </a:prstGeom>
          <a:ln w="76200">
            <a:solidFill>
              <a:srgbClr val="1E9C8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 12</a:t>
            </a:r>
          </a:p>
        </p:txBody>
      </p:sp>
      <p:sp>
        <p:nvSpPr>
          <p:cNvPr id="16" name="Rounded Rectangle 15">
            <a:hlinkClick r:id="rId13" action="ppaction://hlinksldjump"/>
          </p:cNvPr>
          <p:cNvSpPr/>
          <p:nvPr/>
        </p:nvSpPr>
        <p:spPr>
          <a:xfrm>
            <a:off x="1736557" y="3266572"/>
            <a:ext cx="1082842" cy="517358"/>
          </a:xfrm>
          <a:prstGeom prst="roundRect">
            <a:avLst/>
          </a:prstGeom>
          <a:ln w="76200">
            <a:solidFill>
              <a:srgbClr val="1E9C8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 4</a:t>
            </a:r>
          </a:p>
        </p:txBody>
      </p:sp>
      <p:sp>
        <p:nvSpPr>
          <p:cNvPr id="17" name="Rounded Rectangle 16">
            <a:hlinkClick r:id="rId14" action="ppaction://hlinksldjump"/>
          </p:cNvPr>
          <p:cNvSpPr/>
          <p:nvPr/>
        </p:nvSpPr>
        <p:spPr>
          <a:xfrm>
            <a:off x="10663989" y="1485900"/>
            <a:ext cx="1082842" cy="517358"/>
          </a:xfrm>
          <a:prstGeom prst="roundRect">
            <a:avLst/>
          </a:prstGeom>
          <a:ln w="76200">
            <a:solidFill>
              <a:srgbClr val="1E9C8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 8</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42" presetClass="exit" presetSubtype="0" fill="hold" grpId="0" nodeType="clickEffect">
                                  <p:stCondLst>
                                    <p:cond delay="0"/>
                                  </p:stCondLst>
                                  <p:childTnLst>
                                    <p:animEffect transition="out" filter="fade">
                                      <p:cBhvr>
                                        <p:cTn id="14" dur="1000"/>
                                        <p:tgtEl>
                                          <p:spTgt spid="5"/>
                                        </p:tgtEl>
                                      </p:cBhvr>
                                    </p:animEffect>
                                    <p:anim calcmode="lin" valueType="num">
                                      <p:cBhvr>
                                        <p:cTn id="15" dur="1000"/>
                                        <p:tgtEl>
                                          <p:spTgt spid="5"/>
                                        </p:tgtEl>
                                        <p:attrNameLst>
                                          <p:attrName>ppt_x</p:attrName>
                                        </p:attrNameLst>
                                      </p:cBhvr>
                                      <p:tavLst>
                                        <p:tav tm="0">
                                          <p:val>
                                            <p:strVal val="ppt_x"/>
                                          </p:val>
                                        </p:tav>
                                        <p:tav tm="100000">
                                          <p:val>
                                            <p:strVal val="ppt_x"/>
                                          </p:val>
                                        </p:tav>
                                      </p:tavLst>
                                    </p:anim>
                                    <p:anim calcmode="lin" valueType="num">
                                      <p:cBhvr>
                                        <p:cTn id="16" dur="1000"/>
                                        <p:tgtEl>
                                          <p:spTgt spid="5"/>
                                        </p:tgtEl>
                                        <p:attrNameLst>
                                          <p:attrName>ppt_y</p:attrName>
                                        </p:attrNameLst>
                                      </p:cBhvr>
                                      <p:tavLst>
                                        <p:tav tm="0">
                                          <p:val>
                                            <p:strVal val="ppt_y"/>
                                          </p:val>
                                        </p:tav>
                                        <p:tav tm="100000">
                                          <p:val>
                                            <p:strVal val="ppt_y+.1"/>
                                          </p:val>
                                        </p:tav>
                                      </p:tavLst>
                                    </p:anim>
                                    <p:set>
                                      <p:cBhvr>
                                        <p:cTn id="17"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42" presetClass="exit" presetSubtype="0" fill="hold" grpId="0" nodeType="clickEffect">
                                  <p:stCondLst>
                                    <p:cond delay="0"/>
                                  </p:stCondLst>
                                  <p:childTnLst>
                                    <p:animEffect transition="out" filter="fade">
                                      <p:cBhvr>
                                        <p:cTn id="22" dur="1000"/>
                                        <p:tgtEl>
                                          <p:spTgt spid="6"/>
                                        </p:tgtEl>
                                      </p:cBhvr>
                                    </p:animEffect>
                                    <p:anim calcmode="lin" valueType="num">
                                      <p:cBhvr>
                                        <p:cTn id="23" dur="1000"/>
                                        <p:tgtEl>
                                          <p:spTgt spid="6"/>
                                        </p:tgtEl>
                                        <p:attrNameLst>
                                          <p:attrName>ppt_x</p:attrName>
                                        </p:attrNameLst>
                                      </p:cBhvr>
                                      <p:tavLst>
                                        <p:tav tm="0">
                                          <p:val>
                                            <p:strVal val="ppt_x"/>
                                          </p:val>
                                        </p:tav>
                                        <p:tav tm="100000">
                                          <p:val>
                                            <p:strVal val="ppt_x"/>
                                          </p:val>
                                        </p:tav>
                                      </p:tavLst>
                                    </p:anim>
                                    <p:anim calcmode="lin" valueType="num">
                                      <p:cBhvr>
                                        <p:cTn id="24" dur="1000"/>
                                        <p:tgtEl>
                                          <p:spTgt spid="6"/>
                                        </p:tgtEl>
                                        <p:attrNameLst>
                                          <p:attrName>ppt_y</p:attrName>
                                        </p:attrNameLst>
                                      </p:cBhvr>
                                      <p:tavLst>
                                        <p:tav tm="0">
                                          <p:val>
                                            <p:strVal val="ppt_y"/>
                                          </p:val>
                                        </p:tav>
                                        <p:tav tm="100000">
                                          <p:val>
                                            <p:strVal val="ppt_y+.1"/>
                                          </p:val>
                                        </p:tav>
                                      </p:tavLst>
                                    </p:anim>
                                    <p:set>
                                      <p:cBhvr>
                                        <p:cTn id="25"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grpId="0" nodeType="clickEffect">
                                  <p:stCondLst>
                                    <p:cond delay="0"/>
                                  </p:stCondLst>
                                  <p:childTnLst>
                                    <p:animEffect transition="out" filter="fade">
                                      <p:cBhvr>
                                        <p:cTn id="30" dur="1000"/>
                                        <p:tgtEl>
                                          <p:spTgt spid="16"/>
                                        </p:tgtEl>
                                      </p:cBhvr>
                                    </p:animEffect>
                                    <p:anim calcmode="lin" valueType="num">
                                      <p:cBhvr>
                                        <p:cTn id="31" dur="1000"/>
                                        <p:tgtEl>
                                          <p:spTgt spid="16"/>
                                        </p:tgtEl>
                                        <p:attrNameLst>
                                          <p:attrName>ppt_x</p:attrName>
                                        </p:attrNameLst>
                                      </p:cBhvr>
                                      <p:tavLst>
                                        <p:tav tm="0">
                                          <p:val>
                                            <p:strVal val="ppt_x"/>
                                          </p:val>
                                        </p:tav>
                                        <p:tav tm="100000">
                                          <p:val>
                                            <p:strVal val="ppt_x"/>
                                          </p:val>
                                        </p:tav>
                                      </p:tavLst>
                                    </p:anim>
                                    <p:anim calcmode="lin" valueType="num">
                                      <p:cBhvr>
                                        <p:cTn id="32" dur="1000"/>
                                        <p:tgtEl>
                                          <p:spTgt spid="16"/>
                                        </p:tgtEl>
                                        <p:attrNameLst>
                                          <p:attrName>ppt_y</p:attrName>
                                        </p:attrNameLst>
                                      </p:cBhvr>
                                      <p:tavLst>
                                        <p:tav tm="0">
                                          <p:val>
                                            <p:strVal val="ppt_y"/>
                                          </p:val>
                                        </p:tav>
                                        <p:tav tm="100000">
                                          <p:val>
                                            <p:strVal val="ppt_y+.1"/>
                                          </p:val>
                                        </p:tav>
                                      </p:tavLst>
                                    </p:anim>
                                    <p:set>
                                      <p:cBhvr>
                                        <p:cTn id="33"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42" presetClass="exit" presetSubtype="0" fill="hold" grpId="0" nodeType="clickEffect">
                                  <p:stCondLst>
                                    <p:cond delay="0"/>
                                  </p:stCondLst>
                                  <p:childTnLst>
                                    <p:animEffect transition="out" filter="fade">
                                      <p:cBhvr>
                                        <p:cTn id="38" dur="1000"/>
                                        <p:tgtEl>
                                          <p:spTgt spid="10"/>
                                        </p:tgtEl>
                                      </p:cBhvr>
                                    </p:animEffect>
                                    <p:anim calcmode="lin" valueType="num">
                                      <p:cBhvr>
                                        <p:cTn id="39" dur="1000"/>
                                        <p:tgtEl>
                                          <p:spTgt spid="10"/>
                                        </p:tgtEl>
                                        <p:attrNameLst>
                                          <p:attrName>ppt_x</p:attrName>
                                        </p:attrNameLst>
                                      </p:cBhvr>
                                      <p:tavLst>
                                        <p:tav tm="0">
                                          <p:val>
                                            <p:strVal val="ppt_x"/>
                                          </p:val>
                                        </p:tav>
                                        <p:tav tm="100000">
                                          <p:val>
                                            <p:strVal val="ppt_x"/>
                                          </p:val>
                                        </p:tav>
                                      </p:tavLst>
                                    </p:anim>
                                    <p:anim calcmode="lin" valueType="num">
                                      <p:cBhvr>
                                        <p:cTn id="40" dur="1000"/>
                                        <p:tgtEl>
                                          <p:spTgt spid="10"/>
                                        </p:tgtEl>
                                        <p:attrNameLst>
                                          <p:attrName>ppt_y</p:attrName>
                                        </p:attrNameLst>
                                      </p:cBhvr>
                                      <p:tavLst>
                                        <p:tav tm="0">
                                          <p:val>
                                            <p:strVal val="ppt_y"/>
                                          </p:val>
                                        </p:tav>
                                        <p:tav tm="100000">
                                          <p:val>
                                            <p:strVal val="ppt_y+.1"/>
                                          </p:val>
                                        </p:tav>
                                      </p:tavLst>
                                    </p:anim>
                                    <p:set>
                                      <p:cBhvr>
                                        <p:cTn id="41"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42" presetClass="exit" presetSubtype="0" fill="hold" grpId="0" nodeType="clickEffect">
                                  <p:stCondLst>
                                    <p:cond delay="0"/>
                                  </p:stCondLst>
                                  <p:childTnLst>
                                    <p:animEffect transition="out" filter="fade">
                                      <p:cBhvr>
                                        <p:cTn id="46" dur="1000"/>
                                        <p:tgtEl>
                                          <p:spTgt spid="7"/>
                                        </p:tgtEl>
                                      </p:cBhvr>
                                    </p:animEffect>
                                    <p:anim calcmode="lin" valueType="num">
                                      <p:cBhvr>
                                        <p:cTn id="47" dur="1000"/>
                                        <p:tgtEl>
                                          <p:spTgt spid="7"/>
                                        </p:tgtEl>
                                        <p:attrNameLst>
                                          <p:attrName>ppt_x</p:attrName>
                                        </p:attrNameLst>
                                      </p:cBhvr>
                                      <p:tavLst>
                                        <p:tav tm="0">
                                          <p:val>
                                            <p:strVal val="ppt_x"/>
                                          </p:val>
                                        </p:tav>
                                        <p:tav tm="100000">
                                          <p:val>
                                            <p:strVal val="ppt_x"/>
                                          </p:val>
                                        </p:tav>
                                      </p:tavLst>
                                    </p:anim>
                                    <p:anim calcmode="lin" valueType="num">
                                      <p:cBhvr>
                                        <p:cTn id="48" dur="1000"/>
                                        <p:tgtEl>
                                          <p:spTgt spid="7"/>
                                        </p:tgtEl>
                                        <p:attrNameLst>
                                          <p:attrName>ppt_y</p:attrName>
                                        </p:attrNameLst>
                                      </p:cBhvr>
                                      <p:tavLst>
                                        <p:tav tm="0">
                                          <p:val>
                                            <p:strVal val="ppt_y"/>
                                          </p:val>
                                        </p:tav>
                                        <p:tav tm="100000">
                                          <p:val>
                                            <p:strVal val="ppt_y+.1"/>
                                          </p:val>
                                        </p:tav>
                                      </p:tavLst>
                                    </p:anim>
                                    <p:set>
                                      <p:cBhvr>
                                        <p:cTn id="49"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9"/>
                    </p:tgtEl>
                  </p:cond>
                </p:stCondLst>
                <p:endSync evt="end" delay="0">
                  <p:rtn val="all"/>
                </p:endSync>
                <p:childTnLst>
                  <p:par>
                    <p:cTn id="51" fill="hold">
                      <p:stCondLst>
                        <p:cond delay="0"/>
                      </p:stCondLst>
                      <p:childTnLst>
                        <p:par>
                          <p:cTn id="52" fill="hold">
                            <p:stCondLst>
                              <p:cond delay="0"/>
                            </p:stCondLst>
                            <p:childTnLst>
                              <p:par>
                                <p:cTn id="53" presetID="42" presetClass="exit" presetSubtype="0" fill="hold" grpId="0" nodeType="clickEffect">
                                  <p:stCondLst>
                                    <p:cond delay="0"/>
                                  </p:stCondLst>
                                  <p:childTnLst>
                                    <p:animEffect transition="out" filter="fade">
                                      <p:cBhvr>
                                        <p:cTn id="54" dur="1000"/>
                                        <p:tgtEl>
                                          <p:spTgt spid="9"/>
                                        </p:tgtEl>
                                      </p:cBhvr>
                                    </p:animEffect>
                                    <p:anim calcmode="lin" valueType="num">
                                      <p:cBhvr>
                                        <p:cTn id="55" dur="1000"/>
                                        <p:tgtEl>
                                          <p:spTgt spid="9"/>
                                        </p:tgtEl>
                                        <p:attrNameLst>
                                          <p:attrName>ppt_x</p:attrName>
                                        </p:attrNameLst>
                                      </p:cBhvr>
                                      <p:tavLst>
                                        <p:tav tm="0">
                                          <p:val>
                                            <p:strVal val="ppt_x"/>
                                          </p:val>
                                        </p:tav>
                                        <p:tav tm="100000">
                                          <p:val>
                                            <p:strVal val="ppt_x"/>
                                          </p:val>
                                        </p:tav>
                                      </p:tavLst>
                                    </p:anim>
                                    <p:anim calcmode="lin" valueType="num">
                                      <p:cBhvr>
                                        <p:cTn id="56" dur="1000"/>
                                        <p:tgtEl>
                                          <p:spTgt spid="9"/>
                                        </p:tgtEl>
                                        <p:attrNameLst>
                                          <p:attrName>ppt_y</p:attrName>
                                        </p:attrNameLst>
                                      </p:cBhvr>
                                      <p:tavLst>
                                        <p:tav tm="0">
                                          <p:val>
                                            <p:strVal val="ppt_y"/>
                                          </p:val>
                                        </p:tav>
                                        <p:tav tm="100000">
                                          <p:val>
                                            <p:strVal val="ppt_y+.1"/>
                                          </p:val>
                                        </p:tav>
                                      </p:tavLst>
                                    </p:anim>
                                    <p:set>
                                      <p:cBhvr>
                                        <p:cTn id="57"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7"/>
                    </p:tgtEl>
                  </p:cond>
                </p:stCondLst>
                <p:endSync evt="end" delay="0">
                  <p:rtn val="all"/>
                </p:endSync>
                <p:childTnLst>
                  <p:par>
                    <p:cTn id="59" fill="hold">
                      <p:stCondLst>
                        <p:cond delay="0"/>
                      </p:stCondLst>
                      <p:childTnLst>
                        <p:par>
                          <p:cTn id="60" fill="hold">
                            <p:stCondLst>
                              <p:cond delay="0"/>
                            </p:stCondLst>
                            <p:childTnLst>
                              <p:par>
                                <p:cTn id="61" presetID="42" presetClass="exit" presetSubtype="0" fill="hold" grpId="0" nodeType="clickEffect">
                                  <p:stCondLst>
                                    <p:cond delay="0"/>
                                  </p:stCondLst>
                                  <p:childTnLst>
                                    <p:animEffect transition="out" filter="fade">
                                      <p:cBhvr>
                                        <p:cTn id="62" dur="1000"/>
                                        <p:tgtEl>
                                          <p:spTgt spid="17"/>
                                        </p:tgtEl>
                                      </p:cBhvr>
                                    </p:animEffect>
                                    <p:anim calcmode="lin" valueType="num">
                                      <p:cBhvr>
                                        <p:cTn id="63" dur="1000"/>
                                        <p:tgtEl>
                                          <p:spTgt spid="17"/>
                                        </p:tgtEl>
                                        <p:attrNameLst>
                                          <p:attrName>ppt_x</p:attrName>
                                        </p:attrNameLst>
                                      </p:cBhvr>
                                      <p:tavLst>
                                        <p:tav tm="0">
                                          <p:val>
                                            <p:strVal val="ppt_x"/>
                                          </p:val>
                                        </p:tav>
                                        <p:tav tm="100000">
                                          <p:val>
                                            <p:strVal val="ppt_x"/>
                                          </p:val>
                                        </p:tav>
                                      </p:tavLst>
                                    </p:anim>
                                    <p:anim calcmode="lin" valueType="num">
                                      <p:cBhvr>
                                        <p:cTn id="64" dur="1000"/>
                                        <p:tgtEl>
                                          <p:spTgt spid="17"/>
                                        </p:tgtEl>
                                        <p:attrNameLst>
                                          <p:attrName>ppt_y</p:attrName>
                                        </p:attrNameLst>
                                      </p:cBhvr>
                                      <p:tavLst>
                                        <p:tav tm="0">
                                          <p:val>
                                            <p:strVal val="ppt_y"/>
                                          </p:val>
                                        </p:tav>
                                        <p:tav tm="100000">
                                          <p:val>
                                            <p:strVal val="ppt_y+.1"/>
                                          </p:val>
                                        </p:tav>
                                      </p:tavLst>
                                    </p:anim>
                                    <p:set>
                                      <p:cBhvr>
                                        <p:cTn id="65"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42" presetClass="exit" presetSubtype="0" fill="hold" grpId="0" nodeType="clickEffect">
                                  <p:stCondLst>
                                    <p:cond delay="0"/>
                                  </p:stCondLst>
                                  <p:childTnLst>
                                    <p:animEffect transition="out" filter="fade">
                                      <p:cBhvr>
                                        <p:cTn id="70" dur="1000"/>
                                        <p:tgtEl>
                                          <p:spTgt spid="12"/>
                                        </p:tgtEl>
                                      </p:cBhvr>
                                    </p:animEffect>
                                    <p:anim calcmode="lin" valueType="num">
                                      <p:cBhvr>
                                        <p:cTn id="71" dur="1000"/>
                                        <p:tgtEl>
                                          <p:spTgt spid="12"/>
                                        </p:tgtEl>
                                        <p:attrNameLst>
                                          <p:attrName>ppt_x</p:attrName>
                                        </p:attrNameLst>
                                      </p:cBhvr>
                                      <p:tavLst>
                                        <p:tav tm="0">
                                          <p:val>
                                            <p:strVal val="ppt_x"/>
                                          </p:val>
                                        </p:tav>
                                        <p:tav tm="100000">
                                          <p:val>
                                            <p:strVal val="ppt_x"/>
                                          </p:val>
                                        </p:tav>
                                      </p:tavLst>
                                    </p:anim>
                                    <p:anim calcmode="lin" valueType="num">
                                      <p:cBhvr>
                                        <p:cTn id="72" dur="1000"/>
                                        <p:tgtEl>
                                          <p:spTgt spid="12"/>
                                        </p:tgtEl>
                                        <p:attrNameLst>
                                          <p:attrName>ppt_y</p:attrName>
                                        </p:attrNameLst>
                                      </p:cBhvr>
                                      <p:tavLst>
                                        <p:tav tm="0">
                                          <p:val>
                                            <p:strVal val="ppt_y"/>
                                          </p:val>
                                        </p:tav>
                                        <p:tav tm="100000">
                                          <p:val>
                                            <p:strVal val="ppt_y+.1"/>
                                          </p:val>
                                        </p:tav>
                                      </p:tavLst>
                                    </p:anim>
                                    <p:set>
                                      <p:cBhvr>
                                        <p:cTn id="73"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4" restart="whenNotActive" fill="hold" evtFilter="cancelBubble" nodeType="interactiveSeq">
                <p:stCondLst>
                  <p:cond evt="onClick" delay="0">
                    <p:tgtEl>
                      <p:spTgt spid="11"/>
                    </p:tgtEl>
                  </p:cond>
                </p:stCondLst>
                <p:endSync evt="end" delay="0">
                  <p:rtn val="all"/>
                </p:endSync>
                <p:childTnLst>
                  <p:par>
                    <p:cTn id="75" fill="hold">
                      <p:stCondLst>
                        <p:cond delay="0"/>
                      </p:stCondLst>
                      <p:childTnLst>
                        <p:par>
                          <p:cTn id="76" fill="hold">
                            <p:stCondLst>
                              <p:cond delay="0"/>
                            </p:stCondLst>
                            <p:childTnLst>
                              <p:par>
                                <p:cTn id="77" presetID="42" presetClass="exit" presetSubtype="0" fill="hold" grpId="0" nodeType="clickEffect">
                                  <p:stCondLst>
                                    <p:cond delay="0"/>
                                  </p:stCondLst>
                                  <p:childTnLst>
                                    <p:animEffect transition="out" filter="fade">
                                      <p:cBhvr>
                                        <p:cTn id="78" dur="1000"/>
                                        <p:tgtEl>
                                          <p:spTgt spid="11"/>
                                        </p:tgtEl>
                                      </p:cBhvr>
                                    </p:animEffect>
                                    <p:anim calcmode="lin" valueType="num">
                                      <p:cBhvr>
                                        <p:cTn id="79" dur="1000"/>
                                        <p:tgtEl>
                                          <p:spTgt spid="11"/>
                                        </p:tgtEl>
                                        <p:attrNameLst>
                                          <p:attrName>ppt_x</p:attrName>
                                        </p:attrNameLst>
                                      </p:cBhvr>
                                      <p:tavLst>
                                        <p:tav tm="0">
                                          <p:val>
                                            <p:strVal val="ppt_x"/>
                                          </p:val>
                                        </p:tav>
                                        <p:tav tm="100000">
                                          <p:val>
                                            <p:strVal val="ppt_x"/>
                                          </p:val>
                                        </p:tav>
                                      </p:tavLst>
                                    </p:anim>
                                    <p:anim calcmode="lin" valueType="num">
                                      <p:cBhvr>
                                        <p:cTn id="80" dur="1000"/>
                                        <p:tgtEl>
                                          <p:spTgt spid="11"/>
                                        </p:tgtEl>
                                        <p:attrNameLst>
                                          <p:attrName>ppt_y</p:attrName>
                                        </p:attrNameLst>
                                      </p:cBhvr>
                                      <p:tavLst>
                                        <p:tav tm="0">
                                          <p:val>
                                            <p:strVal val="ppt_y"/>
                                          </p:val>
                                        </p:tav>
                                        <p:tav tm="100000">
                                          <p:val>
                                            <p:strVal val="ppt_y+.1"/>
                                          </p:val>
                                        </p:tav>
                                      </p:tavLst>
                                    </p:anim>
                                    <p:set>
                                      <p:cBhvr>
                                        <p:cTn id="81"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2" restart="whenNotActive" fill="hold" evtFilter="cancelBubble" nodeType="interactiveSeq">
                <p:stCondLst>
                  <p:cond evt="onClick" delay="0">
                    <p:tgtEl>
                      <p:spTgt spid="8"/>
                    </p:tgtEl>
                  </p:cond>
                </p:stCondLst>
                <p:endSync evt="end" delay="0">
                  <p:rtn val="all"/>
                </p:endSync>
                <p:childTnLst>
                  <p:par>
                    <p:cTn id="83" fill="hold">
                      <p:stCondLst>
                        <p:cond delay="0"/>
                      </p:stCondLst>
                      <p:childTnLst>
                        <p:par>
                          <p:cTn id="84" fill="hold">
                            <p:stCondLst>
                              <p:cond delay="0"/>
                            </p:stCondLst>
                            <p:childTnLst>
                              <p:par>
                                <p:cTn id="85" presetID="42" presetClass="exit" presetSubtype="0" fill="hold" grpId="0" nodeType="clickEffect">
                                  <p:stCondLst>
                                    <p:cond delay="0"/>
                                  </p:stCondLst>
                                  <p:childTnLst>
                                    <p:animEffect transition="out" filter="fade">
                                      <p:cBhvr>
                                        <p:cTn id="86" dur="1000"/>
                                        <p:tgtEl>
                                          <p:spTgt spid="8"/>
                                        </p:tgtEl>
                                      </p:cBhvr>
                                    </p:animEffect>
                                    <p:anim calcmode="lin" valueType="num">
                                      <p:cBhvr>
                                        <p:cTn id="87" dur="1000"/>
                                        <p:tgtEl>
                                          <p:spTgt spid="8"/>
                                        </p:tgtEl>
                                        <p:attrNameLst>
                                          <p:attrName>ppt_x</p:attrName>
                                        </p:attrNameLst>
                                      </p:cBhvr>
                                      <p:tavLst>
                                        <p:tav tm="0">
                                          <p:val>
                                            <p:strVal val="ppt_x"/>
                                          </p:val>
                                        </p:tav>
                                        <p:tav tm="100000">
                                          <p:val>
                                            <p:strVal val="ppt_x"/>
                                          </p:val>
                                        </p:tav>
                                      </p:tavLst>
                                    </p:anim>
                                    <p:anim calcmode="lin" valueType="num">
                                      <p:cBhvr>
                                        <p:cTn id="88" dur="1000"/>
                                        <p:tgtEl>
                                          <p:spTgt spid="8"/>
                                        </p:tgtEl>
                                        <p:attrNameLst>
                                          <p:attrName>ppt_y</p:attrName>
                                        </p:attrNameLst>
                                      </p:cBhvr>
                                      <p:tavLst>
                                        <p:tav tm="0">
                                          <p:val>
                                            <p:strVal val="ppt_y"/>
                                          </p:val>
                                        </p:tav>
                                        <p:tav tm="100000">
                                          <p:val>
                                            <p:strVal val="ppt_y+.1"/>
                                          </p:val>
                                        </p:tav>
                                      </p:tavLst>
                                    </p:anim>
                                    <p:set>
                                      <p:cBhvr>
                                        <p:cTn id="89"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90" restart="whenNotActive" fill="hold" evtFilter="cancelBubble" nodeType="interactiveSeq">
                <p:stCondLst>
                  <p:cond evt="onClick" delay="0">
                    <p:tgtEl>
                      <p:spTgt spid="14"/>
                    </p:tgtEl>
                  </p:cond>
                </p:stCondLst>
                <p:endSync evt="end" delay="0">
                  <p:rtn val="all"/>
                </p:endSync>
                <p:childTnLst>
                  <p:par>
                    <p:cTn id="91" fill="hold">
                      <p:stCondLst>
                        <p:cond delay="0"/>
                      </p:stCondLst>
                      <p:childTnLst>
                        <p:par>
                          <p:cTn id="92" fill="hold">
                            <p:stCondLst>
                              <p:cond delay="0"/>
                            </p:stCondLst>
                            <p:childTnLst>
                              <p:par>
                                <p:cTn id="93" presetID="42" presetClass="exit" presetSubtype="0" fill="hold" grpId="0" nodeType="clickEffect">
                                  <p:stCondLst>
                                    <p:cond delay="0"/>
                                  </p:stCondLst>
                                  <p:childTnLst>
                                    <p:animEffect transition="out" filter="fade">
                                      <p:cBhvr>
                                        <p:cTn id="94" dur="1000"/>
                                        <p:tgtEl>
                                          <p:spTgt spid="14"/>
                                        </p:tgtEl>
                                      </p:cBhvr>
                                    </p:animEffect>
                                    <p:anim calcmode="lin" valueType="num">
                                      <p:cBhvr>
                                        <p:cTn id="95" dur="1000"/>
                                        <p:tgtEl>
                                          <p:spTgt spid="14"/>
                                        </p:tgtEl>
                                        <p:attrNameLst>
                                          <p:attrName>ppt_x</p:attrName>
                                        </p:attrNameLst>
                                      </p:cBhvr>
                                      <p:tavLst>
                                        <p:tav tm="0">
                                          <p:val>
                                            <p:strVal val="ppt_x"/>
                                          </p:val>
                                        </p:tav>
                                        <p:tav tm="100000">
                                          <p:val>
                                            <p:strVal val="ppt_x"/>
                                          </p:val>
                                        </p:tav>
                                      </p:tavLst>
                                    </p:anim>
                                    <p:anim calcmode="lin" valueType="num">
                                      <p:cBhvr>
                                        <p:cTn id="96" dur="1000"/>
                                        <p:tgtEl>
                                          <p:spTgt spid="14"/>
                                        </p:tgtEl>
                                        <p:attrNameLst>
                                          <p:attrName>ppt_y</p:attrName>
                                        </p:attrNameLst>
                                      </p:cBhvr>
                                      <p:tavLst>
                                        <p:tav tm="0">
                                          <p:val>
                                            <p:strVal val="ppt_y"/>
                                          </p:val>
                                        </p:tav>
                                        <p:tav tm="100000">
                                          <p:val>
                                            <p:strVal val="ppt_y+.1"/>
                                          </p:val>
                                        </p:tav>
                                      </p:tavLst>
                                    </p:anim>
                                    <p:set>
                                      <p:cBhvr>
                                        <p:cTn id="97"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P spid="14" grpId="0" animBg="1"/>
      <p:bldP spid="16" grpId="0" animBg="1"/>
      <p:bldP spid="1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w="57150">
            <a:solidFill>
              <a:srgbClr val="1E9C8C"/>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206609" y="3786169"/>
            <a:ext cx="98793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tin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gì</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5" name="bang a"/>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c"/>
          <p:cNvSpPr/>
          <p:nvPr/>
        </p:nvSpPr>
        <p:spPr>
          <a:xfrm flipH="1">
            <a:off x="806330"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dap an a"/>
          <p:cNvSpPr txBox="1"/>
          <p:nvPr/>
        </p:nvSpPr>
        <p:spPr>
          <a:xfrm>
            <a:off x="1031712" y="5102814"/>
            <a:ext cx="5029885"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vi-VN"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Là văn bản có mục đích chuyển tải thông tin một cách tin cậy, xác thực.</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p:cNvSpPr txBox="1"/>
          <p:nvPr/>
        </p:nvSpPr>
        <p:spPr>
          <a:xfrm>
            <a:off x="1106008" y="6060425"/>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vi-VN"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Là tác phẩm trữ tình, thiên về diễn tả tình cảm, cảm xúc.</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dap an b"/>
          <p:cNvSpPr txBox="1"/>
          <p:nvPr/>
        </p:nvSpPr>
        <p:spPr>
          <a:xfrm>
            <a:off x="6284490" y="5099210"/>
            <a:ext cx="495257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kumimoji="0" lang="vi-VN"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Là tác phẩm văn học, sử dụng phương thức kể chuyện.</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p:cNvSpPr txBox="1"/>
          <p:nvPr/>
        </p:nvSpPr>
        <p:spPr>
          <a:xfrm>
            <a:off x="6284491" y="6060425"/>
            <a:ext cx="5040648" cy="584775"/>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kumimoji="0" lang="vi-VN"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Là loại văn bản có mục đích chính nhằm thuyết phục người đọc (người nghe) về một vấn đề.</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27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3"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18"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3"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18"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3"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w="57150">
            <a:solidFill>
              <a:srgbClr val="1E9C8C"/>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26194" y="3730290"/>
            <a:ext cx="10000750" cy="1077218"/>
          </a:xfrm>
          <a:prstGeom prst="rect">
            <a:avLst/>
          </a:prstGeom>
          <a:noFill/>
        </p:spPr>
        <p:txBody>
          <a:bodyPr wrap="square" rtlCol="0">
            <a:spAutoFit/>
          </a:bodyPr>
          <a:lstStyle/>
          <a:p>
            <a:pPr lvl="0" defTabSz="914400"/>
            <a:r>
              <a:rPr lang="vi-VN"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Câu 2: Đâu không phải là lí do khiến Trái Đất được gọi là hành tinh xanh?</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bang b"/>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c"/>
          <p:cNvSpPr/>
          <p:nvPr/>
        </p:nvSpPr>
        <p:spPr>
          <a:xfrm flipH="1">
            <a:off x="806331" y="5958223"/>
            <a:ext cx="5249773" cy="6869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b"/>
          <p:cNvSpPr txBox="1"/>
          <p:nvPr/>
        </p:nvSpPr>
        <p:spPr>
          <a:xfrm>
            <a:off x="6435570" y="5186887"/>
            <a:ext cx="4650419" cy="523220"/>
          </a:xfrm>
          <a:prstGeom prst="rect">
            <a:avLst/>
          </a:prstGeom>
          <a:noFill/>
        </p:spPr>
        <p:txBody>
          <a:bodyPr wrap="square" rtlCol="0">
            <a:spAutoFit/>
          </a:bodyPr>
          <a:lstStyle/>
          <a:p>
            <a:pPr marL="342900" lvl="0" indent="-342900" algn="just" defTabSz="914400">
              <a:buClr>
                <a:prstClr val="white"/>
              </a:buClr>
              <a:buFont typeface="Wingdings" panose="05000000000000000000" pitchFamily="2" charset="2"/>
              <a:buChar char="w"/>
              <a:defRPr/>
            </a:pPr>
            <a:r>
              <a:rPr kumimoji="0" lang="en-US" sz="14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1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½ bề mặt là nước, là hành tinh duy nhất có màu xanh biển.</a:t>
            </a:r>
            <a:endPar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p:cNvSpPr txBox="1"/>
          <p:nvPr/>
        </p:nvSpPr>
        <p:spPr>
          <a:xfrm>
            <a:off x="806331" y="6060932"/>
            <a:ext cx="5116297" cy="523220"/>
          </a:xfrm>
          <a:prstGeom prst="rect">
            <a:avLst/>
          </a:prstGeom>
          <a:noFill/>
        </p:spPr>
        <p:txBody>
          <a:bodyPr wrap="square" rtlCol="0">
            <a:spAutoFit/>
          </a:bodyPr>
          <a:lstStyle/>
          <a:p>
            <a:pPr marL="342900" lvl="0" indent="-342900" algn="just" defTabSz="914400">
              <a:buClr>
                <a:prstClr val="white"/>
              </a:buClr>
              <a:buFont typeface="Wingdings" panose="05000000000000000000" pitchFamily="2" charset="2"/>
              <a:buChar char="w"/>
              <a:defRPr/>
            </a:pPr>
            <a:r>
              <a:rPr kumimoji="0" lang="en-US" sz="14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1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Những thay đổi của nó khiến cho các sinh vật thích nghi để sống sót, thúc đẩy sự phát triển, tiến hóa muôn loài.</a:t>
            </a:r>
            <a:endPar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4" y="5958223"/>
            <a:ext cx="5249773" cy="68697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939567" y="5098253"/>
            <a:ext cx="4896649" cy="584775"/>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Là nơi nương thân của con người và muôn loài khác trong không gian mênh mông của vũ trụ.</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6326569" y="6138566"/>
            <a:ext cx="4650419" cy="307777"/>
          </a:xfrm>
          <a:prstGeom prst="rect">
            <a:avLst/>
          </a:prstGeom>
          <a:noFill/>
        </p:spPr>
        <p:txBody>
          <a:bodyPr wrap="square" rtlCol="0">
            <a:spAutoFit/>
          </a:bodyPr>
          <a:lstStyle/>
          <a:p>
            <a:pPr marL="342900" lvl="0" indent="-342900" algn="just" defTabSz="914400">
              <a:buClr>
                <a:prstClr val="white"/>
              </a:buClr>
              <a:buFont typeface="Wingdings" panose="05000000000000000000" pitchFamily="2" charset="2"/>
              <a:buChar char="w"/>
              <a:defRPr/>
            </a:pPr>
            <a:r>
              <a:rPr kumimoji="0" lang="en-US" sz="14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1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Trái Đất là hành tinh duy nhất có sự sống.</a:t>
            </a:r>
            <a:endPar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5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21"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6"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21"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6"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rgbClr val="EE9F22"/>
                                      </p:to>
                                    </p:animClr>
                                    <p:animClr clrSpc="rgb" dir="cw">
                                      <p:cBhvr>
                                        <p:cTn id="118" dur="500" fill="hold"/>
                                        <p:tgtEl>
                                          <p:spTgt spid="32"/>
                                        </p:tgtEl>
                                        <p:attrNameLst>
                                          <p:attrName>fillcolor</p:attrName>
                                        </p:attrNameLst>
                                      </p:cBhvr>
                                      <p:to>
                                        <a:srgbClr val="EE9F2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21"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6"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w="57150">
            <a:solidFill>
              <a:srgbClr val="1E9C8C"/>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26194" y="3730290"/>
            <a:ext cx="10000750" cy="584775"/>
          </a:xfrm>
          <a:prstGeom prst="rect">
            <a:avLst/>
          </a:prstGeom>
          <a:noFill/>
        </p:spPr>
        <p:txBody>
          <a:bodyPr wrap="square" rtlCol="0">
            <a:spAutoFit/>
          </a:bodyPr>
          <a:lstStyle/>
          <a:p>
            <a:pPr lvl="0" defTabSz="914400"/>
            <a:r>
              <a:rPr lang="vi-VN"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Câu </a:t>
            </a:r>
            <a:r>
              <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a:t>
            </a:r>
            <a:r>
              <a:rPr lang="vi-VN"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Tiền thân của loài người xuất hiện từ lúc nào?</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bang b"/>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c"/>
          <p:cNvSpPr/>
          <p:nvPr/>
        </p:nvSpPr>
        <p:spPr>
          <a:xfrm flipH="1">
            <a:off x="806331" y="5958223"/>
            <a:ext cx="5249773" cy="6869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b"/>
          <p:cNvSpPr txBox="1"/>
          <p:nvPr/>
        </p:nvSpPr>
        <p:spPr>
          <a:xfrm>
            <a:off x="6435570" y="5186887"/>
            <a:ext cx="4650419" cy="307777"/>
          </a:xfrm>
          <a:prstGeom prst="rect">
            <a:avLst/>
          </a:prstGeom>
          <a:noFill/>
        </p:spPr>
        <p:txBody>
          <a:bodyPr wrap="square" rtlCol="0">
            <a:spAutoFit/>
          </a:bodyPr>
          <a:lstStyle/>
          <a:p>
            <a:pPr marL="342900" lvl="0" indent="-342900" algn="just" defTabSz="914400">
              <a:buClr>
                <a:prstClr val="white"/>
              </a:buClr>
              <a:buFont typeface="Wingdings" panose="05000000000000000000" pitchFamily="2" charset="2"/>
              <a:buChar char="w"/>
              <a:defRPr/>
            </a:pPr>
            <a:r>
              <a:rPr kumimoji="0" lang="en-US" sz="14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1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Cách nay khoảng 6 triệu năm.</a:t>
            </a:r>
            <a:endPar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p:cNvSpPr txBox="1"/>
          <p:nvPr/>
        </p:nvSpPr>
        <p:spPr>
          <a:xfrm>
            <a:off x="806331" y="6060932"/>
            <a:ext cx="5116297" cy="307777"/>
          </a:xfrm>
          <a:prstGeom prst="rect">
            <a:avLst/>
          </a:prstGeom>
          <a:noFill/>
        </p:spPr>
        <p:txBody>
          <a:bodyPr wrap="square" rtlCol="0">
            <a:spAutoFit/>
          </a:bodyPr>
          <a:lstStyle/>
          <a:p>
            <a:pPr marL="342900" lvl="0" indent="-342900" algn="just" defTabSz="914400">
              <a:buClr>
                <a:prstClr val="white"/>
              </a:buClr>
              <a:buFont typeface="Wingdings" panose="05000000000000000000" pitchFamily="2" charset="2"/>
              <a:buChar char="w"/>
              <a:defRPr/>
            </a:pPr>
            <a:r>
              <a:rPr kumimoji="0" lang="en-US" sz="14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1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Cách nay khoảng 30 000 – 40 000 năm</a:t>
            </a:r>
            <a:endPar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4" y="5958223"/>
            <a:ext cx="5249773" cy="68697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939567" y="5155955"/>
            <a:ext cx="4896649" cy="338554"/>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Cách nay 140 năm</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6326569" y="6138566"/>
            <a:ext cx="4650419" cy="307777"/>
          </a:xfrm>
          <a:prstGeom prst="rect">
            <a:avLst/>
          </a:prstGeom>
          <a:noFill/>
        </p:spPr>
        <p:txBody>
          <a:bodyPr wrap="square" rtlCol="0">
            <a:spAutoFit/>
          </a:bodyPr>
          <a:lstStyle/>
          <a:p>
            <a:pPr marL="342900" lvl="0" indent="-342900" algn="just" defTabSz="914400">
              <a:buClr>
                <a:prstClr val="white"/>
              </a:buClr>
              <a:buFont typeface="Wingdings" panose="05000000000000000000" pitchFamily="2" charset="2"/>
              <a:buChar char="w"/>
              <a:defRPr/>
            </a:pPr>
            <a:r>
              <a:rPr kumimoji="0" lang="en-US" sz="14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1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100 năm trước</a:t>
            </a:r>
            <a:endPar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5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96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21"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6"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21"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6"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rgbClr val="EE9F22"/>
                                      </p:to>
                                    </p:animClr>
                                    <p:animClr clrSpc="rgb" dir="cw">
                                      <p:cBhvr>
                                        <p:cTn id="118" dur="500" fill="hold"/>
                                        <p:tgtEl>
                                          <p:spTgt spid="32"/>
                                        </p:tgtEl>
                                        <p:attrNameLst>
                                          <p:attrName>fillcolor</p:attrName>
                                        </p:attrNameLst>
                                      </p:cBhvr>
                                      <p:to>
                                        <a:srgbClr val="EE9F2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21"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6"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w="57150">
            <a:solidFill>
              <a:srgbClr val="1E9C8C"/>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206609" y="3786169"/>
            <a:ext cx="98793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4: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Trịnh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Xuân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Thuận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5" name="bang a"/>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c"/>
          <p:cNvSpPr/>
          <p:nvPr/>
        </p:nvSpPr>
        <p:spPr>
          <a:xfrm flipH="1">
            <a:off x="806330"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dap an a"/>
          <p:cNvSpPr txBox="1"/>
          <p:nvPr/>
        </p:nvSpPr>
        <p:spPr>
          <a:xfrm>
            <a:off x="1031712" y="5102814"/>
            <a:ext cx="5029885" cy="338554"/>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1600" b="1" dirty="0">
                <a:solidFill>
                  <a:prstClr val="white"/>
                </a:solidFill>
                <a:latin typeface="Times New Roman" panose="02020603050405020304" pitchFamily="18" charset="0"/>
                <a:cs typeface="Times New Roman" panose="02020603050405020304" pitchFamily="18" charset="0"/>
              </a:rPr>
              <a:t>Giáo sư Vật lí thiên văn</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p:cNvSpPr txBox="1"/>
          <p:nvPr/>
        </p:nvSpPr>
        <p:spPr>
          <a:xfrm>
            <a:off x="1106008" y="6060425"/>
            <a:ext cx="4650419" cy="338554"/>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1600" b="1" dirty="0">
                <a:solidFill>
                  <a:prstClr val="white"/>
                </a:solidFill>
                <a:latin typeface="Times New Roman" panose="02020603050405020304" pitchFamily="18" charset="0"/>
                <a:cs typeface="Times New Roman" panose="02020603050405020304" pitchFamily="18" charset="0"/>
              </a:rPr>
              <a:t>Nhà văn viết về đề tài Trái Đất.</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dap an b"/>
          <p:cNvSpPr txBox="1"/>
          <p:nvPr/>
        </p:nvSpPr>
        <p:spPr>
          <a:xfrm>
            <a:off x="6284490" y="5099210"/>
            <a:ext cx="4952579" cy="338554"/>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1600" b="1" dirty="0">
                <a:solidFill>
                  <a:prstClr val="white"/>
                </a:solidFill>
                <a:latin typeface="Times New Roman" panose="02020603050405020304" pitchFamily="18" charset="0"/>
                <a:cs typeface="Times New Roman" panose="02020603050405020304" pitchFamily="18" charset="0"/>
              </a:rPr>
              <a:t>Giáo sư Địa chất</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p:cNvSpPr txBox="1"/>
          <p:nvPr/>
        </p:nvSpPr>
        <p:spPr>
          <a:xfrm>
            <a:off x="6284491" y="6060425"/>
            <a:ext cx="5040648" cy="338554"/>
          </a:xfrm>
          <a:prstGeom prst="rect">
            <a:avLst/>
          </a:prstGeom>
          <a:noFill/>
        </p:spPr>
        <p:txBody>
          <a:bodyPr wrap="square" rtlCol="0">
            <a:spAutoFit/>
          </a:bodyPr>
          <a:lstStyle/>
          <a:p>
            <a:pPr marL="342900" lvl="0" indent="-342900" algn="just" defTabSz="914400">
              <a:buClr>
                <a:prstClr val="white"/>
              </a:buClr>
              <a:buFont typeface="Wingdings" panose="05000000000000000000" pitchFamily="2" charset="2"/>
              <a:buChar char="w"/>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1600" b="1" dirty="0">
                <a:solidFill>
                  <a:prstClr val="white"/>
                </a:solidFill>
                <a:latin typeface="Times New Roman" panose="02020603050405020304" pitchFamily="18" charset="0"/>
                <a:cs typeface="Times New Roman" panose="02020603050405020304" pitchFamily="18" charset="0"/>
              </a:rPr>
              <a:t>Giáo sư Sử học.</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67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3"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18"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3"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18"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3"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w="57150">
            <a:solidFill>
              <a:srgbClr val="1E9C8C"/>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26194" y="3730290"/>
            <a:ext cx="1000075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5: Văn bản Trái Đất – Mẹ của muôn loài được trích trong...</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bang b"/>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c"/>
          <p:cNvSpPr/>
          <p:nvPr/>
        </p:nvSpPr>
        <p:spPr>
          <a:xfrm flipH="1">
            <a:off x="806331" y="5958223"/>
            <a:ext cx="5249773" cy="6869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b"/>
          <p:cNvSpPr txBox="1"/>
          <p:nvPr/>
        </p:nvSpPr>
        <p:spPr>
          <a:xfrm>
            <a:off x="6435570" y="5166385"/>
            <a:ext cx="4650419" cy="461665"/>
          </a:xfrm>
          <a:prstGeom prst="rect">
            <a:avLst/>
          </a:prstGeom>
          <a:noFill/>
        </p:spPr>
        <p:txBody>
          <a:bodyPr wrap="square" rtlCol="0">
            <a:spAutoFit/>
          </a:bodyPr>
          <a:lstStyle/>
          <a:p>
            <a:pPr marL="342900" lvl="0" indent="-342900" algn="just" defTabSz="914400">
              <a:buClr>
                <a:prstClr val="white"/>
              </a:buClr>
              <a:buFont typeface="Wingdings" panose="05000000000000000000" pitchFamily="2" charset="2"/>
              <a:buChar char="w"/>
              <a:defRPr/>
            </a:pPr>
            <a:r>
              <a:rPr kumimoji="0" lang="en-US" sz="1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1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Trịnh Xuân Thuận, Nguồn gốc – nỗi hoài niệm về những thuở ban đầu, Phạm Văn Thiều – Ngô Vũ dịch, NXB Trẻ, 2006</a:t>
            </a:r>
            <a:endParaRPr kumimoji="0" lang="en-US" sz="1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p:cNvSpPr txBox="1"/>
          <p:nvPr/>
        </p:nvSpPr>
        <p:spPr>
          <a:xfrm>
            <a:off x="806331" y="6040430"/>
            <a:ext cx="5116297" cy="646331"/>
          </a:xfrm>
          <a:prstGeom prst="rect">
            <a:avLst/>
          </a:prstGeom>
          <a:noFill/>
        </p:spPr>
        <p:txBody>
          <a:bodyPr wrap="square" rtlCol="0">
            <a:spAutoFit/>
          </a:bodyPr>
          <a:lstStyle/>
          <a:p>
            <a:pPr marL="342900" lvl="0" indent="-342900" algn="just" defTabSz="914400">
              <a:buClr>
                <a:prstClr val="white"/>
              </a:buClr>
              <a:buFont typeface="Wingdings" panose="05000000000000000000" pitchFamily="2" charset="2"/>
              <a:buChar char="w"/>
              <a:defRPr/>
            </a:pPr>
            <a:r>
              <a:rPr kumimoji="0" lang="en-US" sz="1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1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Trịnh Xuân Thuận, Nguồn gốc – nỗi hoài niệm về những thuở ban đầu, Phạm Văn Thiều – Ngô Vũ dịch, NXB Đại học Quốc gia Hà Nội, 2006</a:t>
            </a:r>
            <a:endParaRPr kumimoji="0" lang="en-US" sz="1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4" y="5958223"/>
            <a:ext cx="5249773" cy="68697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939567" y="5077751"/>
            <a:ext cx="4896649" cy="461665"/>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1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1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Trịnh Xuân Thuận, Nguồn gốc – nỗi hoài niệm về những thuở ban đầu, Phạm Văn Thiều – Ngô Vũ dịch, NXB Trẻ, 2005</a:t>
            </a:r>
            <a:endParaRPr kumimoji="0" lang="en-US" sz="1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6326569" y="6118064"/>
            <a:ext cx="4650419" cy="646331"/>
          </a:xfrm>
          <a:prstGeom prst="rect">
            <a:avLst/>
          </a:prstGeom>
          <a:noFill/>
        </p:spPr>
        <p:txBody>
          <a:bodyPr wrap="square" rtlCol="0">
            <a:spAutoFit/>
          </a:bodyPr>
          <a:lstStyle/>
          <a:p>
            <a:pPr marL="342900" lvl="0" indent="-342900" algn="just" defTabSz="914400">
              <a:buClr>
                <a:prstClr val="white"/>
              </a:buClr>
              <a:buFont typeface="Wingdings" panose="05000000000000000000" pitchFamily="2" charset="2"/>
              <a:buChar char="w"/>
              <a:defRPr/>
            </a:pPr>
            <a:r>
              <a:rPr kumimoji="0" lang="en-US" sz="1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1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Trịnh Xuân Thuận, Nguồn gốc – nỗi hoài niệm về những thuở ban đầu, Phạm Văn Thiều – Ngô Vũ dịch, NXB Thế Giới, 2006</a:t>
            </a:r>
            <a:endParaRPr kumimoji="0" lang="en-US" sz="1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5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21"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6"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21"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6"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rgbClr val="EE9F22"/>
                                      </p:to>
                                    </p:animClr>
                                    <p:animClr clrSpc="rgb" dir="cw">
                                      <p:cBhvr>
                                        <p:cTn id="118" dur="500" fill="hold"/>
                                        <p:tgtEl>
                                          <p:spTgt spid="32"/>
                                        </p:tgtEl>
                                        <p:attrNameLst>
                                          <p:attrName>fillcolor</p:attrName>
                                        </p:attrNameLst>
                                      </p:cBhvr>
                                      <p:to>
                                        <a:srgbClr val="EE9F2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21"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6"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B297F-63A4-411A-8A29-0F66C5C598FA}"/>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07B919D-3516-4304-A23B-6AE97890DD9D}"/>
              </a:ext>
            </a:extLst>
          </p:cNvPr>
          <p:cNvPicPr>
            <a:picLocks noChangeAspect="1"/>
          </p:cNvPicPr>
          <p:nvPr/>
        </p:nvPicPr>
        <p:blipFill>
          <a:blip r:embed="rId4"/>
          <a:stretch>
            <a:fillRect/>
          </a:stretch>
        </p:blipFill>
        <p:spPr>
          <a:xfrm>
            <a:off x="10570129" y="4503899"/>
            <a:ext cx="1734990" cy="2354101"/>
          </a:xfrm>
          <a:prstGeom prst="rect">
            <a:avLst/>
          </a:prstGeom>
        </p:spPr>
      </p:pic>
      <p:sp>
        <p:nvSpPr>
          <p:cNvPr id="4" name="Rectangle: Diagonal Corners Rounded 3">
            <a:extLst>
              <a:ext uri="{FF2B5EF4-FFF2-40B4-BE49-F238E27FC236}">
                <a16:creationId xmlns:a16="http://schemas.microsoft.com/office/drawing/2014/main" id="{63063093-9094-4EF0-BB5D-9B8542234155}"/>
              </a:ext>
            </a:extLst>
          </p:cNvPr>
          <p:cNvSpPr/>
          <p:nvPr/>
        </p:nvSpPr>
        <p:spPr>
          <a:xfrm>
            <a:off x="1380565" y="358587"/>
            <a:ext cx="8776447" cy="1864659"/>
          </a:xfrm>
          <a:prstGeom prst="round2Diag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tx1"/>
                </a:solidFill>
                <a:latin typeface="Times New Roman" panose="02020603050405020304" pitchFamily="18" charset="0"/>
                <a:cs typeface="Times New Roman" panose="02020603050405020304" pitchFamily="18" charset="0"/>
              </a:rPr>
              <a:t>Hàng ngang số 2 (có 7 kí tự): Trái banh/bóng có hình gì?</a:t>
            </a:r>
            <a:endParaRPr lang="en-US" dirty="0">
              <a:solidFill>
                <a:schemeClr val="tx1"/>
              </a:solidFill>
            </a:endParaRPr>
          </a:p>
        </p:txBody>
      </p:sp>
      <p:pic>
        <p:nvPicPr>
          <p:cNvPr id="7" name="Picture 6">
            <a:hlinkClick r:id="rId6" action="ppaction://hlinksldjump"/>
            <a:extLst>
              <a:ext uri="{FF2B5EF4-FFF2-40B4-BE49-F238E27FC236}">
                <a16:creationId xmlns:a16="http://schemas.microsoft.com/office/drawing/2014/main" id="{AEEF0F9E-B7FB-4105-B5DD-B5711E179D09}"/>
              </a:ext>
            </a:extLst>
          </p:cNvPr>
          <p:cNvPicPr>
            <a:picLocks noChangeAspect="1"/>
          </p:cNvPicPr>
          <p:nvPr/>
        </p:nvPicPr>
        <p:blipFill>
          <a:blip r:embed="rId7"/>
          <a:stretch>
            <a:fillRect/>
          </a:stretch>
        </p:blipFill>
        <p:spPr>
          <a:xfrm rot="19866481">
            <a:off x="5032632" y="4344783"/>
            <a:ext cx="1472312" cy="1045555"/>
          </a:xfrm>
          <a:prstGeom prst="rect">
            <a:avLst/>
          </a:prstGeom>
        </p:spPr>
      </p:pic>
    </p:spTree>
    <p:extLst>
      <p:ext uri="{BB962C8B-B14F-4D97-AF65-F5344CB8AC3E}">
        <p14:creationId xmlns:p14="http://schemas.microsoft.com/office/powerpoint/2010/main" val="31714520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RINGIN.WAV"/>
                                        </p:tgtEl>
                                      </p:cMediaNode>
                                    </p:audio>
                                  </p:sub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w="57150">
            <a:solidFill>
              <a:srgbClr val="1E9C8C"/>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64255" y="3701138"/>
            <a:ext cx="9383697" cy="1077218"/>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6: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Trái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Đất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Mẹ</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muôn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loài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nhắc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đến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khoảng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thời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d"/>
          <p:cNvSpPr txBox="1"/>
          <p:nvPr/>
        </p:nvSpPr>
        <p:spPr>
          <a:xfrm>
            <a:off x="6435571" y="6036294"/>
            <a:ext cx="4650419" cy="398780"/>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lang="vi-VN" sz="2000" b="1"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100 năm trước</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6435571" y="5197161"/>
            <a:ext cx="4650419" cy="398780"/>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lang="en-US" sz="2000" b="1"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vi-VN" sz="2000" b="1"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6 triệu năm trước</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1106008" y="5197162"/>
            <a:ext cx="4650419" cy="400110"/>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lang="vi-VN" sz="2000" b="1"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30 000 – 40 000 năm trước</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p:cNvSpPr txBox="1"/>
          <p:nvPr/>
        </p:nvSpPr>
        <p:spPr>
          <a:xfrm>
            <a:off x="662849" y="6106591"/>
            <a:ext cx="5093578" cy="400110"/>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lang="vi-VN" sz="2000" b="1"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140 triệu năm trước</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90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childTnLst>
                          </p:cTn>
                        </p:par>
                      </p:childTnLst>
                    </p:cTn>
                  </p:par>
                </p:childTnLst>
              </p:cTn>
              <p:nextCondLst>
                <p:cond evt="onClick" delay="0">
                  <p:tgtEl>
                    <p:spTgt spid="25"/>
                  </p:tgtEl>
                </p:cond>
              </p:nextCondLst>
            </p:seq>
            <p:seq concurrent="1" nextAc="seek">
              <p:cTn id="51" restart="whenNotActive" fill="hold" evtFilter="cancelBubble" nodeType="interactiveSeq">
                <p:stCondLst>
                  <p:cond evt="onClick" delay="0">
                    <p:tgtEl>
                      <p:spTgt spid="33"/>
                    </p:tgtEl>
                  </p:cond>
                </p:stCondLst>
                <p:endSync evt="end" delay="0">
                  <p:rtn val="all"/>
                </p:endSync>
                <p:childTnLst>
                  <p:par>
                    <p:cTn id="52" fill="hold">
                      <p:stCondLst>
                        <p:cond delay="0"/>
                      </p:stCondLst>
                      <p:childTnLst>
                        <p:par>
                          <p:cTn id="53" fill="hold">
                            <p:stCondLst>
                              <p:cond delay="0"/>
                            </p:stCondLst>
                            <p:childTnLst>
                              <p:par>
                                <p:cTn id="54" presetID="24" presetClass="emph" presetSubtype="0" fill="hold" grpId="1" nodeType="clickEffect">
                                  <p:stCondLst>
                                    <p:cond delay="0"/>
                                  </p:stCondLst>
                                  <p:childTnLst>
                                    <p:animClr clrSpc="hsl" dir="cw">
                                      <p:cBhvr override="childStyle">
                                        <p:cTn id="55" dur="500" fill="hold"/>
                                        <p:tgtEl>
                                          <p:spTgt spid="33"/>
                                        </p:tgtEl>
                                        <p:attrNameLst>
                                          <p:attrName>style.color</p:attrName>
                                        </p:attrNameLst>
                                      </p:cBhvr>
                                      <p:by>
                                        <p:hsl h="0" s="-12549" l="-25098"/>
                                      </p:by>
                                    </p:animClr>
                                    <p:animClr clrSpc="hsl" dir="cw">
                                      <p:cBhvr>
                                        <p:cTn id="56" dur="500" fill="hold"/>
                                        <p:tgtEl>
                                          <p:spTgt spid="33"/>
                                        </p:tgtEl>
                                        <p:attrNameLst>
                                          <p:attrName>fillcolor</p:attrName>
                                        </p:attrNameLst>
                                      </p:cBhvr>
                                      <p:by>
                                        <p:hsl h="0" s="-12549" l="-25098"/>
                                      </p:by>
                                    </p:animClr>
                                    <p:animClr clrSpc="hsl" dir="cw">
                                      <p:cBhvr>
                                        <p:cTn id="57" dur="500" fill="hold"/>
                                        <p:tgtEl>
                                          <p:spTgt spid="33"/>
                                        </p:tgtEl>
                                        <p:attrNameLst>
                                          <p:attrName>stroke.color</p:attrName>
                                        </p:attrNameLst>
                                      </p:cBhvr>
                                      <p:by>
                                        <p:hsl h="0" s="-12549" l="-25098"/>
                                      </p:by>
                                    </p:animClr>
                                    <p:set>
                                      <p:cBhvr>
                                        <p:cTn id="58" dur="500" fill="hold"/>
                                        <p:tgtEl>
                                          <p:spTgt spid="33"/>
                                        </p:tgtEl>
                                        <p:attrNameLst>
                                          <p:attrName>fill.type</p:attrName>
                                        </p:attrNameLst>
                                      </p:cBhvr>
                                      <p:to>
                                        <p:strVal val="solid"/>
                                      </p:to>
                                    </p:set>
                                  </p:childTnLst>
                                </p:cTn>
                              </p:par>
                              <p:par>
                                <p:cTn id="59" presetID="19" presetClass="emph" presetSubtype="0" fill="hold" grpId="0" nodeType="withEffect">
                                  <p:stCondLst>
                                    <p:cond delay="0"/>
                                  </p:stCondLst>
                                  <p:childTnLst>
                                    <p:animClr clrSpc="rgb" dir="cw">
                                      <p:cBhvr override="childStyle">
                                        <p:cTn id="60" dur="500" fill="hold"/>
                                        <p:tgtEl>
                                          <p:spTgt spid="31"/>
                                        </p:tgtEl>
                                        <p:attrNameLst>
                                          <p:attrName>style.color</p:attrName>
                                        </p:attrNameLst>
                                      </p:cBhvr>
                                      <p:to>
                                        <a:srgbClr val="FFC000"/>
                                      </p:to>
                                    </p:animClr>
                                    <p:animClr clrSpc="rgb" dir="cw">
                                      <p:cBhvr>
                                        <p:cTn id="61" dur="500" fill="hold"/>
                                        <p:tgtEl>
                                          <p:spTgt spid="31"/>
                                        </p:tgtEl>
                                        <p:attrNameLst>
                                          <p:attrName>fillcolor</p:attrName>
                                        </p:attrNameLst>
                                      </p:cBhvr>
                                      <p:to>
                                        <a:srgbClr val="FFC000"/>
                                      </p:to>
                                    </p:animClr>
                                    <p:set>
                                      <p:cBhvr>
                                        <p:cTn id="62" dur="500" fill="hold"/>
                                        <p:tgtEl>
                                          <p:spTgt spid="31"/>
                                        </p:tgtEl>
                                        <p:attrNameLst>
                                          <p:attrName>fill.type</p:attrName>
                                        </p:attrNameLst>
                                      </p:cBhvr>
                                      <p:to>
                                        <p:strVal val="solid"/>
                                      </p:to>
                                    </p:set>
                                    <p:set>
                                      <p:cBhvr>
                                        <p:cTn id="63" dur="500" fill="hold"/>
                                        <p:tgtEl>
                                          <p:spTgt spid="31"/>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20221" fill="hold"/>
                                        <p:tgtEl>
                                          <p:spTgt spid="39"/>
                                        </p:tgtEl>
                                      </p:cBhvr>
                                    </p:cmd>
                                  </p:childTnLst>
                                </p:cTn>
                              </p:par>
                              <p:par>
                                <p:cTn id="66" presetID="3" presetClass="mediacall" presetSubtype="0" fill="hold" nodeType="withEffect">
                                  <p:stCondLst>
                                    <p:cond delay="0"/>
                                  </p:stCondLst>
                                  <p:childTnLst>
                                    <p:cmd type="call" cmd="stop">
                                      <p:cBhvr>
                                        <p:cTn id="67" dur="1" fill="hold"/>
                                        <p:tgtEl>
                                          <p:spTgt spid="38"/>
                                        </p:tgtEl>
                                      </p:cBhvr>
                                    </p:cmd>
                                  </p:childTnLst>
                                </p:cTn>
                              </p:par>
                              <p:par>
                                <p:cTn id="68" presetID="19" presetClass="emph" presetSubtype="0" fill="hold" grpId="1" nodeType="withEffect">
                                  <p:stCondLst>
                                    <p:cond delay="3000"/>
                                  </p:stCondLst>
                                  <p:childTnLst>
                                    <p:animClr clrSpc="rgb" dir="cw">
                                      <p:cBhvr override="childStyle">
                                        <p:cTn id="69" dur="500" fill="hold"/>
                                        <p:tgtEl>
                                          <p:spTgt spid="31"/>
                                        </p:tgtEl>
                                        <p:attrNameLst>
                                          <p:attrName>style.color</p:attrName>
                                        </p:attrNameLst>
                                      </p:cBhvr>
                                      <p:to>
                                        <a:srgbClr val="FF0000"/>
                                      </p:to>
                                    </p:animClr>
                                    <p:animClr clrSpc="rgb" dir="cw">
                                      <p:cBhvr>
                                        <p:cTn id="70" dur="500" fill="hold"/>
                                        <p:tgtEl>
                                          <p:spTgt spid="31"/>
                                        </p:tgtEl>
                                        <p:attrNameLst>
                                          <p:attrName>fillcolor</p:attrName>
                                        </p:attrNameLst>
                                      </p:cBhvr>
                                      <p:to>
                                        <a:srgbClr val="FF0000"/>
                                      </p:to>
                                    </p:animClr>
                                    <p:set>
                                      <p:cBhvr>
                                        <p:cTn id="71" dur="500" fill="hold"/>
                                        <p:tgtEl>
                                          <p:spTgt spid="31"/>
                                        </p:tgtEl>
                                        <p:attrNameLst>
                                          <p:attrName>fill.type</p:attrName>
                                        </p:attrNameLst>
                                      </p:cBhvr>
                                      <p:to>
                                        <p:strVal val="solid"/>
                                      </p:to>
                                    </p:set>
                                    <p:set>
                                      <p:cBhvr>
                                        <p:cTn id="72" dur="500" fill="hold"/>
                                        <p:tgtEl>
                                          <p:spTgt spid="31"/>
                                        </p:tgtEl>
                                        <p:attrNameLst>
                                          <p:attrName>fill.on</p:attrName>
                                        </p:attrNameLst>
                                      </p:cBhvr>
                                      <p:to>
                                        <p:strVal val="true"/>
                                      </p:to>
                                    </p:set>
                                  </p:childTnLst>
                                </p:cTn>
                              </p:par>
                              <p:par>
                                <p:cTn id="73" presetID="1" presetClass="mediacall" presetSubtype="0" fill="hold" nodeType="withEffect">
                                  <p:stCondLst>
                                    <p:cond delay="3000"/>
                                  </p:stCondLst>
                                  <p:childTnLst>
                                    <p:cmd type="call" cmd="playFrom(0.0)">
                                      <p:cBhvr>
                                        <p:cTn id="74" dur="5906" fill="hold"/>
                                        <p:tgtEl>
                                          <p:spTgt spid="41"/>
                                        </p:tgtEl>
                                      </p:cBhvr>
                                    </p:cmd>
                                  </p:childTnLst>
                                </p:cTn>
                              </p:par>
                              <p:par>
                                <p:cTn id="75" presetID="3" presetClass="mediacall" presetSubtype="0" fill="hold" nodeType="withEffect">
                                  <p:stCondLst>
                                    <p:cond delay="3000"/>
                                  </p:stCondLst>
                                  <p:childTnLst>
                                    <p:cmd type="call" cmd="stop">
                                      <p:cBhvr>
                                        <p:cTn id="76" dur="1" fill="hold"/>
                                        <p:tgtEl>
                                          <p:spTgt spid="39"/>
                                        </p:tgtEl>
                                      </p:cBhvr>
                                    </p:cmd>
                                  </p:childTnLst>
                                </p:cTn>
                              </p:par>
                            </p:childTnLst>
                          </p:cTn>
                        </p:par>
                      </p:childTnLst>
                    </p:cTn>
                  </p:par>
                </p:childTnLst>
              </p:cTn>
              <p:nextCondLst>
                <p:cond evt="onClick" delay="0">
                  <p:tgtEl>
                    <p:spTgt spid="33"/>
                  </p:tgtEl>
                </p:cond>
              </p:nextCondLst>
            </p:seq>
            <p:seq concurrent="1" nextAc="seek">
              <p:cTn id="77" restart="whenNotActive" fill="hold" evtFilter="cancelBubble" nodeType="interactiveSeq">
                <p:stCondLst>
                  <p:cond evt="onClick" delay="0">
                    <p:tgtEl>
                      <p:spTgt spid="27"/>
                    </p:tgtEl>
                  </p:cond>
                </p:stCondLst>
                <p:endSync evt="end" delay="0">
                  <p:rtn val="all"/>
                </p:endSync>
                <p:childTnLst>
                  <p:par>
                    <p:cTn id="78" fill="hold">
                      <p:stCondLst>
                        <p:cond delay="0"/>
                      </p:stCondLst>
                      <p:childTnLst>
                        <p:par>
                          <p:cTn id="79" fill="hold">
                            <p:stCondLst>
                              <p:cond delay="0"/>
                            </p:stCondLst>
                            <p:childTnLst>
                              <p:par>
                                <p:cTn id="80" presetID="24" presetClass="emph" presetSubtype="0" fill="hold" grpId="1" nodeType="clickEffect">
                                  <p:stCondLst>
                                    <p:cond delay="0"/>
                                  </p:stCondLst>
                                  <p:childTnLst>
                                    <p:animClr clrSpc="hsl" dir="cw">
                                      <p:cBhvr override="childStyle">
                                        <p:cTn id="81" dur="500" fill="hold"/>
                                        <p:tgtEl>
                                          <p:spTgt spid="27"/>
                                        </p:tgtEl>
                                        <p:attrNameLst>
                                          <p:attrName>style.color</p:attrName>
                                        </p:attrNameLst>
                                      </p:cBhvr>
                                      <p:by>
                                        <p:hsl h="0" s="-12549" l="-25098"/>
                                      </p:by>
                                    </p:animClr>
                                    <p:animClr clrSpc="hsl" dir="cw">
                                      <p:cBhvr>
                                        <p:cTn id="82" dur="500" fill="hold"/>
                                        <p:tgtEl>
                                          <p:spTgt spid="27"/>
                                        </p:tgtEl>
                                        <p:attrNameLst>
                                          <p:attrName>fillcolor</p:attrName>
                                        </p:attrNameLst>
                                      </p:cBhvr>
                                      <p:by>
                                        <p:hsl h="0" s="-12549" l="-25098"/>
                                      </p:by>
                                    </p:animClr>
                                    <p:animClr clrSpc="hsl" dir="cw">
                                      <p:cBhvr>
                                        <p:cTn id="83" dur="500" fill="hold"/>
                                        <p:tgtEl>
                                          <p:spTgt spid="27"/>
                                        </p:tgtEl>
                                        <p:attrNameLst>
                                          <p:attrName>stroke.color</p:attrName>
                                        </p:attrNameLst>
                                      </p:cBhvr>
                                      <p:by>
                                        <p:hsl h="0" s="-12549" l="-25098"/>
                                      </p:by>
                                    </p:animClr>
                                    <p:set>
                                      <p:cBhvr>
                                        <p:cTn id="84" dur="500" fill="hold"/>
                                        <p:tgtEl>
                                          <p:spTgt spid="27"/>
                                        </p:tgtEl>
                                        <p:attrNameLst>
                                          <p:attrName>fill.type</p:attrName>
                                        </p:attrNameLst>
                                      </p:cBhvr>
                                      <p:to>
                                        <p:strVal val="solid"/>
                                      </p:to>
                                    </p:set>
                                  </p:childTnLst>
                                </p:cTn>
                              </p:par>
                              <p:par>
                                <p:cTn id="85" presetID="19" presetClass="emph" presetSubtype="0" fill="hold" grpId="0" nodeType="withEffect">
                                  <p:stCondLst>
                                    <p:cond delay="0"/>
                                  </p:stCondLst>
                                  <p:childTnLst>
                                    <p:animClr clrSpc="rgb" dir="cw">
                                      <p:cBhvr override="childStyle">
                                        <p:cTn id="86" dur="500" fill="hold"/>
                                        <p:tgtEl>
                                          <p:spTgt spid="16"/>
                                        </p:tgtEl>
                                        <p:attrNameLst>
                                          <p:attrName>style.color</p:attrName>
                                        </p:attrNameLst>
                                      </p:cBhvr>
                                      <p:to>
                                        <a:srgbClr val="FFC000"/>
                                      </p:to>
                                    </p:animClr>
                                    <p:animClr clrSpc="rgb" dir="cw">
                                      <p:cBhvr>
                                        <p:cTn id="87" dur="500" fill="hold"/>
                                        <p:tgtEl>
                                          <p:spTgt spid="16"/>
                                        </p:tgtEl>
                                        <p:attrNameLst>
                                          <p:attrName>fillcolor</p:attrName>
                                        </p:attrNameLst>
                                      </p:cBhvr>
                                      <p:to>
                                        <a:srgbClr val="FFC000"/>
                                      </p:to>
                                    </p:animClr>
                                    <p:set>
                                      <p:cBhvr>
                                        <p:cTn id="88" dur="500" fill="hold"/>
                                        <p:tgtEl>
                                          <p:spTgt spid="16"/>
                                        </p:tgtEl>
                                        <p:attrNameLst>
                                          <p:attrName>fill.type</p:attrName>
                                        </p:attrNameLst>
                                      </p:cBhvr>
                                      <p:to>
                                        <p:strVal val="solid"/>
                                      </p:to>
                                    </p:set>
                                    <p:set>
                                      <p:cBhvr>
                                        <p:cTn id="89" dur="500" fill="hold"/>
                                        <p:tgtEl>
                                          <p:spTgt spid="16"/>
                                        </p:tgtEl>
                                        <p:attrNameLst>
                                          <p:attrName>fill.on</p:attrName>
                                        </p:attrNameLst>
                                      </p:cBhvr>
                                      <p:to>
                                        <p:strVal val="true"/>
                                      </p:to>
                                    </p:set>
                                  </p:childTnLst>
                                </p:cTn>
                              </p:par>
                              <p:par>
                                <p:cTn id="90" presetID="1" presetClass="mediacall" presetSubtype="0" fill="hold" nodeType="withEffect">
                                  <p:stCondLst>
                                    <p:cond delay="0"/>
                                  </p:stCondLst>
                                  <p:childTnLst>
                                    <p:cmd type="call" cmd="playFrom(0.0)">
                                      <p:cBhvr>
                                        <p:cTn id="91" dur="20221" fill="hold"/>
                                        <p:tgtEl>
                                          <p:spTgt spid="39"/>
                                        </p:tgtEl>
                                      </p:cBhvr>
                                    </p:cmd>
                                  </p:childTnLst>
                                </p:cTn>
                              </p:par>
                              <p:par>
                                <p:cTn id="92" presetID="3" presetClass="mediacall" presetSubtype="0" fill="hold" nodeType="withEffect">
                                  <p:stCondLst>
                                    <p:cond delay="0"/>
                                  </p:stCondLst>
                                  <p:childTnLst>
                                    <p:cmd type="call" cmd="stop">
                                      <p:cBhvr>
                                        <p:cTn id="93" dur="1" fill="hold"/>
                                        <p:tgtEl>
                                          <p:spTgt spid="38"/>
                                        </p:tgtEl>
                                      </p:cBhvr>
                                    </p:cmd>
                                  </p:childTnLst>
                                </p:cTn>
                              </p:par>
                              <p:par>
                                <p:cTn id="94" presetID="19" presetClass="emph" presetSubtype="0" fill="hold" grpId="1" nodeType="withEffect">
                                  <p:stCondLst>
                                    <p:cond delay="3500"/>
                                  </p:stCondLst>
                                  <p:childTnLst>
                                    <p:animClr clrSpc="rgb" dir="cw">
                                      <p:cBhvr override="childStyle">
                                        <p:cTn id="95" dur="500" fill="hold"/>
                                        <p:tgtEl>
                                          <p:spTgt spid="16"/>
                                        </p:tgtEl>
                                        <p:attrNameLst>
                                          <p:attrName>style.color</p:attrName>
                                        </p:attrNameLst>
                                      </p:cBhvr>
                                      <p:to>
                                        <a:srgbClr val="FF0000"/>
                                      </p:to>
                                    </p:animClr>
                                    <p:animClr clrSpc="rgb" dir="cw">
                                      <p:cBhvr>
                                        <p:cTn id="96" dur="500" fill="hold"/>
                                        <p:tgtEl>
                                          <p:spTgt spid="16"/>
                                        </p:tgtEl>
                                        <p:attrNameLst>
                                          <p:attrName>fillcolor</p:attrName>
                                        </p:attrNameLst>
                                      </p:cBhvr>
                                      <p:to>
                                        <a:srgbClr val="FF0000"/>
                                      </p:to>
                                    </p:animClr>
                                    <p:set>
                                      <p:cBhvr>
                                        <p:cTn id="97" dur="500" fill="hold"/>
                                        <p:tgtEl>
                                          <p:spTgt spid="16"/>
                                        </p:tgtEl>
                                        <p:attrNameLst>
                                          <p:attrName>fill.type</p:attrName>
                                        </p:attrNameLst>
                                      </p:cBhvr>
                                      <p:to>
                                        <p:strVal val="solid"/>
                                      </p:to>
                                    </p:set>
                                    <p:set>
                                      <p:cBhvr>
                                        <p:cTn id="98" dur="500" fill="hold"/>
                                        <p:tgtEl>
                                          <p:spTgt spid="16"/>
                                        </p:tgtEl>
                                        <p:attrNameLst>
                                          <p:attrName>fill.on</p:attrName>
                                        </p:attrNameLst>
                                      </p:cBhvr>
                                      <p:to>
                                        <p:strVal val="true"/>
                                      </p:to>
                                    </p:set>
                                  </p:childTnLst>
                                </p:cTn>
                              </p:par>
                              <p:par>
                                <p:cTn id="99" presetID="1" presetClass="mediacall" presetSubtype="0" fill="hold" nodeType="withEffect">
                                  <p:stCondLst>
                                    <p:cond delay="3500"/>
                                  </p:stCondLst>
                                  <p:childTnLst>
                                    <p:cmd type="call" cmd="playFrom(0.0)">
                                      <p:cBhvr>
                                        <p:cTn id="100" dur="5906" fill="hold"/>
                                        <p:tgtEl>
                                          <p:spTgt spid="41"/>
                                        </p:tgtEl>
                                      </p:cBhvr>
                                    </p:cmd>
                                  </p:childTnLst>
                                </p:cTn>
                              </p:par>
                              <p:par>
                                <p:cTn id="101" presetID="3" presetClass="mediacall" presetSubtype="0" fill="hold" nodeType="withEffect">
                                  <p:stCondLst>
                                    <p:cond delay="3500"/>
                                  </p:stCondLst>
                                  <p:childTnLst>
                                    <p:cmd type="call" cmd="stop">
                                      <p:cBhvr>
                                        <p:cTn id="102" dur="1" fill="hold"/>
                                        <p:tgtEl>
                                          <p:spTgt spid="39"/>
                                        </p:tgtEl>
                                      </p:cBhvr>
                                    </p:cmd>
                                  </p:childTnLst>
                                </p:cTn>
                              </p:par>
                            </p:childTnLst>
                          </p:cTn>
                        </p:par>
                      </p:childTnLst>
                    </p:cTn>
                  </p:par>
                </p:childTnLst>
              </p:cTn>
              <p:nextCondLst>
                <p:cond evt="onClick" delay="0">
                  <p:tgtEl>
                    <p:spTgt spid="27"/>
                  </p:tgtEl>
                </p:cond>
              </p:nextCondLst>
            </p:seq>
            <p:seq concurrent="1" nextAc="seek">
              <p:cTn id="103" restart="whenNotActive" fill="hold" evtFilter="cancelBubble" nodeType="interactiveSeq">
                <p:stCondLst>
                  <p:cond evt="onClick" delay="0">
                    <p:tgtEl>
                      <p:spTgt spid="34"/>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34"/>
                                        </p:tgtEl>
                                        <p:attrNameLst>
                                          <p:attrName>style.color</p:attrName>
                                        </p:attrNameLst>
                                      </p:cBhvr>
                                      <p:by>
                                        <p:hsl h="0" s="-12549" l="-25098"/>
                                      </p:by>
                                    </p:animClr>
                                    <p:animClr clrSpc="hsl" dir="cw">
                                      <p:cBhvr>
                                        <p:cTn id="108" dur="500" fill="hold"/>
                                        <p:tgtEl>
                                          <p:spTgt spid="34"/>
                                        </p:tgtEl>
                                        <p:attrNameLst>
                                          <p:attrName>fillcolor</p:attrName>
                                        </p:attrNameLst>
                                      </p:cBhvr>
                                      <p:by>
                                        <p:hsl h="0" s="-12549" l="-25098"/>
                                      </p:by>
                                    </p:animClr>
                                    <p:animClr clrSpc="hsl" dir="cw">
                                      <p:cBhvr>
                                        <p:cTn id="109" dur="500" fill="hold"/>
                                        <p:tgtEl>
                                          <p:spTgt spid="34"/>
                                        </p:tgtEl>
                                        <p:attrNameLst>
                                          <p:attrName>stroke.color</p:attrName>
                                        </p:attrNameLst>
                                      </p:cBhvr>
                                      <p:by>
                                        <p:hsl h="0" s="-12549" l="-25098"/>
                                      </p:by>
                                    </p:animClr>
                                    <p:set>
                                      <p:cBhvr>
                                        <p:cTn id="110" dur="500" fill="hold"/>
                                        <p:tgtEl>
                                          <p:spTgt spid="34"/>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32"/>
                                        </p:tgtEl>
                                        <p:attrNameLst>
                                          <p:attrName>style.color</p:attrName>
                                        </p:attrNameLst>
                                      </p:cBhvr>
                                      <p:to>
                                        <a:schemeClr val="accent2"/>
                                      </p:to>
                                    </p:animClr>
                                    <p:animClr clrSpc="rgb" dir="cw">
                                      <p:cBhvr>
                                        <p:cTn id="113" dur="500" fill="hold"/>
                                        <p:tgtEl>
                                          <p:spTgt spid="32"/>
                                        </p:tgtEl>
                                        <p:attrNameLst>
                                          <p:attrName>fillcolor</p:attrName>
                                        </p:attrNameLst>
                                      </p:cBhvr>
                                      <p:to>
                                        <a:schemeClr val="accent2"/>
                                      </p:to>
                                    </p:animClr>
                                    <p:set>
                                      <p:cBhvr>
                                        <p:cTn id="114" dur="500" fill="hold"/>
                                        <p:tgtEl>
                                          <p:spTgt spid="32"/>
                                        </p:tgtEl>
                                        <p:attrNameLst>
                                          <p:attrName>fill.type</p:attrName>
                                        </p:attrNameLst>
                                      </p:cBhvr>
                                      <p:to>
                                        <p:strVal val="solid"/>
                                      </p:to>
                                    </p:set>
                                    <p:set>
                                      <p:cBhvr>
                                        <p:cTn id="115" dur="500" fill="hold"/>
                                        <p:tgtEl>
                                          <p:spTgt spid="32"/>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000"/>
                                  </p:stCondLst>
                                  <p:childTnLst>
                                    <p:animClr clrSpc="rgb" dir="cw">
                                      <p:cBhvr override="childStyle">
                                        <p:cTn id="121" dur="500" fill="hold"/>
                                        <p:tgtEl>
                                          <p:spTgt spid="32"/>
                                        </p:tgtEl>
                                        <p:attrNameLst>
                                          <p:attrName>style.color</p:attrName>
                                        </p:attrNameLst>
                                      </p:cBhvr>
                                      <p:to>
                                        <a:srgbClr val="FF0000"/>
                                      </p:to>
                                    </p:animClr>
                                    <p:animClr clrSpc="rgb" dir="cw">
                                      <p:cBhvr>
                                        <p:cTn id="122" dur="500" fill="hold"/>
                                        <p:tgtEl>
                                          <p:spTgt spid="32"/>
                                        </p:tgtEl>
                                        <p:attrNameLst>
                                          <p:attrName>fillcolor</p:attrName>
                                        </p:attrNameLst>
                                      </p:cBhvr>
                                      <p:to>
                                        <a:srgbClr val="FF0000"/>
                                      </p:to>
                                    </p:animClr>
                                    <p:set>
                                      <p:cBhvr>
                                        <p:cTn id="123" dur="500" fill="hold"/>
                                        <p:tgtEl>
                                          <p:spTgt spid="32"/>
                                        </p:tgtEl>
                                        <p:attrNameLst>
                                          <p:attrName>fill.type</p:attrName>
                                        </p:attrNameLst>
                                      </p:cBhvr>
                                      <p:to>
                                        <p:strVal val="solid"/>
                                      </p:to>
                                    </p:set>
                                    <p:set>
                                      <p:cBhvr>
                                        <p:cTn id="124" dur="500" fill="hold"/>
                                        <p:tgtEl>
                                          <p:spTgt spid="32"/>
                                        </p:tgtEl>
                                        <p:attrNameLst>
                                          <p:attrName>fill.on</p:attrName>
                                        </p:attrNameLst>
                                      </p:cBhvr>
                                      <p:to>
                                        <p:strVal val="true"/>
                                      </p:to>
                                    </p:set>
                                  </p:childTnLst>
                                </p:cTn>
                              </p:par>
                              <p:par>
                                <p:cTn id="125" presetID="1" presetClass="mediacall" presetSubtype="0" fill="hold" nodeType="withEffect">
                                  <p:stCondLst>
                                    <p:cond delay="3000"/>
                                  </p:stCondLst>
                                  <p:childTnLst>
                                    <p:cmd type="call" cmd="playFrom(0.0)">
                                      <p:cBhvr>
                                        <p:cTn id="126" dur="5906" fill="hold"/>
                                        <p:tgtEl>
                                          <p:spTgt spid="41"/>
                                        </p:tgtEl>
                                      </p:cBhvr>
                                    </p:cmd>
                                  </p:childTnLst>
                                </p:cTn>
                              </p:par>
                              <p:par>
                                <p:cTn id="127" presetID="3" presetClass="mediacall" presetSubtype="0" fill="hold" nodeType="withEffect">
                                  <p:stCondLst>
                                    <p:cond delay="3000"/>
                                  </p:stCondLst>
                                  <p:childTnLst>
                                    <p:cmd type="call" cmd="stop">
                                      <p:cBhvr>
                                        <p:cTn id="128" dur="1" fill="hold"/>
                                        <p:tgtEl>
                                          <p:spTgt spid="39"/>
                                        </p:tgtEl>
                                      </p:cBhvr>
                                    </p:cmd>
                                  </p:childTnLst>
                                </p:cTn>
                              </p:par>
                            </p:childTnLst>
                          </p:cTn>
                        </p:par>
                      </p:childTnLst>
                    </p:cTn>
                  </p:par>
                </p:childTnLst>
              </p:cTn>
              <p:nextCondLst>
                <p:cond evt="onClick" delay="0">
                  <p:tgtEl>
                    <p:spTgt spid="34"/>
                  </p:tgtEl>
                </p:cond>
              </p:nextCondLst>
            </p:seq>
            <p:audio>
              <p:cMediaNode vol="80000">
                <p:cTn id="129" fill="hold" display="0">
                  <p:stCondLst>
                    <p:cond delay="indefinite"/>
                  </p:stCondLst>
                  <p:endCondLst>
                    <p:cond evt="onStopAudio" delay="0">
                      <p:tgtEl>
                        <p:sldTgt/>
                      </p:tgtEl>
                    </p:cond>
                  </p:endCondLst>
                </p:cTn>
                <p:tgtEl>
                  <p:spTgt spid="39"/>
                </p:tgtEl>
              </p:cMediaNode>
            </p:audio>
            <p:audio>
              <p:cMediaNode vol="80000">
                <p:cTn id="130" fill="hold" display="0">
                  <p:stCondLst>
                    <p:cond delay="indefinite"/>
                  </p:stCondLst>
                  <p:endCondLst>
                    <p:cond evt="onStopAudio" delay="0">
                      <p:tgtEl>
                        <p:sldTgt/>
                      </p:tgtEl>
                    </p:cond>
                  </p:endCondLst>
                </p:cTn>
                <p:tgtEl>
                  <p:spTgt spid="40"/>
                </p:tgtEl>
              </p:cMediaNode>
            </p:audio>
            <p:audio>
              <p:cMediaNode vol="80000">
                <p:cTn id="131"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w="57150">
            <a:solidFill>
              <a:srgbClr val="1E9C8C"/>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62533" y="3641401"/>
            <a:ext cx="9383697" cy="1077218"/>
          </a:xfrm>
          <a:prstGeom prst="rect">
            <a:avLst/>
          </a:prstGeom>
          <a:noFill/>
        </p:spPr>
        <p:txBody>
          <a:bodyPr wrap="square" rtlCol="0">
            <a:spAutoFit/>
          </a:bodyPr>
          <a:lstStyle/>
          <a:p>
            <a:pPr lvl="0" defTabSz="914400"/>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7: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Nhờ</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đâu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duy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xanh</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hiền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dịu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bang c"/>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135894" y="5094961"/>
            <a:ext cx="539620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c"/>
          <p:cNvSpPr txBox="1"/>
          <p:nvPr/>
        </p:nvSpPr>
        <p:spPr>
          <a:xfrm>
            <a:off x="1104285" y="6063493"/>
            <a:ext cx="4950097" cy="338554"/>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Nhờ nước ở các đại dương</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6435571" y="5197162"/>
            <a:ext cx="5176312" cy="338554"/>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Nhờ tầng ô-dôn</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1106008" y="5197162"/>
            <a:ext cx="4650419" cy="338554"/>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vi-VN"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vi-VN"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Nhờ màu xanh của cây cối</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6435571" y="6060425"/>
            <a:ext cx="4650419" cy="338554"/>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Nhờ khí quyển</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21"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6"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21"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6"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21"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6"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w="57150">
            <a:solidFill>
              <a:srgbClr val="1E9C8C"/>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206609" y="3786169"/>
            <a:ext cx="987938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8: Ai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Trái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Đất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Mẹ</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muôn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loài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5" name="bang a"/>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c"/>
          <p:cNvSpPr/>
          <p:nvPr/>
        </p:nvSpPr>
        <p:spPr>
          <a:xfrm flipH="1">
            <a:off x="806330"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dap an a"/>
          <p:cNvSpPr txBox="1"/>
          <p:nvPr/>
        </p:nvSpPr>
        <p:spPr>
          <a:xfrm>
            <a:off x="1031712" y="5102814"/>
            <a:ext cx="5029885" cy="338554"/>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1600" b="1" dirty="0">
                <a:solidFill>
                  <a:prstClr val="white"/>
                </a:solidFill>
                <a:latin typeface="Times New Roman" panose="02020603050405020304" pitchFamily="18" charset="0"/>
                <a:cs typeface="Times New Roman" panose="02020603050405020304" pitchFamily="18" charset="0"/>
              </a:rPr>
              <a:t>Trịnh Xuân Thuận</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p:cNvSpPr txBox="1"/>
          <p:nvPr/>
        </p:nvSpPr>
        <p:spPr>
          <a:xfrm>
            <a:off x="1106008" y="6060425"/>
            <a:ext cx="4650419" cy="338554"/>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1600" b="1" dirty="0">
                <a:solidFill>
                  <a:prstClr val="white"/>
                </a:solidFill>
                <a:latin typeface="Times New Roman" panose="02020603050405020304" pitchFamily="18" charset="0"/>
                <a:cs typeface="Times New Roman" panose="02020603050405020304" pitchFamily="18" charset="0"/>
              </a:rPr>
              <a:t>Đỗ Bích Thúy</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dap an b"/>
          <p:cNvSpPr txBox="1"/>
          <p:nvPr/>
        </p:nvSpPr>
        <p:spPr>
          <a:xfrm>
            <a:off x="6284490" y="5099210"/>
            <a:ext cx="4952579" cy="338554"/>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1600" b="1" dirty="0">
                <a:solidFill>
                  <a:prstClr val="white"/>
                </a:solidFill>
                <a:latin typeface="Times New Roman" panose="02020603050405020304" pitchFamily="18" charset="0"/>
                <a:cs typeface="Times New Roman" panose="02020603050405020304" pitchFamily="18" charset="0"/>
              </a:rPr>
              <a:t>Đặng Bá Tiến</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p:cNvSpPr txBox="1"/>
          <p:nvPr/>
        </p:nvSpPr>
        <p:spPr>
          <a:xfrm>
            <a:off x="6284491" y="6060425"/>
            <a:ext cx="5040648" cy="338554"/>
          </a:xfrm>
          <a:prstGeom prst="rect">
            <a:avLst/>
          </a:prstGeom>
          <a:noFill/>
        </p:spPr>
        <p:txBody>
          <a:bodyPr wrap="square" rtlCol="0">
            <a:spAutoFit/>
          </a:bodyPr>
          <a:lstStyle/>
          <a:p>
            <a:pPr marL="342900" lvl="0" indent="-342900" algn="just" defTabSz="914400">
              <a:buClr>
                <a:prstClr val="white"/>
              </a:buClr>
              <a:buFont typeface="Wingdings" panose="05000000000000000000" pitchFamily="2" charset="2"/>
              <a:buChar char="w"/>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1600" b="1" dirty="0">
                <a:solidFill>
                  <a:prstClr val="white"/>
                </a:solidFill>
                <a:latin typeface="Times New Roman" panose="02020603050405020304" pitchFamily="18" charset="0"/>
                <a:cs typeface="Times New Roman" panose="02020603050405020304" pitchFamily="18" charset="0"/>
              </a:rPr>
              <a:t>Võ Thu Hương</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08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3"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18"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3"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18"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3"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99800" y="3528351"/>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w="57150">
            <a:solidFill>
              <a:srgbClr val="1E9C8C"/>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26194" y="3685554"/>
            <a:ext cx="10000751" cy="954107"/>
          </a:xfrm>
          <a:prstGeom prst="rect">
            <a:avLst/>
          </a:prstGeom>
          <a:noFill/>
        </p:spPr>
        <p:txBody>
          <a:bodyPr wrap="square" rtlCol="0">
            <a:spAutoFit/>
          </a:bodyPr>
          <a:lstStyle/>
          <a:p>
            <a:pPr lvl="0" defTabSz="914400"/>
            <a:r>
              <a:rPr lang="vi-VN"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Câu 9: Theo văn bản Trái Đất – Mẹ của muôn loài, Mẹ Thiên Nhiên đã nuôi dưỡng những gì?</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bang c"/>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c"/>
          <p:cNvSpPr txBox="1"/>
          <p:nvPr/>
        </p:nvSpPr>
        <p:spPr>
          <a:xfrm>
            <a:off x="1104285" y="5958224"/>
            <a:ext cx="4650419" cy="338554"/>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1600" b="1" dirty="0">
                <a:solidFill>
                  <a:prstClr val="white"/>
                </a:solidFill>
                <a:latin typeface="Times New Roman" panose="02020603050405020304" pitchFamily="18" charset="0"/>
                <a:cs typeface="Times New Roman" panose="02020603050405020304" pitchFamily="18" charset="0"/>
              </a:rPr>
              <a:t>Các loài côn trùng</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6435571" y="5197162"/>
            <a:ext cx="4650419" cy="338554"/>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1600" b="1" dirty="0">
                <a:solidFill>
                  <a:prstClr val="white"/>
                </a:solidFill>
                <a:latin typeface="Times New Roman" panose="02020603050405020304" pitchFamily="18" charset="0"/>
                <a:cs typeface="Times New Roman" panose="02020603050405020304" pitchFamily="18" charset="0"/>
              </a:rPr>
              <a:t>Các loài tảo biển</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1106008" y="5197162"/>
            <a:ext cx="4650419" cy="338554"/>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1600" b="1" dirty="0">
                <a:solidFill>
                  <a:prstClr val="white"/>
                </a:solidFill>
                <a:latin typeface="Times New Roman" panose="02020603050405020304" pitchFamily="18" charset="0"/>
                <a:cs typeface="Times New Roman" panose="02020603050405020304" pitchFamily="18" charset="0"/>
              </a:rPr>
              <a:t>Loài người</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6435571" y="6060425"/>
            <a:ext cx="4650419" cy="584775"/>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Loài người – sự sống có ý thức hay bất kì hình thái sự sống nào khác trên Trái Đất</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21"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6"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21"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6"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21"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6"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w="57150">
            <a:solidFill>
              <a:srgbClr val="1E9C8C"/>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26194" y="3730290"/>
            <a:ext cx="1000075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10: Văn bản Trái Đất – Mẹ của muôn loài có thể chia thành mấy phần?</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bang b"/>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c"/>
          <p:cNvSpPr/>
          <p:nvPr/>
        </p:nvSpPr>
        <p:spPr>
          <a:xfrm flipH="1">
            <a:off x="806331" y="5958223"/>
            <a:ext cx="5249773" cy="6869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b"/>
          <p:cNvSpPr txBox="1"/>
          <p:nvPr/>
        </p:nvSpPr>
        <p:spPr>
          <a:xfrm>
            <a:off x="6435570" y="5186887"/>
            <a:ext cx="4650419" cy="307777"/>
          </a:xfrm>
          <a:prstGeom prst="rect">
            <a:avLst/>
          </a:prstGeom>
          <a:noFill/>
        </p:spPr>
        <p:txBody>
          <a:bodyPr wrap="square" rtlCol="0">
            <a:spAutoFit/>
          </a:bodyPr>
          <a:lstStyle/>
          <a:p>
            <a:pPr marL="342900" lvl="0" indent="-342900" algn="just" defTabSz="914400">
              <a:buClr>
                <a:prstClr val="white"/>
              </a:buClr>
              <a:buFont typeface="Wingdings" panose="05000000000000000000" pitchFamily="2" charset="2"/>
              <a:buChar char="w"/>
              <a:defRPr/>
            </a:pPr>
            <a:r>
              <a:rPr kumimoji="0" lang="en-US" sz="14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1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Ba phần</a:t>
            </a:r>
            <a:endPar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p:cNvSpPr txBox="1"/>
          <p:nvPr/>
        </p:nvSpPr>
        <p:spPr>
          <a:xfrm>
            <a:off x="806331" y="6060932"/>
            <a:ext cx="5116297" cy="307777"/>
          </a:xfrm>
          <a:prstGeom prst="rect">
            <a:avLst/>
          </a:prstGeom>
          <a:noFill/>
        </p:spPr>
        <p:txBody>
          <a:bodyPr wrap="square" rtlCol="0">
            <a:spAutoFit/>
          </a:bodyPr>
          <a:lstStyle/>
          <a:p>
            <a:pPr marL="342900" lvl="0" indent="-342900" algn="just" defTabSz="914400">
              <a:buClr>
                <a:prstClr val="white"/>
              </a:buClr>
              <a:buFont typeface="Wingdings" panose="05000000000000000000" pitchFamily="2" charset="2"/>
              <a:buChar char="w"/>
              <a:defRPr/>
            </a:pPr>
            <a:r>
              <a:rPr kumimoji="0" lang="en-US" sz="14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1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Bốn phần</a:t>
            </a:r>
            <a:endPar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4" y="5958223"/>
            <a:ext cx="5249773" cy="68697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939567" y="5098253"/>
            <a:ext cx="4896649" cy="338554"/>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Hai phần</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6326569" y="6138566"/>
            <a:ext cx="4650419" cy="307777"/>
          </a:xfrm>
          <a:prstGeom prst="rect">
            <a:avLst/>
          </a:prstGeom>
          <a:noFill/>
        </p:spPr>
        <p:txBody>
          <a:bodyPr wrap="square" rtlCol="0">
            <a:spAutoFit/>
          </a:bodyPr>
          <a:lstStyle/>
          <a:p>
            <a:pPr marL="342900" lvl="0" indent="-342900" algn="just" defTabSz="914400">
              <a:buClr>
                <a:prstClr val="white"/>
              </a:buClr>
              <a:buFont typeface="Wingdings" panose="05000000000000000000" pitchFamily="2" charset="2"/>
              <a:buChar char="w"/>
              <a:defRPr/>
            </a:pPr>
            <a:r>
              <a:rPr kumimoji="0" lang="en-US" sz="14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1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Năm phần</a:t>
            </a:r>
            <a:endPar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5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71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21"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6"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21"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6"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rgbClr val="EE9F22"/>
                                      </p:to>
                                    </p:animClr>
                                    <p:animClr clrSpc="rgb" dir="cw">
                                      <p:cBhvr>
                                        <p:cTn id="118" dur="500" fill="hold"/>
                                        <p:tgtEl>
                                          <p:spTgt spid="32"/>
                                        </p:tgtEl>
                                        <p:attrNameLst>
                                          <p:attrName>fillcolor</p:attrName>
                                        </p:attrNameLst>
                                      </p:cBhvr>
                                      <p:to>
                                        <a:srgbClr val="EE9F2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21"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6"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w="57150">
            <a:solidFill>
              <a:srgbClr val="1E9C8C"/>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26194" y="3730290"/>
            <a:ext cx="10000750" cy="1077218"/>
          </a:xfrm>
          <a:prstGeom prst="rect">
            <a:avLst/>
          </a:prstGeom>
          <a:noFill/>
        </p:spPr>
        <p:txBody>
          <a:bodyPr wrap="square" rtlCol="0">
            <a:spAutoFit/>
          </a:bodyPr>
          <a:lstStyle/>
          <a:p>
            <a:pPr lvl="0" defTabSz="914400"/>
            <a:r>
              <a:rPr lang="vi-VN"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Câu 11: Những thông tin trong đoạn 1 của văn bản Trái Đất – Mẹ của muôn loài nói lên điều gì?</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bang b"/>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c"/>
          <p:cNvSpPr/>
          <p:nvPr/>
        </p:nvSpPr>
        <p:spPr>
          <a:xfrm flipH="1">
            <a:off x="806331" y="5958223"/>
            <a:ext cx="5249773" cy="6869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b"/>
          <p:cNvSpPr txBox="1"/>
          <p:nvPr/>
        </p:nvSpPr>
        <p:spPr>
          <a:xfrm>
            <a:off x="6435570" y="5186887"/>
            <a:ext cx="4650419" cy="523220"/>
          </a:xfrm>
          <a:prstGeom prst="rect">
            <a:avLst/>
          </a:prstGeom>
          <a:noFill/>
        </p:spPr>
        <p:txBody>
          <a:bodyPr wrap="square" rtlCol="0">
            <a:spAutoFit/>
          </a:bodyPr>
          <a:lstStyle/>
          <a:p>
            <a:pPr marL="342900" lvl="0" indent="-342900" algn="just" defTabSz="914400">
              <a:buClr>
                <a:prstClr val="white"/>
              </a:buClr>
              <a:buFont typeface="Wingdings" panose="05000000000000000000" pitchFamily="2" charset="2"/>
              <a:buChar char="w"/>
              <a:defRPr/>
            </a:pPr>
            <a:r>
              <a:rPr kumimoji="0" lang="en-US" sz="14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1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Trái Đất là nơi trú ngụ duy nhất của sự sống có ý thức – con người.</a:t>
            </a:r>
            <a:endPar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p:cNvSpPr txBox="1"/>
          <p:nvPr/>
        </p:nvSpPr>
        <p:spPr>
          <a:xfrm>
            <a:off x="806331" y="6060932"/>
            <a:ext cx="5116297" cy="307777"/>
          </a:xfrm>
          <a:prstGeom prst="rect">
            <a:avLst/>
          </a:prstGeom>
          <a:noFill/>
        </p:spPr>
        <p:txBody>
          <a:bodyPr wrap="square" rtlCol="0">
            <a:spAutoFit/>
          </a:bodyPr>
          <a:lstStyle/>
          <a:p>
            <a:pPr marL="342900" lvl="0" indent="-342900" algn="just" defTabSz="914400">
              <a:buClr>
                <a:prstClr val="white"/>
              </a:buClr>
              <a:buFont typeface="Wingdings" panose="05000000000000000000" pitchFamily="2" charset="2"/>
              <a:buChar char="w"/>
              <a:defRPr/>
            </a:pPr>
            <a:r>
              <a:rPr kumimoji="0" lang="en-US" sz="14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1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Trái Đất là hành tinh xanh.</a:t>
            </a:r>
            <a:endPar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4" y="5958223"/>
            <a:ext cx="5249773" cy="68697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939567" y="5098253"/>
            <a:ext cx="4896649" cy="338554"/>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Trái Đất có ba phần tư bề mặt là nước.</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6326569" y="6138566"/>
            <a:ext cx="4650419" cy="307777"/>
          </a:xfrm>
          <a:prstGeom prst="rect">
            <a:avLst/>
          </a:prstGeom>
          <a:noFill/>
        </p:spPr>
        <p:txBody>
          <a:bodyPr wrap="square" rtlCol="0">
            <a:spAutoFit/>
          </a:bodyPr>
          <a:lstStyle/>
          <a:p>
            <a:pPr marL="342900" lvl="0" indent="-342900" algn="just" defTabSz="914400">
              <a:buClr>
                <a:prstClr val="white"/>
              </a:buClr>
              <a:buFont typeface="Wingdings" panose="05000000000000000000" pitchFamily="2" charset="2"/>
              <a:buChar char="w"/>
              <a:defRPr/>
            </a:pPr>
            <a:r>
              <a:rPr kumimoji="0" lang="en-US" sz="14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pt-BR" sz="1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Cả A, B, C đều đúng.</a:t>
            </a:r>
            <a:endPar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5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32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21"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6"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21"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6"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rgbClr val="EE9F22"/>
                                      </p:to>
                                    </p:animClr>
                                    <p:animClr clrSpc="rgb" dir="cw">
                                      <p:cBhvr>
                                        <p:cTn id="118" dur="500" fill="hold"/>
                                        <p:tgtEl>
                                          <p:spTgt spid="32"/>
                                        </p:tgtEl>
                                        <p:attrNameLst>
                                          <p:attrName>fillcolor</p:attrName>
                                        </p:attrNameLst>
                                      </p:cBhvr>
                                      <p:to>
                                        <a:srgbClr val="EE9F2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21"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6"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w="57150">
            <a:solidFill>
              <a:srgbClr val="1E9C8C"/>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26194" y="3730290"/>
            <a:ext cx="10000750" cy="1077218"/>
          </a:xfrm>
          <a:prstGeom prst="rect">
            <a:avLst/>
          </a:prstGeom>
          <a:noFill/>
        </p:spPr>
        <p:txBody>
          <a:bodyPr wrap="square" rtlCol="0">
            <a:spAutoFit/>
          </a:bodyPr>
          <a:lstStyle/>
          <a:p>
            <a:pPr lvl="0" defTabSz="914400"/>
            <a:r>
              <a:rPr lang="vi-VN"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Câu 12: Đâu là nội dung đoạn hai của văn bản Trái Đất – Mẹ của muôn loài?</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bang b"/>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c"/>
          <p:cNvSpPr/>
          <p:nvPr/>
        </p:nvSpPr>
        <p:spPr>
          <a:xfrm flipH="1">
            <a:off x="806331" y="5958223"/>
            <a:ext cx="5249773" cy="6869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b"/>
          <p:cNvSpPr txBox="1"/>
          <p:nvPr/>
        </p:nvSpPr>
        <p:spPr>
          <a:xfrm>
            <a:off x="6435570" y="5186887"/>
            <a:ext cx="4650419" cy="523220"/>
          </a:xfrm>
          <a:prstGeom prst="rect">
            <a:avLst/>
          </a:prstGeom>
          <a:noFill/>
        </p:spPr>
        <p:txBody>
          <a:bodyPr wrap="square" rtlCol="0">
            <a:spAutoFit/>
          </a:bodyPr>
          <a:lstStyle/>
          <a:p>
            <a:pPr marL="342900" lvl="0" indent="-342900" algn="just" defTabSz="914400">
              <a:buClr>
                <a:prstClr val="white"/>
              </a:buClr>
              <a:buFont typeface="Wingdings" panose="05000000000000000000" pitchFamily="2" charset="2"/>
              <a:buChar char="w"/>
              <a:defRPr/>
            </a:pPr>
            <a:r>
              <a:rPr kumimoji="0" lang="en-US" sz="14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1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Quá trình hình thành và phát triển sự sống trên Trái Đất</a:t>
            </a:r>
            <a:endPar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p:cNvSpPr txBox="1"/>
          <p:nvPr/>
        </p:nvSpPr>
        <p:spPr>
          <a:xfrm>
            <a:off x="806331" y="6060932"/>
            <a:ext cx="5116297" cy="523220"/>
          </a:xfrm>
          <a:prstGeom prst="rect">
            <a:avLst/>
          </a:prstGeom>
          <a:noFill/>
        </p:spPr>
        <p:txBody>
          <a:bodyPr wrap="square" rtlCol="0">
            <a:spAutoFit/>
          </a:bodyPr>
          <a:lstStyle/>
          <a:p>
            <a:pPr marL="342900" lvl="0" indent="-342900" algn="just" defTabSz="914400">
              <a:buClr>
                <a:prstClr val="white"/>
              </a:buClr>
              <a:buFont typeface="Wingdings" panose="05000000000000000000" pitchFamily="2" charset="2"/>
              <a:buChar char="w"/>
              <a:defRPr/>
            </a:pPr>
            <a:r>
              <a:rPr kumimoji="0" lang="en-US" sz="14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1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Những thay đổi của Trái Đất ảnh hưởng tới môi trường sống</a:t>
            </a:r>
            <a:endPar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4" y="5958223"/>
            <a:ext cx="5249773" cy="68697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939567" y="5169889"/>
            <a:ext cx="4896649" cy="338554"/>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Giới thiệu về Trái Đất</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6326569" y="6138566"/>
            <a:ext cx="4650419" cy="307777"/>
          </a:xfrm>
          <a:prstGeom prst="rect">
            <a:avLst/>
          </a:prstGeom>
          <a:noFill/>
        </p:spPr>
        <p:txBody>
          <a:bodyPr wrap="square" rtlCol="0">
            <a:spAutoFit/>
          </a:bodyPr>
          <a:lstStyle/>
          <a:p>
            <a:pPr marL="342900" lvl="0" indent="-342900" algn="just" defTabSz="914400">
              <a:buClr>
                <a:prstClr val="white"/>
              </a:buClr>
              <a:buFont typeface="Wingdings" panose="05000000000000000000" pitchFamily="2" charset="2"/>
              <a:buChar char="w"/>
              <a:defRPr/>
            </a:pPr>
            <a:r>
              <a:rPr kumimoji="0" lang="en-US" sz="14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1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Trái Đất ở thì tương lai</a:t>
            </a:r>
            <a:endPar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5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47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21"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6"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21"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6"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rgbClr val="EE9F22"/>
                                      </p:to>
                                    </p:animClr>
                                    <p:animClr clrSpc="rgb" dir="cw">
                                      <p:cBhvr>
                                        <p:cTn id="118" dur="500" fill="hold"/>
                                        <p:tgtEl>
                                          <p:spTgt spid="32"/>
                                        </p:tgtEl>
                                        <p:attrNameLst>
                                          <p:attrName>fillcolor</p:attrName>
                                        </p:attrNameLst>
                                      </p:cBhvr>
                                      <p:to>
                                        <a:srgbClr val="EE9F2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21"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6"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228" y="0"/>
            <a:ext cx="12309231"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86" y="351692"/>
            <a:ext cx="8250241" cy="5726440"/>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862731" y="351693"/>
            <a:ext cx="2737615" cy="6028627"/>
          </a:xfrm>
          <a:prstGeom prst="rect">
            <a:avLst/>
          </a:prstGeom>
        </p:spPr>
      </p:pic>
      <p:sp>
        <p:nvSpPr>
          <p:cNvPr id="3" name="TextBox 2"/>
          <p:cNvSpPr txBox="1"/>
          <p:nvPr/>
        </p:nvSpPr>
        <p:spPr>
          <a:xfrm>
            <a:off x="2953510" y="2014670"/>
            <a:ext cx="5083180" cy="1200325"/>
          </a:xfrm>
          <a:prstGeom prst="rect">
            <a:avLst/>
          </a:prstGeom>
          <a:noFill/>
        </p:spPr>
        <p:txBody>
          <a:bodyPr wrap="none" lIns="91310" tIns="45718" rIns="91310" bIns="45718" rtlCol="0">
            <a:spAutoFit/>
          </a:bodyPr>
          <a:lstStyle/>
          <a:p>
            <a:pPr marL="0" marR="0" lvl="0" indent="0" algn="l" defTabSz="91292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VẬN DỤNG</a:t>
            </a:r>
          </a:p>
        </p:txBody>
      </p:sp>
    </p:spTree>
    <p:extLst>
      <p:ext uri="{BB962C8B-B14F-4D97-AF65-F5344CB8AC3E}">
        <p14:creationId xmlns:p14="http://schemas.microsoft.com/office/powerpoint/2010/main" val="1410270806"/>
      </p:ext>
    </p:extLst>
  </p:cSld>
  <p:clrMapOvr>
    <a:masterClrMapping/>
  </p:clrMapOvr>
  <p:transition spd="slow">
    <p:wip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551" y="321895"/>
            <a:ext cx="10972800" cy="591961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6388" y="477459"/>
            <a:ext cx="10210031" cy="560067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6975" y="2835345"/>
            <a:ext cx="2771052" cy="3242787"/>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5636" y="2932939"/>
            <a:ext cx="2275493" cy="3558572"/>
          </a:xfrm>
          <a:prstGeom prst="rect">
            <a:avLst/>
          </a:prstGeom>
        </p:spPr>
      </p:pic>
      <p:sp>
        <p:nvSpPr>
          <p:cNvPr id="18" name="文本框 17"/>
          <p:cNvSpPr txBox="1"/>
          <p:nvPr/>
        </p:nvSpPr>
        <p:spPr>
          <a:xfrm>
            <a:off x="7526462" y="3632552"/>
            <a:ext cx="1969913" cy="400105"/>
          </a:xfrm>
          <a:prstGeom prst="rect">
            <a:avLst/>
          </a:prstGeom>
          <a:noFill/>
        </p:spPr>
        <p:txBody>
          <a:bodyPr wrap="square" lIns="91310" tIns="45718" rIns="91310" bIns="45718" rtlCol="0">
            <a:spAutoFit/>
          </a:bodyPr>
          <a:lstStyle/>
          <a:p>
            <a:pPr algn="ctr"/>
            <a:r>
              <a:rPr lang="en-US" altLang="zh-CN" sz="2000" dirty="0">
                <a:solidFill>
                  <a:prstClr val="white"/>
                </a:solidFill>
                <a:latin typeface="Times New Roman" pitchFamily="18" charset="0"/>
                <a:ea typeface="方正稚艺简体" panose="03000509000000000000" pitchFamily="65" charset="-122"/>
                <a:cs typeface="Times New Roman" pitchFamily="18" charset="0"/>
              </a:rPr>
              <a:t>VẬN DỤNG</a:t>
            </a:r>
            <a:endParaRPr lang="zh-CN" altLang="en-US" sz="2000" dirty="0">
              <a:solidFill>
                <a:prstClr val="white"/>
              </a:solidFill>
              <a:latin typeface="Times New Roman" pitchFamily="18" charset="0"/>
              <a:ea typeface="方正稚艺简体" panose="03000509000000000000" pitchFamily="65" charset="-122"/>
              <a:cs typeface="Times New Roman" pitchFamily="18" charset="0"/>
            </a:endParaRPr>
          </a:p>
        </p:txBody>
      </p:sp>
      <p:sp>
        <p:nvSpPr>
          <p:cNvPr id="2" name="Rectangle 1"/>
          <p:cNvSpPr/>
          <p:nvPr/>
        </p:nvSpPr>
        <p:spPr>
          <a:xfrm>
            <a:off x="6682313" y="1063666"/>
            <a:ext cx="6096000" cy="384719"/>
          </a:xfrm>
          <a:prstGeom prst="rect">
            <a:avLst/>
          </a:prstGeom>
        </p:spPr>
        <p:txBody>
          <a:bodyPr lIns="91310" tIns="45718" rIns="91310" bIns="45718">
            <a:spAutoFit/>
          </a:bodyPr>
          <a:lstStyle/>
          <a:p>
            <a:endParaRPr lang="en-US" dirty="0"/>
          </a:p>
        </p:txBody>
      </p:sp>
      <p:sp>
        <p:nvSpPr>
          <p:cNvPr id="11" name="Rounded Rectangle 10"/>
          <p:cNvSpPr/>
          <p:nvPr/>
        </p:nvSpPr>
        <p:spPr>
          <a:xfrm>
            <a:off x="1276352" y="477459"/>
            <a:ext cx="5405963" cy="5600676"/>
          </a:xfrm>
          <a:prstGeom prst="roundRect">
            <a:avLst/>
          </a:prstGeom>
        </p:spPr>
        <p:style>
          <a:lnRef idx="2">
            <a:schemeClr val="accent6"/>
          </a:lnRef>
          <a:fillRef idx="1">
            <a:schemeClr val="lt1"/>
          </a:fillRef>
          <a:effectRef idx="0">
            <a:schemeClr val="accent6"/>
          </a:effectRef>
          <a:fontRef idx="minor">
            <a:schemeClr val="dk1"/>
          </a:fontRef>
        </p:style>
        <p:txBody>
          <a:bodyPr lIns="91310" tIns="45718" rIns="91310" bIns="45718" spcCol="0" rtlCol="0" anchor="ctr"/>
          <a:lstStyle/>
          <a:p>
            <a:pPr lvl="0" algn="just"/>
            <a:r>
              <a:rPr lang="en-US" sz="2400" dirty="0">
                <a:solidFill>
                  <a:srgbClr val="000000"/>
                </a:solidFill>
                <a:latin typeface="Times New Roman"/>
                <a:ea typeface="Calibri"/>
              </a:rPr>
              <a:t>	</a:t>
            </a:r>
            <a:r>
              <a:rPr lang="vi-VN" sz="4000" dirty="0">
                <a:solidFill>
                  <a:srgbClr val="000000"/>
                </a:solidFill>
                <a:latin typeface="Times New Roman"/>
                <a:ea typeface="Calibri"/>
              </a:rPr>
              <a:t>Em hãy sáng tạo ra một slogan và vẽ một bức tranh thể hiện slogan ấy nhằm tuyên truyền cho mọi người ý thức bảo vệ môi trường. </a:t>
            </a:r>
            <a:endParaRPr lang="en-US" sz="4000" dirty="0">
              <a:solidFill>
                <a:prstClr val="black"/>
              </a:solidFill>
            </a:endParaRPr>
          </a:p>
        </p:txBody>
      </p:sp>
    </p:spTree>
    <p:extLst>
      <p:ext uri="{BB962C8B-B14F-4D97-AF65-F5344CB8AC3E}">
        <p14:creationId xmlns:p14="http://schemas.microsoft.com/office/powerpoint/2010/main" val="20492867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5"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0.70"/>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childTnLst>
                          </p:cTn>
                        </p:par>
                        <p:par>
                          <p:cTn id="16" fill="hold">
                            <p:stCondLst>
                              <p:cond delay="1500"/>
                            </p:stCondLst>
                            <p:childTnLst>
                              <p:par>
                                <p:cTn id="17" presetID="37"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900" decel="100000" fill="hold"/>
                                        <p:tgtEl>
                                          <p:spTgt spid="1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23" fill="hold">
                            <p:stCondLst>
                              <p:cond delay="2500"/>
                            </p:stCondLst>
                            <p:childTnLst>
                              <p:par>
                                <p:cTn id="24" presetID="12" presetClass="entr" presetSubtype="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p:tgtEl>
                                          <p:spTgt spid="9"/>
                                        </p:tgtEl>
                                        <p:attrNameLst>
                                          <p:attrName>ppt_x</p:attrName>
                                        </p:attrNameLst>
                                      </p:cBhvr>
                                      <p:tavLst>
                                        <p:tav tm="0">
                                          <p:val>
                                            <p:strVal val="#ppt_x+#ppt_w*1.125000"/>
                                          </p:val>
                                        </p:tav>
                                        <p:tav tm="100000">
                                          <p:val>
                                            <p:strVal val="#ppt_x"/>
                                          </p:val>
                                        </p:tav>
                                      </p:tavLst>
                                    </p:anim>
                                    <p:animEffect transition="in" filter="wipe(left)">
                                      <p:cBhvr>
                                        <p:cTn id="27" dur="500"/>
                                        <p:tgtEl>
                                          <p:spTgt spid="9"/>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up)">
                                      <p:cBhvr>
                                        <p:cTn id="31" dur="10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444446" y="104504"/>
            <a:ext cx="2882732" cy="6208598"/>
          </a:xfrm>
          <a:prstGeom prst="rect">
            <a:avLst/>
          </a:prstGeom>
        </p:spPr>
      </p:pic>
      <p:sp>
        <p:nvSpPr>
          <p:cNvPr id="7" name="Rectangle 3">
            <a:extLst>
              <a:ext uri="{FF2B5EF4-FFF2-40B4-BE49-F238E27FC236}">
                <a16:creationId xmlns:a16="http://schemas.microsoft.com/office/drawing/2014/main" id="{5AB2DC18-A65B-2844-90F5-8C50DEE94E98}"/>
              </a:ext>
            </a:extLst>
          </p:cNvPr>
          <p:cNvSpPr txBox="1">
            <a:spLocks noChangeArrowheads="1"/>
          </p:cNvSpPr>
          <p:nvPr/>
        </p:nvSpPr>
        <p:spPr bwMode="auto">
          <a:xfrm>
            <a:off x="1600200" y="1399869"/>
            <a:ext cx="8991600" cy="369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746" tIns="60873" rIns="121746" bIns="60873" numCol="1" rtlCol="0" anchor="t" anchorCtr="0" compatLnSpc="1">
            <a:prstTxWarp prst="textNoShape">
              <a:avLst/>
            </a:prstTxWarp>
            <a:normAutofit/>
          </a:bodyPr>
          <a:lstStyle>
            <a:lvl1pPr marL="342900" indent="-342900" algn="l" defTabSz="912949" rtl="0" eaLnBrk="0" fontAlgn="base" latinLnBrk="0" hangingPunct="0">
              <a:lnSpc>
                <a:spcPct val="100000"/>
              </a:lnSpc>
              <a:spcBef>
                <a:spcPct val="20000"/>
              </a:spcBef>
              <a:spcAft>
                <a:spcPct val="0"/>
              </a:spcAft>
              <a:buClr>
                <a:schemeClr val="tx2">
                  <a:lumMod val="60000"/>
                  <a:lumOff val="40000"/>
                </a:schemeClr>
              </a:buClr>
              <a:buFont typeface="Arial" pitchFamily="34" charset="0"/>
              <a:buChar char="•"/>
              <a:defRPr sz="3200" kern="1200">
                <a:solidFill>
                  <a:schemeClr val="tx1"/>
                </a:solidFill>
                <a:latin typeface="+mn-lt"/>
                <a:ea typeface="+mn-ea"/>
                <a:cs typeface="+mn-cs"/>
              </a:defRPr>
            </a:lvl1pPr>
            <a:lvl2pPr marL="742950" indent="-285750" algn="l" defTabSz="912949" rtl="0" eaLnBrk="0" fontAlgn="base" latinLnBrk="0" hangingPunct="0">
              <a:lnSpc>
                <a:spcPct val="100000"/>
              </a:lnSpc>
              <a:spcBef>
                <a:spcPct val="20000"/>
              </a:spcBef>
              <a:spcAft>
                <a:spcPct val="0"/>
              </a:spcAft>
              <a:buClr>
                <a:schemeClr val="tx2">
                  <a:lumMod val="60000"/>
                  <a:lumOff val="40000"/>
                </a:schemeClr>
              </a:buClr>
              <a:buFont typeface="Arial" pitchFamily="34" charset="0"/>
              <a:buChar char="–"/>
              <a:defRPr sz="2800" kern="1200">
                <a:solidFill>
                  <a:schemeClr val="tx1"/>
                </a:solidFill>
                <a:latin typeface="+mn-lt"/>
                <a:ea typeface="+mn-ea"/>
                <a:cs typeface="+mn-cs"/>
              </a:defRPr>
            </a:lvl2pPr>
            <a:lvl3pPr marL="1143000" indent="-228600" algn="l" defTabSz="912949" rtl="0" eaLnBrk="0" fontAlgn="base" latinLnBrk="0" hangingPunct="0">
              <a:lnSpc>
                <a:spcPct val="100000"/>
              </a:lnSpc>
              <a:spcBef>
                <a:spcPct val="20000"/>
              </a:spcBef>
              <a:spcAft>
                <a:spcPct val="0"/>
              </a:spcAft>
              <a:buClr>
                <a:schemeClr val="tx2">
                  <a:lumMod val="60000"/>
                  <a:lumOff val="40000"/>
                </a:schemeClr>
              </a:buClr>
              <a:buFont typeface="Arial" pitchFamily="34" charset="0"/>
              <a:buChar char="•"/>
              <a:defRPr sz="2400" kern="1200">
                <a:solidFill>
                  <a:schemeClr val="tx1"/>
                </a:solidFill>
                <a:latin typeface="+mn-lt"/>
                <a:ea typeface="+mn-ea"/>
                <a:cs typeface="+mn-cs"/>
              </a:defRPr>
            </a:lvl3pPr>
            <a:lvl4pPr marL="1600200" indent="-228600" algn="l" defTabSz="912949" rtl="0" eaLnBrk="0" fontAlgn="base" latinLnBrk="0" hangingPunct="0">
              <a:lnSpc>
                <a:spcPct val="100000"/>
              </a:lnSpc>
              <a:spcBef>
                <a:spcPct val="20000"/>
              </a:spcBef>
              <a:spcAft>
                <a:spcPct val="0"/>
              </a:spcAft>
              <a:buClr>
                <a:schemeClr val="tx2">
                  <a:lumMod val="60000"/>
                  <a:lumOff val="40000"/>
                </a:schemeClr>
              </a:buClr>
              <a:buFont typeface="Arial" pitchFamily="34" charset="0"/>
              <a:buChar char="–"/>
              <a:defRPr sz="2000" kern="1200">
                <a:solidFill>
                  <a:schemeClr val="tx1"/>
                </a:solidFill>
                <a:latin typeface="+mn-lt"/>
                <a:ea typeface="+mn-ea"/>
                <a:cs typeface="+mn-cs"/>
              </a:defRPr>
            </a:lvl4pPr>
            <a:lvl5pPr marL="2057400" indent="-228600" algn="l" defTabSz="912949" rtl="0" eaLnBrk="0" fontAlgn="base" latinLnBrk="0" hangingPunct="0">
              <a:lnSpc>
                <a:spcPct val="100000"/>
              </a:lnSpc>
              <a:spcBef>
                <a:spcPct val="20000"/>
              </a:spcBef>
              <a:spcAft>
                <a:spcPct val="0"/>
              </a:spcAft>
              <a:buClr>
                <a:schemeClr val="tx2">
                  <a:lumMod val="60000"/>
                  <a:lumOff val="40000"/>
                </a:schemeClr>
              </a:buClr>
              <a:buFont typeface="Arial" pitchFamily="34" charset="0"/>
              <a:buChar char="»"/>
              <a:defRPr sz="2000" kern="1200">
                <a:solidFill>
                  <a:schemeClr val="tx1"/>
                </a:solidFill>
                <a:latin typeface="+mn-lt"/>
                <a:ea typeface="+mn-ea"/>
                <a:cs typeface="+mn-cs"/>
              </a:defRPr>
            </a:lvl5pPr>
            <a:lvl6pPr marL="2514600" indent="-228600" algn="l" defTabSz="912949" rtl="0" eaLnBrk="1" fontAlgn="base" latinLnBrk="0" hangingPunct="1">
              <a:lnSpc>
                <a:spcPct val="100000"/>
              </a:lnSpc>
              <a:spcBef>
                <a:spcPct val="20000"/>
              </a:spcBef>
              <a:spcAft>
                <a:spcPct val="0"/>
              </a:spcAft>
              <a:buClr>
                <a:schemeClr val="tx2">
                  <a:lumMod val="60000"/>
                  <a:lumOff val="40000"/>
                </a:schemeClr>
              </a:buClr>
              <a:buFont typeface="Arial" pitchFamily="34" charset="0"/>
              <a:buChar char="»"/>
              <a:defRPr sz="2000" kern="1200">
                <a:solidFill>
                  <a:schemeClr val="tx1"/>
                </a:solidFill>
                <a:latin typeface="+mn-lt"/>
                <a:ea typeface="+mn-ea"/>
                <a:cs typeface="+mn-cs"/>
              </a:defRPr>
            </a:lvl6pPr>
            <a:lvl7pPr marL="2971800" indent="-228600" algn="l" defTabSz="912949" rtl="0" eaLnBrk="1" fontAlgn="base" latinLnBrk="0" hangingPunct="1">
              <a:lnSpc>
                <a:spcPct val="100000"/>
              </a:lnSpc>
              <a:spcBef>
                <a:spcPct val="20000"/>
              </a:spcBef>
              <a:spcAft>
                <a:spcPct val="0"/>
              </a:spcAft>
              <a:buClr>
                <a:schemeClr val="tx2">
                  <a:lumMod val="60000"/>
                  <a:lumOff val="40000"/>
                </a:schemeClr>
              </a:buClr>
              <a:buFont typeface="Arial" pitchFamily="34" charset="0"/>
              <a:buChar char="»"/>
              <a:defRPr sz="2000" kern="1200">
                <a:solidFill>
                  <a:schemeClr val="tx1"/>
                </a:solidFill>
                <a:latin typeface="+mn-lt"/>
                <a:ea typeface="+mn-ea"/>
                <a:cs typeface="+mn-cs"/>
              </a:defRPr>
            </a:lvl7pPr>
            <a:lvl8pPr marL="3429000" indent="-228600" algn="l" defTabSz="912949" rtl="0" eaLnBrk="1" fontAlgn="base" latinLnBrk="0" hangingPunct="1">
              <a:lnSpc>
                <a:spcPct val="100000"/>
              </a:lnSpc>
              <a:spcBef>
                <a:spcPct val="20000"/>
              </a:spcBef>
              <a:spcAft>
                <a:spcPct val="0"/>
              </a:spcAft>
              <a:buClr>
                <a:schemeClr val="tx2">
                  <a:lumMod val="60000"/>
                  <a:lumOff val="40000"/>
                </a:schemeClr>
              </a:buClr>
              <a:buFont typeface="Arial" pitchFamily="34" charset="0"/>
              <a:buChar char="»"/>
              <a:defRPr sz="2000" kern="1200">
                <a:solidFill>
                  <a:schemeClr val="tx1"/>
                </a:solidFill>
                <a:latin typeface="+mn-lt"/>
                <a:ea typeface="+mn-ea"/>
                <a:cs typeface="+mn-cs"/>
              </a:defRPr>
            </a:lvl8pPr>
            <a:lvl9pPr marL="3886200" indent="-228600" algn="l" defTabSz="912949" rtl="0" eaLnBrk="1" fontAlgn="base" latinLnBrk="0" hangingPunct="1">
              <a:lnSpc>
                <a:spcPct val="100000"/>
              </a:lnSpc>
              <a:spcBef>
                <a:spcPct val="20000"/>
              </a:spcBef>
              <a:spcAft>
                <a:spcPct val="0"/>
              </a:spcAft>
              <a:buClr>
                <a:schemeClr val="tx2">
                  <a:lumMod val="60000"/>
                  <a:lumOff val="40000"/>
                </a:schemeClr>
              </a:buClr>
              <a:buFont typeface="Arial" pitchFamily="34" charset="0"/>
              <a:buChar char="»"/>
              <a:defRPr sz="2000" kern="1200">
                <a:solidFill>
                  <a:schemeClr val="tx1"/>
                </a:solidFill>
                <a:latin typeface="+mn-lt"/>
                <a:ea typeface="+mn-ea"/>
                <a:cs typeface="+mn-cs"/>
              </a:defRPr>
            </a:lvl9pPr>
          </a:lstStyle>
          <a:p>
            <a:pPr marL="0" indent="0" algn="ctr">
              <a:buClr>
                <a:srgbClr val="E3DED1">
                  <a:lumMod val="60000"/>
                  <a:lumOff val="40000"/>
                </a:srgbClr>
              </a:buClr>
              <a:buFont typeface="Arial" pitchFamily="34" charset="0"/>
              <a:buNone/>
            </a:pPr>
            <a:endParaRPr lang="en-US" altLang="x-none" sz="6000" b="1" dirty="0">
              <a:solidFill>
                <a:prstClr val="black"/>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1902441-7348-41B5-96C3-AAC53EB4BF3E}"/>
              </a:ext>
            </a:extLst>
          </p:cNvPr>
          <p:cNvPicPr>
            <a:picLocks noChangeAspect="1"/>
          </p:cNvPicPr>
          <p:nvPr/>
        </p:nvPicPr>
        <p:blipFill>
          <a:blip r:embed="rId5"/>
          <a:stretch>
            <a:fillRect/>
          </a:stretch>
        </p:blipFill>
        <p:spPr>
          <a:xfrm>
            <a:off x="1023725" y="612348"/>
            <a:ext cx="8213103" cy="5587116"/>
          </a:xfrm>
          <a:prstGeom prst="rect">
            <a:avLst/>
          </a:prstGeom>
        </p:spPr>
      </p:pic>
    </p:spTree>
    <p:extLst>
      <p:ext uri="{BB962C8B-B14F-4D97-AF65-F5344CB8AC3E}">
        <p14:creationId xmlns:p14="http://schemas.microsoft.com/office/powerpoint/2010/main" val="23513014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B297F-63A4-411A-8A29-0F66C5C598FA}"/>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07B919D-3516-4304-A23B-6AE97890DD9D}"/>
              </a:ext>
            </a:extLst>
          </p:cNvPr>
          <p:cNvPicPr>
            <a:picLocks noChangeAspect="1"/>
          </p:cNvPicPr>
          <p:nvPr/>
        </p:nvPicPr>
        <p:blipFill>
          <a:blip r:embed="rId4"/>
          <a:stretch>
            <a:fillRect/>
          </a:stretch>
        </p:blipFill>
        <p:spPr>
          <a:xfrm>
            <a:off x="10570129" y="4503899"/>
            <a:ext cx="1734990" cy="2354101"/>
          </a:xfrm>
          <a:prstGeom prst="rect">
            <a:avLst/>
          </a:prstGeom>
        </p:spPr>
      </p:pic>
      <p:sp>
        <p:nvSpPr>
          <p:cNvPr id="4" name="Rectangle: Diagonal Corners Rounded 3">
            <a:extLst>
              <a:ext uri="{FF2B5EF4-FFF2-40B4-BE49-F238E27FC236}">
                <a16:creationId xmlns:a16="http://schemas.microsoft.com/office/drawing/2014/main" id="{63063093-9094-4EF0-BB5D-9B8542234155}"/>
              </a:ext>
            </a:extLst>
          </p:cNvPr>
          <p:cNvSpPr/>
          <p:nvPr/>
        </p:nvSpPr>
        <p:spPr>
          <a:xfrm>
            <a:off x="1380565" y="358587"/>
            <a:ext cx="8776447" cy="1864659"/>
          </a:xfrm>
          <a:prstGeom prst="round2Diag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tx1"/>
                </a:solidFill>
                <a:latin typeface="Times New Roman" panose="02020603050405020304" pitchFamily="18" charset="0"/>
                <a:cs typeface="Times New Roman" panose="02020603050405020304" pitchFamily="18" charset="0"/>
              </a:rPr>
              <a:t>Hàng ngang số  3 (có 7 kí tự): “Có mặt mà chẳng có tai/ Nhìn thì nhăn nhó chẳng ai muốn nhìn” là cái gì?</a:t>
            </a:r>
            <a:endParaRPr lang="en-US" dirty="0">
              <a:solidFill>
                <a:schemeClr val="tx1"/>
              </a:solidFill>
            </a:endParaRPr>
          </a:p>
        </p:txBody>
      </p:sp>
      <p:pic>
        <p:nvPicPr>
          <p:cNvPr id="7" name="Picture 6">
            <a:hlinkClick r:id="rId6" action="ppaction://hlinksldjump"/>
            <a:extLst>
              <a:ext uri="{FF2B5EF4-FFF2-40B4-BE49-F238E27FC236}">
                <a16:creationId xmlns:a16="http://schemas.microsoft.com/office/drawing/2014/main" id="{AEEF0F9E-B7FB-4105-B5DD-B5711E179D09}"/>
              </a:ext>
            </a:extLst>
          </p:cNvPr>
          <p:cNvPicPr>
            <a:picLocks noChangeAspect="1"/>
          </p:cNvPicPr>
          <p:nvPr/>
        </p:nvPicPr>
        <p:blipFill>
          <a:blip r:embed="rId7"/>
          <a:stretch>
            <a:fillRect/>
          </a:stretch>
        </p:blipFill>
        <p:spPr>
          <a:xfrm rot="19866481">
            <a:off x="5032632" y="4344783"/>
            <a:ext cx="1472312" cy="1045555"/>
          </a:xfrm>
          <a:prstGeom prst="rect">
            <a:avLst/>
          </a:prstGeom>
        </p:spPr>
      </p:pic>
    </p:spTree>
    <p:extLst>
      <p:ext uri="{BB962C8B-B14F-4D97-AF65-F5344CB8AC3E}">
        <p14:creationId xmlns:p14="http://schemas.microsoft.com/office/powerpoint/2010/main" val="27339412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RINGIN.WAV"/>
                                        </p:tgtEl>
                                      </p:cMediaNode>
                                    </p:audio>
                                  </p:sub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551" y="321895"/>
            <a:ext cx="10972800" cy="5919615"/>
          </a:xfrm>
          <a:prstGeom prst="rect">
            <a:avLst/>
          </a:prstGeom>
        </p:spPr>
      </p:pic>
      <p:sp>
        <p:nvSpPr>
          <p:cNvPr id="3" name="圆角矩形 2"/>
          <p:cNvSpPr/>
          <p:nvPr/>
        </p:nvSpPr>
        <p:spPr>
          <a:xfrm>
            <a:off x="1258677" y="488472"/>
            <a:ext cx="10190747" cy="5586460"/>
          </a:xfrm>
          <a:prstGeom prst="roundRect">
            <a:avLst/>
          </a:prstGeom>
          <a:pattFill prst="ltHorz">
            <a:fgClr>
              <a:schemeClr val="accent4">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algn="ctr"/>
            <a:r>
              <a:rPr lang="en-US" altLang="zh-CN" sz="3200" dirty="0">
                <a:solidFill>
                  <a:schemeClr val="tx1"/>
                </a:solidFill>
                <a:latin typeface="Times New Roman" pitchFamily="18" charset="0"/>
                <a:cs typeface="Times New Roman" pitchFamily="18" charset="0"/>
              </a:rPr>
              <a:t>* </a:t>
            </a:r>
            <a:r>
              <a:rPr lang="en-US" altLang="zh-CN" sz="3200" dirty="0" err="1">
                <a:solidFill>
                  <a:schemeClr val="tx1"/>
                </a:solidFill>
                <a:latin typeface="Times New Roman" pitchFamily="18" charset="0"/>
                <a:cs typeface="Times New Roman" pitchFamily="18" charset="0"/>
              </a:rPr>
              <a:t>Bài</a:t>
            </a:r>
            <a:r>
              <a:rPr lang="en-US" altLang="zh-CN" sz="3200" dirty="0">
                <a:solidFill>
                  <a:schemeClr val="tx1"/>
                </a:solidFill>
                <a:latin typeface="Times New Roman" pitchFamily="18" charset="0"/>
                <a:cs typeface="Times New Roman" pitchFamily="18" charset="0"/>
              </a:rPr>
              <a:t> </a:t>
            </a:r>
            <a:r>
              <a:rPr lang="en-US" altLang="zh-CN" sz="3200" dirty="0" err="1">
                <a:solidFill>
                  <a:schemeClr val="tx1"/>
                </a:solidFill>
                <a:latin typeface="Times New Roman" pitchFamily="18" charset="0"/>
                <a:cs typeface="Times New Roman" pitchFamily="18" charset="0"/>
              </a:rPr>
              <a:t>cũ</a:t>
            </a:r>
            <a:r>
              <a:rPr lang="en-US" altLang="zh-CN" sz="3200" dirty="0">
                <a:solidFill>
                  <a:schemeClr val="tx1"/>
                </a:solidFill>
                <a:latin typeface="Times New Roman" pitchFamily="18" charset="0"/>
                <a:cs typeface="Times New Roman" pitchFamily="18" charset="0"/>
              </a:rPr>
              <a:t>: </a:t>
            </a:r>
            <a:r>
              <a:rPr lang="en-US" altLang="zh-CN" sz="3200" dirty="0" err="1">
                <a:solidFill>
                  <a:schemeClr val="tx1"/>
                </a:solidFill>
                <a:latin typeface="Times New Roman" pitchFamily="18" charset="0"/>
                <a:cs typeface="Times New Roman" pitchFamily="18" charset="0"/>
              </a:rPr>
              <a:t>Hệ</a:t>
            </a:r>
            <a:r>
              <a:rPr lang="en-US" altLang="zh-CN" sz="3200" dirty="0">
                <a:solidFill>
                  <a:schemeClr val="tx1"/>
                </a:solidFill>
                <a:latin typeface="Times New Roman" pitchFamily="18" charset="0"/>
                <a:cs typeface="Times New Roman" pitchFamily="18" charset="0"/>
              </a:rPr>
              <a:t> </a:t>
            </a:r>
            <a:r>
              <a:rPr lang="en-US" altLang="zh-CN" sz="3200" dirty="0" err="1">
                <a:solidFill>
                  <a:schemeClr val="tx1"/>
                </a:solidFill>
                <a:latin typeface="Times New Roman" pitchFamily="18" charset="0"/>
                <a:cs typeface="Times New Roman" pitchFamily="18" charset="0"/>
              </a:rPr>
              <a:t>thống</a:t>
            </a:r>
            <a:r>
              <a:rPr lang="en-US" altLang="zh-CN" sz="3200" dirty="0">
                <a:solidFill>
                  <a:schemeClr val="tx1"/>
                </a:solidFill>
                <a:latin typeface="Times New Roman" pitchFamily="18" charset="0"/>
                <a:cs typeface="Times New Roman" pitchFamily="18" charset="0"/>
              </a:rPr>
              <a:t> </a:t>
            </a:r>
            <a:r>
              <a:rPr lang="en-US" altLang="zh-CN" sz="3200" dirty="0" err="1">
                <a:solidFill>
                  <a:schemeClr val="tx1"/>
                </a:solidFill>
                <a:latin typeface="Times New Roman" pitchFamily="18" charset="0"/>
                <a:cs typeface="Times New Roman" pitchFamily="18" charset="0"/>
              </a:rPr>
              <a:t>bằng</a:t>
            </a:r>
            <a:r>
              <a:rPr lang="en-US" altLang="zh-CN" sz="3200" dirty="0">
                <a:solidFill>
                  <a:schemeClr val="tx1"/>
                </a:solidFill>
                <a:latin typeface="Times New Roman" pitchFamily="18" charset="0"/>
                <a:cs typeface="Times New Roman" pitchFamily="18" charset="0"/>
              </a:rPr>
              <a:t> </a:t>
            </a:r>
            <a:r>
              <a:rPr lang="en-US" altLang="zh-CN" sz="3200" dirty="0" err="1">
                <a:solidFill>
                  <a:schemeClr val="tx1"/>
                </a:solidFill>
                <a:latin typeface="Times New Roman" pitchFamily="18" charset="0"/>
                <a:cs typeface="Times New Roman" pitchFamily="18" charset="0"/>
              </a:rPr>
              <a:t>sơ</a:t>
            </a:r>
            <a:r>
              <a:rPr lang="en-US" altLang="zh-CN" sz="3200" dirty="0">
                <a:solidFill>
                  <a:schemeClr val="tx1"/>
                </a:solidFill>
                <a:latin typeface="Times New Roman" pitchFamily="18" charset="0"/>
                <a:cs typeface="Times New Roman" pitchFamily="18" charset="0"/>
              </a:rPr>
              <a:t> </a:t>
            </a:r>
            <a:r>
              <a:rPr lang="en-US" altLang="zh-CN" sz="3200" dirty="0" err="1">
                <a:solidFill>
                  <a:schemeClr val="tx1"/>
                </a:solidFill>
                <a:latin typeface="Times New Roman" pitchFamily="18" charset="0"/>
                <a:cs typeface="Times New Roman" pitchFamily="18" charset="0"/>
              </a:rPr>
              <a:t>đồ</a:t>
            </a:r>
            <a:r>
              <a:rPr lang="en-US" altLang="zh-CN" sz="3200" dirty="0">
                <a:solidFill>
                  <a:schemeClr val="tx1"/>
                </a:solidFill>
                <a:latin typeface="Times New Roman" pitchFamily="18" charset="0"/>
                <a:cs typeface="Times New Roman" pitchFamily="18" charset="0"/>
              </a:rPr>
              <a:t> </a:t>
            </a:r>
            <a:r>
              <a:rPr lang="en-US" altLang="zh-CN" sz="3200" dirty="0" err="1">
                <a:solidFill>
                  <a:schemeClr val="tx1"/>
                </a:solidFill>
                <a:latin typeface="Times New Roman" pitchFamily="18" charset="0"/>
                <a:cs typeface="Times New Roman" pitchFamily="18" charset="0"/>
              </a:rPr>
              <a:t>tư</a:t>
            </a:r>
            <a:r>
              <a:rPr lang="en-US" altLang="zh-CN" sz="3200" dirty="0">
                <a:solidFill>
                  <a:schemeClr val="tx1"/>
                </a:solidFill>
                <a:latin typeface="Times New Roman" pitchFamily="18" charset="0"/>
                <a:cs typeface="Times New Roman" pitchFamily="18" charset="0"/>
              </a:rPr>
              <a:t> </a:t>
            </a:r>
            <a:r>
              <a:rPr lang="en-US" altLang="zh-CN" sz="3200" dirty="0" err="1">
                <a:solidFill>
                  <a:schemeClr val="tx1"/>
                </a:solidFill>
                <a:latin typeface="Times New Roman" pitchFamily="18" charset="0"/>
                <a:cs typeface="Times New Roman" pitchFamily="18" charset="0"/>
              </a:rPr>
              <a:t>duy</a:t>
            </a:r>
            <a:r>
              <a:rPr lang="en-US" altLang="zh-CN" sz="3200" dirty="0">
                <a:solidFill>
                  <a:schemeClr val="tx1"/>
                </a:solidFill>
                <a:latin typeface="Times New Roman" pitchFamily="18" charset="0"/>
                <a:cs typeface="Times New Roman" pitchFamily="18" charset="0"/>
              </a:rPr>
              <a:t>.</a:t>
            </a:r>
          </a:p>
          <a:p>
            <a:pPr algn="ctr"/>
            <a:endParaRPr lang="en-US" altLang="zh-CN" sz="3200" dirty="0">
              <a:solidFill>
                <a:schemeClr val="tx1"/>
              </a:solidFill>
              <a:latin typeface="Times New Roman" pitchFamily="18" charset="0"/>
              <a:cs typeface="Times New Roman" pitchFamily="18" charset="0"/>
            </a:endParaRPr>
          </a:p>
          <a:p>
            <a:pPr algn="ctr"/>
            <a:r>
              <a:rPr lang="en-US" altLang="zh-CN" sz="3200" dirty="0">
                <a:solidFill>
                  <a:schemeClr val="tx1"/>
                </a:solidFill>
                <a:latin typeface="Times New Roman" pitchFamily="18" charset="0"/>
                <a:cs typeface="Times New Roman" pitchFamily="18" charset="0"/>
              </a:rPr>
              <a:t>* </a:t>
            </a:r>
            <a:r>
              <a:rPr lang="en-US" altLang="zh-CN" sz="3200" dirty="0" err="1">
                <a:solidFill>
                  <a:schemeClr val="tx1"/>
                </a:solidFill>
                <a:latin typeface="Times New Roman" pitchFamily="18" charset="0"/>
                <a:cs typeface="Times New Roman" pitchFamily="18" charset="0"/>
              </a:rPr>
              <a:t>Bài</a:t>
            </a:r>
            <a:r>
              <a:rPr lang="en-US" altLang="zh-CN" sz="3200" dirty="0">
                <a:solidFill>
                  <a:schemeClr val="tx1"/>
                </a:solidFill>
                <a:latin typeface="Times New Roman" pitchFamily="18" charset="0"/>
                <a:cs typeface="Times New Roman" pitchFamily="18" charset="0"/>
              </a:rPr>
              <a:t> </a:t>
            </a:r>
            <a:r>
              <a:rPr lang="en-US" altLang="zh-CN" sz="3200" dirty="0" err="1">
                <a:solidFill>
                  <a:schemeClr val="tx1"/>
                </a:solidFill>
                <a:latin typeface="Times New Roman" pitchFamily="18" charset="0"/>
                <a:cs typeface="Times New Roman" pitchFamily="18" charset="0"/>
              </a:rPr>
              <a:t>mới</a:t>
            </a:r>
            <a:r>
              <a:rPr lang="en-US" altLang="zh-CN" sz="3200" dirty="0">
                <a:solidFill>
                  <a:schemeClr val="tx1"/>
                </a:solidFill>
                <a:latin typeface="Times New Roman" pitchFamily="18" charset="0"/>
                <a:cs typeface="Times New Roman" pitchFamily="18" charset="0"/>
              </a:rPr>
              <a:t>: </a:t>
            </a:r>
            <a:r>
              <a:rPr lang="en-US" altLang="zh-CN" sz="3200" dirty="0" err="1">
                <a:solidFill>
                  <a:schemeClr val="tx1"/>
                </a:solidFill>
                <a:latin typeface="Times New Roman" pitchFamily="18" charset="0"/>
                <a:cs typeface="Times New Roman" pitchFamily="18" charset="0"/>
              </a:rPr>
              <a:t>Chuẩn</a:t>
            </a:r>
            <a:r>
              <a:rPr lang="en-US" altLang="zh-CN" sz="3200" dirty="0">
                <a:solidFill>
                  <a:schemeClr val="tx1"/>
                </a:solidFill>
                <a:latin typeface="Times New Roman" pitchFamily="18" charset="0"/>
                <a:cs typeface="Times New Roman" pitchFamily="18" charset="0"/>
              </a:rPr>
              <a:t> </a:t>
            </a:r>
            <a:r>
              <a:rPr lang="en-US" altLang="zh-CN" sz="3200" dirty="0" err="1">
                <a:solidFill>
                  <a:schemeClr val="tx1"/>
                </a:solidFill>
                <a:latin typeface="Times New Roman" pitchFamily="18" charset="0"/>
                <a:cs typeface="Times New Roman" pitchFamily="18" charset="0"/>
              </a:rPr>
              <a:t>bị</a:t>
            </a:r>
            <a:r>
              <a:rPr lang="en-US" altLang="zh-CN" sz="3200" dirty="0">
                <a:solidFill>
                  <a:schemeClr val="tx1"/>
                </a:solidFill>
                <a:latin typeface="Times New Roman" pitchFamily="18" charset="0"/>
                <a:cs typeface="Times New Roman" pitchFamily="18" charset="0"/>
              </a:rPr>
              <a:t> </a:t>
            </a:r>
            <a:r>
              <a:rPr lang="en-US" altLang="zh-CN" sz="3200" dirty="0" err="1">
                <a:solidFill>
                  <a:schemeClr val="tx1"/>
                </a:solidFill>
                <a:latin typeface="Times New Roman" pitchFamily="18" charset="0"/>
                <a:cs typeface="Times New Roman" pitchFamily="18" charset="0"/>
              </a:rPr>
              <a:t>bài</a:t>
            </a:r>
            <a:r>
              <a:rPr lang="en-US" altLang="zh-CN" sz="3200" dirty="0">
                <a:solidFill>
                  <a:schemeClr val="tx1"/>
                </a:solidFill>
                <a:latin typeface="Times New Roman" pitchFamily="18" charset="0"/>
                <a:cs typeface="Times New Roman" pitchFamily="18" charset="0"/>
              </a:rPr>
              <a:t> “</a:t>
            </a:r>
            <a:r>
              <a:rPr lang="en-US" altLang="zh-CN" sz="3200" dirty="0" err="1">
                <a:solidFill>
                  <a:schemeClr val="tx1"/>
                </a:solidFill>
                <a:latin typeface="Times New Roman" pitchFamily="18" charset="0"/>
                <a:cs typeface="Times New Roman" pitchFamily="18" charset="0"/>
              </a:rPr>
              <a:t>Hia</a:t>
            </a:r>
            <a:r>
              <a:rPr lang="en-US" altLang="zh-CN" sz="3200" dirty="0">
                <a:solidFill>
                  <a:schemeClr val="tx1"/>
                </a:solidFill>
                <a:latin typeface="Times New Roman" pitchFamily="18" charset="0"/>
                <a:cs typeface="Times New Roman" pitchFamily="18" charset="0"/>
              </a:rPr>
              <a:t> </a:t>
            </a:r>
            <a:r>
              <a:rPr lang="en-US" altLang="zh-CN" sz="3200" dirty="0" err="1">
                <a:solidFill>
                  <a:schemeClr val="tx1"/>
                </a:solidFill>
                <a:latin typeface="Times New Roman" pitchFamily="18" charset="0"/>
                <a:cs typeface="Times New Roman" pitchFamily="18" charset="0"/>
              </a:rPr>
              <a:t>cây</a:t>
            </a:r>
            <a:r>
              <a:rPr lang="en-US" altLang="zh-CN" sz="3200" dirty="0">
                <a:solidFill>
                  <a:schemeClr val="tx1"/>
                </a:solidFill>
                <a:latin typeface="Times New Roman" pitchFamily="18" charset="0"/>
                <a:cs typeface="Times New Roman" pitchFamily="18" charset="0"/>
              </a:rPr>
              <a:t> </a:t>
            </a:r>
            <a:r>
              <a:rPr lang="en-US" altLang="zh-CN" sz="3200" dirty="0" err="1">
                <a:solidFill>
                  <a:schemeClr val="tx1"/>
                </a:solidFill>
                <a:latin typeface="Times New Roman" pitchFamily="18" charset="0"/>
                <a:cs typeface="Times New Roman" pitchFamily="18" charset="0"/>
              </a:rPr>
              <a:t>phong</a:t>
            </a:r>
            <a:r>
              <a:rPr lang="en-US" altLang="zh-CN" sz="3200" dirty="0">
                <a:solidFill>
                  <a:schemeClr val="tx1"/>
                </a:solidFill>
                <a:latin typeface="Times New Roman" pitchFamily="18" charset="0"/>
                <a:cs typeface="Times New Roman" pitchFamily="18" charset="0"/>
              </a:rPr>
              <a:t>”.</a:t>
            </a:r>
            <a:endParaRPr lang="zh-CN" altLang="en-US" sz="3200" dirty="0">
              <a:latin typeface="Times New Roman" pitchFamily="18" charset="0"/>
              <a:cs typeface="Times New Roman" pitchFamily="18" charset="0"/>
            </a:endParaRPr>
          </a:p>
        </p:txBody>
      </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06087" y="3556987"/>
            <a:ext cx="1957264" cy="3060903"/>
          </a:xfrm>
          <a:prstGeom prst="rect">
            <a:avLst/>
          </a:prstGeom>
        </p:spPr>
      </p:pic>
      <p:sp>
        <p:nvSpPr>
          <p:cNvPr id="10" name="文本框 9"/>
          <p:cNvSpPr txBox="1"/>
          <p:nvPr/>
        </p:nvSpPr>
        <p:spPr>
          <a:xfrm>
            <a:off x="3449256" y="806428"/>
            <a:ext cx="6156831" cy="938714"/>
          </a:xfrm>
          <a:prstGeom prst="rect">
            <a:avLst/>
          </a:prstGeom>
          <a:noFill/>
        </p:spPr>
        <p:txBody>
          <a:bodyPr wrap="square" lIns="91310" tIns="45718" rIns="91310" bIns="45718" rtlCol="0">
            <a:spAutoFit/>
          </a:bodyPr>
          <a:lstStyle/>
          <a:p>
            <a:r>
              <a:rPr lang="en-US" altLang="zh-CN" sz="5500" dirty="0" err="1">
                <a:ln w="28575">
                  <a:noFill/>
                </a:ln>
                <a:solidFill>
                  <a:srgbClr val="FC8957"/>
                </a:solidFill>
                <a:latin typeface="Times New Roman" pitchFamily="18" charset="0"/>
                <a:ea typeface="华文琥珀" panose="02010800040101010101" pitchFamily="2" charset="-122"/>
                <a:cs typeface="Times New Roman" pitchFamily="18" charset="0"/>
              </a:rPr>
              <a:t>Hướng</a:t>
            </a:r>
            <a:r>
              <a:rPr lang="en-US" altLang="zh-CN" sz="5500" dirty="0">
                <a:ln w="28575">
                  <a:noFill/>
                </a:ln>
                <a:solidFill>
                  <a:srgbClr val="FC8957"/>
                </a:solidFill>
                <a:latin typeface="Times New Roman" pitchFamily="18" charset="0"/>
                <a:ea typeface="华文琥珀" panose="02010800040101010101" pitchFamily="2" charset="-122"/>
                <a:cs typeface="Times New Roman" pitchFamily="18" charset="0"/>
              </a:rPr>
              <a:t> </a:t>
            </a:r>
            <a:r>
              <a:rPr lang="en-US" altLang="zh-CN" sz="5500" dirty="0" err="1">
                <a:ln w="28575">
                  <a:noFill/>
                </a:ln>
                <a:solidFill>
                  <a:srgbClr val="FC8957"/>
                </a:solidFill>
                <a:latin typeface="Times New Roman" pitchFamily="18" charset="0"/>
                <a:ea typeface="华文琥珀" panose="02010800040101010101" pitchFamily="2" charset="-122"/>
                <a:cs typeface="Times New Roman" pitchFamily="18" charset="0"/>
              </a:rPr>
              <a:t>dẫn</a:t>
            </a:r>
            <a:r>
              <a:rPr lang="en-US" altLang="zh-CN" sz="5500" dirty="0">
                <a:ln w="28575">
                  <a:noFill/>
                </a:ln>
                <a:solidFill>
                  <a:srgbClr val="FC8957"/>
                </a:solidFill>
                <a:latin typeface="Times New Roman" pitchFamily="18" charset="0"/>
                <a:ea typeface="华文琥珀" panose="02010800040101010101" pitchFamily="2" charset="-122"/>
                <a:cs typeface="Times New Roman" pitchFamily="18" charset="0"/>
              </a:rPr>
              <a:t> </a:t>
            </a:r>
            <a:r>
              <a:rPr lang="en-US" altLang="zh-CN" sz="5500" dirty="0" err="1">
                <a:ln w="28575">
                  <a:noFill/>
                </a:ln>
                <a:solidFill>
                  <a:srgbClr val="FC8957"/>
                </a:solidFill>
                <a:latin typeface="Times New Roman" pitchFamily="18" charset="0"/>
                <a:ea typeface="华文琥珀" panose="02010800040101010101" pitchFamily="2" charset="-122"/>
                <a:cs typeface="Times New Roman" pitchFamily="18" charset="0"/>
              </a:rPr>
              <a:t>tự</a:t>
            </a:r>
            <a:r>
              <a:rPr lang="en-US" altLang="zh-CN" sz="5500" dirty="0">
                <a:ln w="28575">
                  <a:noFill/>
                </a:ln>
                <a:solidFill>
                  <a:srgbClr val="FC8957"/>
                </a:solidFill>
                <a:latin typeface="Times New Roman" pitchFamily="18" charset="0"/>
                <a:ea typeface="华文琥珀" panose="02010800040101010101" pitchFamily="2" charset="-122"/>
                <a:cs typeface="Times New Roman" pitchFamily="18" charset="0"/>
              </a:rPr>
              <a:t> </a:t>
            </a:r>
            <a:r>
              <a:rPr lang="en-US" altLang="zh-CN" sz="5500" dirty="0" err="1">
                <a:ln w="28575">
                  <a:noFill/>
                </a:ln>
                <a:solidFill>
                  <a:srgbClr val="FC8957"/>
                </a:solidFill>
                <a:latin typeface="Times New Roman" pitchFamily="18" charset="0"/>
                <a:ea typeface="华文琥珀" panose="02010800040101010101" pitchFamily="2" charset="-122"/>
                <a:cs typeface="Times New Roman" pitchFamily="18" charset="0"/>
              </a:rPr>
              <a:t>học</a:t>
            </a:r>
            <a:endParaRPr lang="zh-CN" altLang="en-US" sz="5500" dirty="0">
              <a:ln w="28575">
                <a:noFill/>
              </a:ln>
              <a:solidFill>
                <a:srgbClr val="FC8957"/>
              </a:solidFill>
              <a:latin typeface="Times New Roman" pitchFamily="18" charset="0"/>
              <a:ea typeface="华文琥珀" panose="02010800040101010101" pitchFamily="2" charset="-122"/>
              <a:cs typeface="Times New Roman" pitchFamily="18" charset="0"/>
            </a:endParaRPr>
          </a:p>
        </p:txBody>
      </p:sp>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4071" y="3542037"/>
            <a:ext cx="1495529" cy="2887579"/>
          </a:xfrm>
          <a:prstGeom prst="rect">
            <a:avLst/>
          </a:prstGeom>
        </p:spPr>
      </p:pic>
    </p:spTree>
    <p:extLst>
      <p:ext uri="{BB962C8B-B14F-4D97-AF65-F5344CB8AC3E}">
        <p14:creationId xmlns:p14="http://schemas.microsoft.com/office/powerpoint/2010/main" val="36961007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546" y="1640469"/>
            <a:ext cx="2794631" cy="149680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7335"/>
            <a:ext cx="12192000" cy="562051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7909" y="3645080"/>
            <a:ext cx="916723" cy="80502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4415" y="2281016"/>
            <a:ext cx="1490623" cy="1197385"/>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91259" y="2281084"/>
            <a:ext cx="1912160" cy="3692013"/>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19699" y="1605907"/>
            <a:ext cx="1964719" cy="2893671"/>
          </a:xfrm>
          <a:prstGeom prst="rect">
            <a:avLst/>
          </a:prstGeom>
        </p:spPr>
      </p:pic>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77751" y="3235713"/>
            <a:ext cx="1385639" cy="2104871"/>
          </a:xfrm>
          <a:prstGeom prst="rect">
            <a:avLst/>
          </a:prstGeom>
        </p:spPr>
      </p:pic>
      <p:pic>
        <p:nvPicPr>
          <p:cNvPr id="4"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87413" y="3260432"/>
            <a:ext cx="3284707" cy="3116189"/>
          </a:xfrm>
          <a:prstGeom prst="rect">
            <a:avLst/>
          </a:prstGeom>
        </p:spPr>
      </p:pic>
      <p:pic>
        <p:nvPicPr>
          <p:cNvPr id="10"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0464" y="352670"/>
            <a:ext cx="910795" cy="866623"/>
          </a:xfrm>
          <a:prstGeom prst="rect">
            <a:avLst/>
          </a:prstGeom>
        </p:spPr>
      </p:pic>
      <p:sp>
        <p:nvSpPr>
          <p:cNvPr id="13" name="文本框 12"/>
          <p:cNvSpPr txBox="1"/>
          <p:nvPr/>
        </p:nvSpPr>
        <p:spPr>
          <a:xfrm>
            <a:off x="3107742" y="614558"/>
            <a:ext cx="6765773" cy="1938988"/>
          </a:xfrm>
          <a:prstGeom prst="rect">
            <a:avLst/>
          </a:prstGeom>
          <a:noFill/>
        </p:spPr>
        <p:txBody>
          <a:bodyPr wrap="square" lIns="91310" tIns="45718" rIns="91310" bIns="45718" rtlCol="0">
            <a:spAutoFit/>
          </a:bodyPr>
          <a:lstStyle/>
          <a:p>
            <a:pPr algn="ctr"/>
            <a:r>
              <a:rPr lang="en-US" altLang="zh-CN" sz="6000" dirty="0">
                <a:ln w="12700">
                  <a:noFill/>
                </a:ln>
                <a:effectLst>
                  <a:outerShdw blurRad="50800" dist="38100" dir="2700000" algn="tl" rotWithShape="0">
                    <a:prstClr val="black">
                      <a:alpha val="40000"/>
                    </a:prstClr>
                  </a:outerShdw>
                </a:effectLst>
                <a:latin typeface="Times New Roman" pitchFamily="18" charset="0"/>
                <a:ea typeface="华康海报体W12" panose="040B0C09000000000000" pitchFamily="81" charset="-122"/>
                <a:cs typeface="Times New Roman" pitchFamily="18" charset="0"/>
              </a:rPr>
              <a:t>CHÚC CÁC EM HỌC TỐT!</a:t>
            </a:r>
            <a:endParaRPr lang="zh-CN" altLang="en-US" sz="6000" dirty="0">
              <a:ln w="12700">
                <a:noFill/>
              </a:ln>
              <a:effectLst>
                <a:outerShdw blurRad="50800" dist="38100" dir="2700000" algn="tl" rotWithShape="0">
                  <a:prstClr val="black">
                    <a:alpha val="40000"/>
                  </a:prstClr>
                </a:outerShdw>
              </a:effectLst>
              <a:latin typeface="Times New Roman" pitchFamily="18" charset="0"/>
              <a:ea typeface="华康海报体W12" panose="040B0C09000000000000" pitchFamily="81" charset="-122"/>
              <a:cs typeface="Times New Roman" pitchFamily="18" charset="0"/>
            </a:endParaRPr>
          </a:p>
        </p:txBody>
      </p:sp>
      <p:pic>
        <p:nvPicPr>
          <p:cNvPr id="2" name="图片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69024" y="210256"/>
            <a:ext cx="1277435" cy="1151449"/>
          </a:xfrm>
          <a:prstGeom prst="rect">
            <a:avLst/>
          </a:prstGeom>
        </p:spPr>
      </p:pic>
    </p:spTree>
    <p:extLst>
      <p:ext uri="{BB962C8B-B14F-4D97-AF65-F5344CB8AC3E}">
        <p14:creationId xmlns:p14="http://schemas.microsoft.com/office/powerpoint/2010/main" val="612282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1.11022E-16 1.11111E-6 L -0.06042 0.24074 " pathEditMode="relative" rAng="0" ptsTypes="AA">
                                      <p:cBhvr>
                                        <p:cTn id="6" dur="2000" fill="hold"/>
                                        <p:tgtEl>
                                          <p:spTgt spid="6"/>
                                        </p:tgtEl>
                                        <p:attrNameLst>
                                          <p:attrName>ppt_x</p:attrName>
                                          <p:attrName>ppt_y</p:attrName>
                                        </p:attrNameLst>
                                      </p:cBhvr>
                                      <p:rCtr x="-3021" y="12037"/>
                                    </p:animMotion>
                                  </p:childTnLst>
                                </p:cTn>
                              </p:par>
                              <p:par>
                                <p:cTn id="7" presetID="55" presetClass="exit" presetSubtype="0" fill="hold" nodeType="withEffect">
                                  <p:stCondLst>
                                    <p:cond delay="900"/>
                                  </p:stCondLst>
                                  <p:childTnLst>
                                    <p:anim calcmode="lin" valueType="num">
                                      <p:cBhvr>
                                        <p:cTn id="8" dur="1000"/>
                                        <p:tgtEl>
                                          <p:spTgt spid="6"/>
                                        </p:tgtEl>
                                        <p:attrNameLst>
                                          <p:attrName>ppt_w</p:attrName>
                                        </p:attrNameLst>
                                      </p:cBhvr>
                                      <p:tavLst>
                                        <p:tav tm="0">
                                          <p:val>
                                            <p:strVal val="ppt_w"/>
                                          </p:val>
                                        </p:tav>
                                        <p:tav tm="100000">
                                          <p:val>
                                            <p:strVal val="ppt_w*0.70"/>
                                          </p:val>
                                        </p:tav>
                                      </p:tavLst>
                                    </p:anim>
                                    <p:anim calcmode="lin" valueType="num">
                                      <p:cBhvr>
                                        <p:cTn id="9" dur="1000"/>
                                        <p:tgtEl>
                                          <p:spTgt spid="6"/>
                                        </p:tgtEl>
                                        <p:attrNameLst>
                                          <p:attrName>ppt_h</p:attrName>
                                        </p:attrNameLst>
                                      </p:cBhvr>
                                      <p:tavLst>
                                        <p:tav tm="0">
                                          <p:val>
                                            <p:strVal val="ppt_h"/>
                                          </p:val>
                                        </p:tav>
                                        <p:tav tm="100000">
                                          <p:val>
                                            <p:strVal val="ppt_h"/>
                                          </p:val>
                                        </p:tav>
                                      </p:tavLst>
                                    </p:anim>
                                    <p:animEffect transition="out" filter="fade">
                                      <p:cBhvr>
                                        <p:cTn id="10" dur="1000"/>
                                        <p:tgtEl>
                                          <p:spTgt spid="6"/>
                                        </p:tgtEl>
                                      </p:cBhvr>
                                    </p:animEffect>
                                    <p:set>
                                      <p:cBhvr>
                                        <p:cTn id="11" dur="1" fill="hold">
                                          <p:stCondLst>
                                            <p:cond delay="999"/>
                                          </p:stCondLst>
                                        </p:cTn>
                                        <p:tgtEl>
                                          <p:spTgt spid="6"/>
                                        </p:tgtEl>
                                        <p:attrNameLst>
                                          <p:attrName>style.visibility</p:attrName>
                                        </p:attrNameLst>
                                      </p:cBhvr>
                                      <p:to>
                                        <p:strVal val="hidden"/>
                                      </p:to>
                                    </p:set>
                                  </p:childTnLst>
                                </p:cTn>
                              </p:par>
                              <p:par>
                                <p:cTn id="12" presetID="35" presetClass="path" presetSubtype="0" accel="50000" decel="50000" fill="hold" nodeType="withEffect">
                                  <p:stCondLst>
                                    <p:cond delay="1500"/>
                                  </p:stCondLst>
                                  <p:childTnLst>
                                    <p:animMotion origin="layout" path="M 2.29167E-6 -1.48148E-6 L -0.13177 0.06783 " pathEditMode="relative" rAng="0" ptsTypes="AA">
                                      <p:cBhvr>
                                        <p:cTn id="13" dur="1000" fill="hold"/>
                                        <p:tgtEl>
                                          <p:spTgt spid="5"/>
                                        </p:tgtEl>
                                        <p:attrNameLst>
                                          <p:attrName>ppt_x</p:attrName>
                                          <p:attrName>ppt_y</p:attrName>
                                        </p:attrNameLst>
                                      </p:cBhvr>
                                      <p:rCtr x="-6589" y="3380"/>
                                    </p:animMotion>
                                  </p:childTnLst>
                                </p:cTn>
                              </p:par>
                              <p:par>
                                <p:cTn id="14" presetID="53" presetClass="exit" presetSubtype="32" fill="hold" nodeType="withEffect">
                                  <p:stCondLst>
                                    <p:cond delay="2200"/>
                                  </p:stCondLst>
                                  <p:childTnLst>
                                    <p:anim calcmode="lin" valueType="num">
                                      <p:cBhvr>
                                        <p:cTn id="15" dur="500"/>
                                        <p:tgtEl>
                                          <p:spTgt spid="5"/>
                                        </p:tgtEl>
                                        <p:attrNameLst>
                                          <p:attrName>ppt_w</p:attrName>
                                        </p:attrNameLst>
                                      </p:cBhvr>
                                      <p:tavLst>
                                        <p:tav tm="0">
                                          <p:val>
                                            <p:strVal val="ppt_w"/>
                                          </p:val>
                                        </p:tav>
                                        <p:tav tm="100000">
                                          <p:val>
                                            <p:fltVal val="0"/>
                                          </p:val>
                                        </p:tav>
                                      </p:tavLst>
                                    </p:anim>
                                    <p:anim calcmode="lin" valueType="num">
                                      <p:cBhvr>
                                        <p:cTn id="16" dur="500"/>
                                        <p:tgtEl>
                                          <p:spTgt spid="5"/>
                                        </p:tgtEl>
                                        <p:attrNameLst>
                                          <p:attrName>ppt_h</p:attrName>
                                        </p:attrNameLst>
                                      </p:cBhvr>
                                      <p:tavLst>
                                        <p:tav tm="0">
                                          <p:val>
                                            <p:strVal val="ppt_h"/>
                                          </p:val>
                                        </p:tav>
                                        <p:tav tm="100000">
                                          <p:val>
                                            <p:fltVal val="0"/>
                                          </p:val>
                                        </p:tav>
                                      </p:tavLst>
                                    </p:anim>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52" presetClass="exit" presetSubtype="0" fill="hold" nodeType="withEffect">
                                  <p:stCondLst>
                                    <p:cond delay="2600"/>
                                  </p:stCondLst>
                                  <p:childTnLst>
                                    <p:animScale>
                                      <p:cBhvr>
                                        <p:cTn id="20"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1" dur="1000" accel="50000">
                                          <p:stCondLst>
                                            <p:cond delay="0"/>
                                          </p:stCondLst>
                                        </p:cTn>
                                        <p:tgtEl>
                                          <p:spTgt spid="4"/>
                                        </p:tgtEl>
                                        <p:attrNameLst>
                                          <p:attrName>ppt_x</p:attrName>
                                          <p:attrName>ppt_y</p:attrName>
                                        </p:attrNameLst>
                                      </p:cBhvr>
                                    </p:animMotion>
                                    <p:animEffect transition="out" filter="fade">
                                      <p:cBhvr>
                                        <p:cTn id="22" dur="1000"/>
                                        <p:tgtEl>
                                          <p:spTgt spid="4"/>
                                        </p:tgtEl>
                                      </p:cBhvr>
                                    </p:animEffect>
                                    <p:set>
                                      <p:cBhvr>
                                        <p:cTn id="23" dur="1" fill="hold">
                                          <p:stCondLst>
                                            <p:cond delay="999"/>
                                          </p:stCondLst>
                                        </p:cTn>
                                        <p:tgtEl>
                                          <p:spTgt spid="4"/>
                                        </p:tgtEl>
                                        <p:attrNameLst>
                                          <p:attrName>style.visibility</p:attrName>
                                        </p:attrNameLst>
                                      </p:cBhvr>
                                      <p:to>
                                        <p:strVal val="hidden"/>
                                      </p:to>
                                    </p:set>
                                  </p:childTnLst>
                                </p:cTn>
                              </p:par>
                            </p:childTnLst>
                          </p:cTn>
                        </p:par>
                        <p:par>
                          <p:cTn id="24" fill="hold">
                            <p:stCondLst>
                              <p:cond delay="3600"/>
                            </p:stCondLst>
                            <p:childTnLst>
                              <p:par>
                                <p:cTn id="25" presetID="32" presetClass="emph" presetSubtype="0" fill="hold" nodeType="after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childTnLst>
                          </p:cTn>
                        </p:par>
                        <p:par>
                          <p:cTn id="31" fill="hold">
                            <p:stCondLst>
                              <p:cond delay="4600"/>
                            </p:stCondLst>
                            <p:childTnLst>
                              <p:par>
                                <p:cTn id="32" presetID="26" presetClass="exit" presetSubtype="0" fill="hold" nodeType="afterEffect">
                                  <p:stCondLst>
                                    <p:cond delay="0"/>
                                  </p:stCondLst>
                                  <p:childTnLst>
                                    <p:animEffect transition="out" filter="wipe(down)">
                                      <p:cBhvr>
                                        <p:cTn id="33" dur="180" accel="50000">
                                          <p:stCondLst>
                                            <p:cond delay="1820"/>
                                          </p:stCondLst>
                                        </p:cTn>
                                        <p:tgtEl>
                                          <p:spTgt spid="3"/>
                                        </p:tgtEl>
                                      </p:cBhvr>
                                    </p:animEffect>
                                    <p:anim calcmode="lin" valueType="num">
                                      <p:cBhvr>
                                        <p:cTn id="34" dur="1822"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35" dur="178">
                                          <p:stCondLst>
                                            <p:cond delay="1822"/>
                                          </p:stCondLst>
                                        </p:cTn>
                                        <p:tgtEl>
                                          <p:spTgt spid="3"/>
                                        </p:tgtEl>
                                        <p:attrNameLst>
                                          <p:attrName>ppt_x</p:attrName>
                                        </p:attrNameLst>
                                      </p:cBhvr>
                                      <p:tavLst>
                                        <p:tav tm="0">
                                          <p:val>
                                            <p:strVal val="ppt_x"/>
                                          </p:val>
                                        </p:tav>
                                        <p:tav tm="100000">
                                          <p:val>
                                            <p:strVal val="ppt_x"/>
                                          </p:val>
                                        </p:tav>
                                      </p:tavLst>
                                    </p:anim>
                                    <p:anim calcmode="lin" valueType="num">
                                      <p:cBhvr>
                                        <p:cTn id="36" dur="664"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7" dur="664" tmFilter="0, 0; 0.125,0.2665; 0.25,0.4; 0.375,0.465; 0.5,0.5;  0.625,0.535; 0.75,0.6; 0.875,0.7335; 1,1">
                                          <p:stCondLst>
                                            <p:cond delay="664"/>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8" dur="332" tmFilter="0, 0; 0.125,0.2665; 0.25,0.4; 0.375,0.465; 0.5,0.5;  0.625,0.535; 0.75,0.6; 0.875,0.7335; 1,1">
                                          <p:stCondLst>
                                            <p:cond delay="1324"/>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9" dur="164" tmFilter="0, 0; 0.125,0.2665; 0.25,0.4; 0.375,0.465; 0.5,0.5;  0.625,0.535; 0.75,0.6; 0.875,0.7335; 1,1">
                                          <p:stCondLst>
                                            <p:cond delay="1656"/>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0" dur="180" accel="50000">
                                          <p:stCondLst>
                                            <p:cond delay="1820"/>
                                          </p:stCondLst>
                                        </p:cTn>
                                        <p:tgtEl>
                                          <p:spTgt spid="3"/>
                                        </p:tgtEl>
                                        <p:attrNameLst>
                                          <p:attrName>ppt_y</p:attrName>
                                        </p:attrNameLst>
                                      </p:cBhvr>
                                      <p:tavLst>
                                        <p:tav tm="0">
                                          <p:val>
                                            <p:strVal val="ppt_y"/>
                                          </p:val>
                                        </p:tav>
                                        <p:tav tm="100000">
                                          <p:val>
                                            <p:strVal val="ppt_y+ppt_h"/>
                                          </p:val>
                                        </p:tav>
                                      </p:tavLst>
                                    </p:anim>
                                    <p:animScale>
                                      <p:cBhvr>
                                        <p:cTn id="41" dur="26">
                                          <p:stCondLst>
                                            <p:cond delay="620"/>
                                          </p:stCondLst>
                                        </p:cTn>
                                        <p:tgtEl>
                                          <p:spTgt spid="3"/>
                                        </p:tgtEl>
                                      </p:cBhvr>
                                      <p:to x="100000" y="60000"/>
                                    </p:animScale>
                                    <p:animScale>
                                      <p:cBhvr>
                                        <p:cTn id="42" dur="166" decel="50000">
                                          <p:stCondLst>
                                            <p:cond delay="646"/>
                                          </p:stCondLst>
                                        </p:cTn>
                                        <p:tgtEl>
                                          <p:spTgt spid="3"/>
                                        </p:tgtEl>
                                      </p:cBhvr>
                                      <p:to x="100000" y="100000"/>
                                    </p:animScale>
                                    <p:animScale>
                                      <p:cBhvr>
                                        <p:cTn id="43" dur="26">
                                          <p:stCondLst>
                                            <p:cond delay="1312"/>
                                          </p:stCondLst>
                                        </p:cTn>
                                        <p:tgtEl>
                                          <p:spTgt spid="3"/>
                                        </p:tgtEl>
                                      </p:cBhvr>
                                      <p:to x="100000" y="80000"/>
                                    </p:animScale>
                                    <p:animScale>
                                      <p:cBhvr>
                                        <p:cTn id="44" dur="166" decel="50000">
                                          <p:stCondLst>
                                            <p:cond delay="1338"/>
                                          </p:stCondLst>
                                        </p:cTn>
                                        <p:tgtEl>
                                          <p:spTgt spid="3"/>
                                        </p:tgtEl>
                                      </p:cBhvr>
                                      <p:to x="100000" y="100000"/>
                                    </p:animScale>
                                    <p:animScale>
                                      <p:cBhvr>
                                        <p:cTn id="45" dur="26">
                                          <p:stCondLst>
                                            <p:cond delay="1642"/>
                                          </p:stCondLst>
                                        </p:cTn>
                                        <p:tgtEl>
                                          <p:spTgt spid="3"/>
                                        </p:tgtEl>
                                      </p:cBhvr>
                                      <p:to x="100000" y="90000"/>
                                    </p:animScale>
                                    <p:animScale>
                                      <p:cBhvr>
                                        <p:cTn id="46" dur="166" decel="50000">
                                          <p:stCondLst>
                                            <p:cond delay="1668"/>
                                          </p:stCondLst>
                                        </p:cTn>
                                        <p:tgtEl>
                                          <p:spTgt spid="3"/>
                                        </p:tgtEl>
                                      </p:cBhvr>
                                      <p:to x="100000" y="100000"/>
                                    </p:animScale>
                                    <p:animScale>
                                      <p:cBhvr>
                                        <p:cTn id="47" dur="26">
                                          <p:stCondLst>
                                            <p:cond delay="1808"/>
                                          </p:stCondLst>
                                        </p:cTn>
                                        <p:tgtEl>
                                          <p:spTgt spid="3"/>
                                        </p:tgtEl>
                                      </p:cBhvr>
                                      <p:to x="100000" y="95000"/>
                                    </p:animScale>
                                    <p:animScale>
                                      <p:cBhvr>
                                        <p:cTn id="48" dur="166" decel="50000">
                                          <p:stCondLst>
                                            <p:cond delay="1834"/>
                                          </p:stCondLst>
                                        </p:cTn>
                                        <p:tgtEl>
                                          <p:spTgt spid="3"/>
                                        </p:tgtEl>
                                      </p:cBhvr>
                                      <p:to x="100000" y="100000"/>
                                    </p:animScale>
                                    <p:set>
                                      <p:cBhvr>
                                        <p:cTn id="49" dur="1" fill="hold">
                                          <p:stCondLst>
                                            <p:cond delay="1999"/>
                                          </p:stCondLst>
                                        </p:cTn>
                                        <p:tgtEl>
                                          <p:spTgt spid="3"/>
                                        </p:tgtEl>
                                        <p:attrNameLst>
                                          <p:attrName>style.visibility</p:attrName>
                                        </p:attrNameLst>
                                      </p:cBhvr>
                                      <p:to>
                                        <p:strVal val="hidden"/>
                                      </p:to>
                                    </p:set>
                                  </p:childTnLst>
                                </p:cTn>
                              </p:par>
                            </p:childTnLst>
                          </p:cTn>
                        </p:par>
                        <p:par>
                          <p:cTn id="50" fill="hold">
                            <p:stCondLst>
                              <p:cond delay="6600"/>
                            </p:stCondLst>
                            <p:childTnLst>
                              <p:par>
                                <p:cTn id="51" presetID="1" presetClass="entr" presetSubtype="0" fill="hold" nodeType="afterEffect">
                                  <p:stCondLst>
                                    <p:cond delay="0"/>
                                  </p:stCondLst>
                                  <p:childTnLst>
                                    <p:set>
                                      <p:cBhvr>
                                        <p:cTn id="52" dur="1" fill="hold">
                                          <p:stCondLst>
                                            <p:cond delay="0"/>
                                          </p:stCondLst>
                                        </p:cTn>
                                        <p:tgtEl>
                                          <p:spTgt spid="2"/>
                                        </p:tgtEl>
                                        <p:attrNameLst>
                                          <p:attrName>style.visibility</p:attrName>
                                        </p:attrNameLst>
                                      </p:cBhvr>
                                      <p:to>
                                        <p:strVal val="visible"/>
                                      </p:to>
                                    </p:set>
                                  </p:childTnLst>
                                </p:cTn>
                              </p:par>
                              <p:par>
                                <p:cTn id="53" presetID="60" presetClass="path" presetSubtype="0" accel="50000" decel="50000" fill="hold" nodeType="withEffect">
                                  <p:stCondLst>
                                    <p:cond delay="0"/>
                                  </p:stCondLst>
                                  <p:childTnLst>
                                    <p:animMotion origin="layout" path="M 4.16667E-7 -7.40741E-7 C 0.00404 0.05232 0.04961 0.05741 0.0793 0.06227 C 0.10885 0.06736 0.14753 0.02917 0.17786 0.02963 C 0.2082 0.03009 0.22878 0.06667 0.26042 0.06505 C 0.29219 0.06366 0.33984 0.02593 0.36836 0.02037 C 0.41198 0.00509 0.48867 0.05255 0.52044 0.04838 " pathEditMode="relative" rAng="0" ptsTypes="AAAAAA">
                                      <p:cBhvr>
                                        <p:cTn id="54" dur="2000" fill="hold"/>
                                        <p:tgtEl>
                                          <p:spTgt spid="2"/>
                                        </p:tgtEl>
                                        <p:attrNameLst>
                                          <p:attrName>ppt_x</p:attrName>
                                          <p:attrName>ppt_y</p:attrName>
                                        </p:attrNameLst>
                                      </p:cBhvr>
                                      <p:rCtr x="26016" y="3241"/>
                                    </p:animMotion>
                                  </p:childTnLst>
                                </p:cTn>
                              </p:par>
                              <p:par>
                                <p:cTn id="55" presetID="22" presetClass="entr" presetSubtype="8"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left)">
                                      <p:cBhvr>
                                        <p:cTn id="57" dur="2000"/>
                                        <p:tgtEl>
                                          <p:spTgt spid="13"/>
                                        </p:tgtEl>
                                      </p:cBhvr>
                                    </p:animEffect>
                                  </p:childTnLst>
                                </p:cTn>
                              </p:par>
                            </p:childTnLst>
                          </p:cTn>
                        </p:par>
                        <p:par>
                          <p:cTn id="58" fill="hold">
                            <p:stCondLst>
                              <p:cond delay="8600"/>
                            </p:stCondLst>
                            <p:childTnLst>
                              <p:par>
                                <p:cTn id="59" presetID="42" presetClass="entr" presetSubtype="0" fill="hold" nodeType="after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1000"/>
                                        <p:tgtEl>
                                          <p:spTgt spid="10"/>
                                        </p:tgtEl>
                                      </p:cBhvr>
                                    </p:animEffect>
                                    <p:anim calcmode="lin" valueType="num">
                                      <p:cBhvr>
                                        <p:cTn id="62" dur="1000" fill="hold"/>
                                        <p:tgtEl>
                                          <p:spTgt spid="10"/>
                                        </p:tgtEl>
                                        <p:attrNameLst>
                                          <p:attrName>ppt_x</p:attrName>
                                        </p:attrNameLst>
                                      </p:cBhvr>
                                      <p:tavLst>
                                        <p:tav tm="0">
                                          <p:val>
                                            <p:strVal val="#ppt_x"/>
                                          </p:val>
                                        </p:tav>
                                        <p:tav tm="100000">
                                          <p:val>
                                            <p:strVal val="#ppt_x"/>
                                          </p:val>
                                        </p:tav>
                                      </p:tavLst>
                                    </p:anim>
                                    <p:anim calcmode="lin" valueType="num">
                                      <p:cBhvr>
                                        <p:cTn id="6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B297F-63A4-411A-8A29-0F66C5C598FA}"/>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07B919D-3516-4304-A23B-6AE97890DD9D}"/>
              </a:ext>
            </a:extLst>
          </p:cNvPr>
          <p:cNvPicPr>
            <a:picLocks noChangeAspect="1"/>
          </p:cNvPicPr>
          <p:nvPr/>
        </p:nvPicPr>
        <p:blipFill>
          <a:blip r:embed="rId4"/>
          <a:stretch>
            <a:fillRect/>
          </a:stretch>
        </p:blipFill>
        <p:spPr>
          <a:xfrm>
            <a:off x="10570129" y="4503899"/>
            <a:ext cx="1734990" cy="2354101"/>
          </a:xfrm>
          <a:prstGeom prst="rect">
            <a:avLst/>
          </a:prstGeom>
        </p:spPr>
      </p:pic>
      <p:sp>
        <p:nvSpPr>
          <p:cNvPr id="4" name="Rectangle: Diagonal Corners Rounded 3">
            <a:extLst>
              <a:ext uri="{FF2B5EF4-FFF2-40B4-BE49-F238E27FC236}">
                <a16:creationId xmlns:a16="http://schemas.microsoft.com/office/drawing/2014/main" id="{63063093-9094-4EF0-BB5D-9B8542234155}"/>
              </a:ext>
            </a:extLst>
          </p:cNvPr>
          <p:cNvSpPr/>
          <p:nvPr/>
        </p:nvSpPr>
        <p:spPr>
          <a:xfrm>
            <a:off x="1380565" y="358587"/>
            <a:ext cx="8776447" cy="1864659"/>
          </a:xfrm>
          <a:prstGeom prst="round2Diag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tx1"/>
                </a:solidFill>
                <a:latin typeface="Times New Roman" panose="02020603050405020304" pitchFamily="18" charset="0"/>
                <a:cs typeface="Times New Roman" panose="02020603050405020304" pitchFamily="18" charset="0"/>
              </a:rPr>
              <a:t>Hàng ngang số  4 (có 8 kí tự): Điền từ còn thiếu vào câu sau: “…là một khu vực trong tầng bình lưu của Trái Đất, hấp thụ đến 99% các bức xạ cực tím của Mặt Trời”</a:t>
            </a:r>
            <a:endParaRPr lang="en-US" dirty="0">
              <a:solidFill>
                <a:schemeClr val="tx1"/>
              </a:solidFill>
            </a:endParaRPr>
          </a:p>
        </p:txBody>
      </p:sp>
      <p:pic>
        <p:nvPicPr>
          <p:cNvPr id="7" name="Picture 6">
            <a:hlinkClick r:id="rId6" action="ppaction://hlinksldjump"/>
            <a:extLst>
              <a:ext uri="{FF2B5EF4-FFF2-40B4-BE49-F238E27FC236}">
                <a16:creationId xmlns:a16="http://schemas.microsoft.com/office/drawing/2014/main" id="{AEEF0F9E-B7FB-4105-B5DD-B5711E179D09}"/>
              </a:ext>
            </a:extLst>
          </p:cNvPr>
          <p:cNvPicPr>
            <a:picLocks noChangeAspect="1"/>
          </p:cNvPicPr>
          <p:nvPr/>
        </p:nvPicPr>
        <p:blipFill>
          <a:blip r:embed="rId7"/>
          <a:stretch>
            <a:fillRect/>
          </a:stretch>
        </p:blipFill>
        <p:spPr>
          <a:xfrm rot="19866481">
            <a:off x="5032632" y="4344783"/>
            <a:ext cx="1472312" cy="1045555"/>
          </a:xfrm>
          <a:prstGeom prst="rect">
            <a:avLst/>
          </a:prstGeom>
        </p:spPr>
      </p:pic>
    </p:spTree>
    <p:extLst>
      <p:ext uri="{BB962C8B-B14F-4D97-AF65-F5344CB8AC3E}">
        <p14:creationId xmlns:p14="http://schemas.microsoft.com/office/powerpoint/2010/main" val="38586382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RINGIN.WAV"/>
                                        </p:tgtEl>
                                      </p:cMediaNode>
                                    </p:audio>
                                  </p:sub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B297F-63A4-411A-8A29-0F66C5C598FA}"/>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07B919D-3516-4304-A23B-6AE97890DD9D}"/>
              </a:ext>
            </a:extLst>
          </p:cNvPr>
          <p:cNvPicPr>
            <a:picLocks noChangeAspect="1"/>
          </p:cNvPicPr>
          <p:nvPr/>
        </p:nvPicPr>
        <p:blipFill>
          <a:blip r:embed="rId4"/>
          <a:stretch>
            <a:fillRect/>
          </a:stretch>
        </p:blipFill>
        <p:spPr>
          <a:xfrm>
            <a:off x="10570129" y="4503899"/>
            <a:ext cx="1734990" cy="2354101"/>
          </a:xfrm>
          <a:prstGeom prst="rect">
            <a:avLst/>
          </a:prstGeom>
        </p:spPr>
      </p:pic>
      <p:sp>
        <p:nvSpPr>
          <p:cNvPr id="4" name="Rectangle: Diagonal Corners Rounded 3">
            <a:extLst>
              <a:ext uri="{FF2B5EF4-FFF2-40B4-BE49-F238E27FC236}">
                <a16:creationId xmlns:a16="http://schemas.microsoft.com/office/drawing/2014/main" id="{63063093-9094-4EF0-BB5D-9B8542234155}"/>
              </a:ext>
            </a:extLst>
          </p:cNvPr>
          <p:cNvSpPr/>
          <p:nvPr/>
        </p:nvSpPr>
        <p:spPr>
          <a:xfrm>
            <a:off x="1380565" y="358587"/>
            <a:ext cx="8776447" cy="2790055"/>
          </a:xfrm>
          <a:prstGeom prst="round2Diag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tx1"/>
                </a:solidFill>
                <a:latin typeface="Times New Roman" panose="02020603050405020304" pitchFamily="18" charset="0"/>
                <a:cs typeface="Times New Roman" panose="02020603050405020304" pitchFamily="18" charset="0"/>
              </a:rPr>
              <a:t>Hàng ngang số  5 (có 3 kí tự) </a:t>
            </a:r>
          </a:p>
          <a:p>
            <a:pPr lvl="5" algn="just"/>
            <a:r>
              <a:rPr lang="vi-VN" sz="2400" b="1" i="1" dirty="0">
                <a:solidFill>
                  <a:schemeClr val="tx1"/>
                </a:solidFill>
                <a:latin typeface="Times New Roman" panose="02020603050405020304" pitchFamily="18" charset="0"/>
                <a:cs typeface="Times New Roman" panose="02020603050405020304" pitchFamily="18" charset="0"/>
              </a:rPr>
              <a:t>Chẳng phải dầu, chẳng phải than</a:t>
            </a:r>
          </a:p>
          <a:p>
            <a:pPr lvl="5" algn="just"/>
            <a:r>
              <a:rPr lang="vi-VN" sz="2400" b="1" i="1" dirty="0">
                <a:solidFill>
                  <a:schemeClr val="tx1"/>
                </a:solidFill>
                <a:latin typeface="Times New Roman" panose="02020603050405020304" pitchFamily="18" charset="0"/>
                <a:cs typeface="Times New Roman" panose="02020603050405020304" pitchFamily="18" charset="0"/>
              </a:rPr>
              <a:t>Mà nuôi được lửa từ ngàn năm xưa</a:t>
            </a:r>
          </a:p>
          <a:p>
            <a:pPr lvl="5" algn="just"/>
            <a:r>
              <a:rPr lang="vi-VN" sz="2400" b="1" i="1" dirty="0">
                <a:solidFill>
                  <a:schemeClr val="tx1"/>
                </a:solidFill>
                <a:latin typeface="Times New Roman" panose="02020603050405020304" pitchFamily="18" charset="0"/>
                <a:cs typeface="Times New Roman" panose="02020603050405020304" pitchFamily="18" charset="0"/>
              </a:rPr>
              <a:t>Hình hài nào thấy bao giờ</a:t>
            </a:r>
          </a:p>
          <a:p>
            <a:pPr lvl="5" algn="just"/>
            <a:r>
              <a:rPr lang="vi-VN" sz="2400" b="1" i="1" dirty="0">
                <a:solidFill>
                  <a:schemeClr val="tx1"/>
                </a:solidFill>
                <a:latin typeface="Times New Roman" panose="02020603050405020304" pitchFamily="18" charset="0"/>
                <a:cs typeface="Times New Roman" panose="02020603050405020304" pitchFamily="18" charset="0"/>
              </a:rPr>
              <a:t>Ở đâu mà thiếu lửa chờ chẳng lên</a:t>
            </a:r>
          </a:p>
        </p:txBody>
      </p:sp>
      <p:pic>
        <p:nvPicPr>
          <p:cNvPr id="7" name="Picture 6">
            <a:hlinkClick r:id="rId6" action="ppaction://hlinksldjump"/>
            <a:extLst>
              <a:ext uri="{FF2B5EF4-FFF2-40B4-BE49-F238E27FC236}">
                <a16:creationId xmlns:a16="http://schemas.microsoft.com/office/drawing/2014/main" id="{AEEF0F9E-B7FB-4105-B5DD-B5711E179D09}"/>
              </a:ext>
            </a:extLst>
          </p:cNvPr>
          <p:cNvPicPr>
            <a:picLocks noChangeAspect="1"/>
          </p:cNvPicPr>
          <p:nvPr/>
        </p:nvPicPr>
        <p:blipFill>
          <a:blip r:embed="rId7"/>
          <a:stretch>
            <a:fillRect/>
          </a:stretch>
        </p:blipFill>
        <p:spPr>
          <a:xfrm rot="19866481">
            <a:off x="5032632" y="4344783"/>
            <a:ext cx="1472312" cy="1045555"/>
          </a:xfrm>
          <a:prstGeom prst="rect">
            <a:avLst/>
          </a:prstGeom>
        </p:spPr>
      </p:pic>
    </p:spTree>
    <p:extLst>
      <p:ext uri="{BB962C8B-B14F-4D97-AF65-F5344CB8AC3E}">
        <p14:creationId xmlns:p14="http://schemas.microsoft.com/office/powerpoint/2010/main" val="14615755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RINGIN.WAV"/>
                                        </p:tgtEl>
                                      </p:cMediaNode>
                                    </p:audio>
                                  </p:sub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校园卡通安全教育主题班会PPT模板"/>
</p:tagLst>
</file>

<file path=ppt/theme/theme1.xml><?xml version="1.0" encoding="utf-8"?>
<a:theme xmlns:a="http://schemas.openxmlformats.org/drawingml/2006/main" name="Slide PowerPoint Giao Duc  _ Toan Hoa (4)">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PowerPoint Giao Duc  _ Toan Hoa (4)</Template>
  <TotalTime>0</TotalTime>
  <Words>2882</Words>
  <Application>Microsoft Office PowerPoint</Application>
  <PresentationFormat>Widescreen</PresentationFormat>
  <Paragraphs>459</Paragraphs>
  <Slides>71</Slides>
  <Notes>18</Notes>
  <HiddenSlides>0</HiddenSlides>
  <MMClips>49</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71</vt:i4>
      </vt:variant>
    </vt:vector>
  </HeadingPairs>
  <TitlesOfParts>
    <vt:vector size="85" baseType="lpstr">
      <vt:lpstr>宋体</vt:lpstr>
      <vt:lpstr>宋体</vt:lpstr>
      <vt:lpstr>华文琥珀</vt:lpstr>
      <vt:lpstr>.VnTime</vt:lpstr>
      <vt:lpstr>Arial</vt:lpstr>
      <vt:lpstr>Calibri</vt:lpstr>
      <vt:lpstr>Calibri Light</vt:lpstr>
      <vt:lpstr>Tahoma</vt:lpstr>
      <vt:lpstr>Times New Roman</vt:lpstr>
      <vt:lpstr>Wingdings</vt:lpstr>
      <vt:lpstr>华康海报体W12</vt:lpstr>
      <vt:lpstr>方正稚艺简体</vt:lpstr>
      <vt:lpstr>Slide PowerPoint Giao Duc  _ Toan Hoa (4)</vt:lpstr>
      <vt:lpstr>48_Office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2021-09-10T09:20:28Z</dcterms:created>
  <dcterms:modified xsi:type="dcterms:W3CDTF">2022-01-27T08:07:30Z</dcterms:modified>
</cp:coreProperties>
</file>