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42"/>
  </p:notesMasterIdLst>
  <p:sldIdLst>
    <p:sldId id="257" r:id="rId3"/>
    <p:sldId id="258" r:id="rId4"/>
    <p:sldId id="367" r:id="rId5"/>
    <p:sldId id="368" r:id="rId6"/>
    <p:sldId id="369" r:id="rId7"/>
    <p:sldId id="372" r:id="rId8"/>
    <p:sldId id="445" r:id="rId9"/>
    <p:sldId id="374" r:id="rId10"/>
    <p:sldId id="375" r:id="rId11"/>
    <p:sldId id="388" r:id="rId12"/>
    <p:sldId id="446" r:id="rId13"/>
    <p:sldId id="447" r:id="rId14"/>
    <p:sldId id="448" r:id="rId15"/>
    <p:sldId id="449" r:id="rId16"/>
    <p:sldId id="297" r:id="rId17"/>
    <p:sldId id="9618" r:id="rId18"/>
    <p:sldId id="284" r:id="rId19"/>
    <p:sldId id="9619" r:id="rId20"/>
    <p:sldId id="9620" r:id="rId21"/>
    <p:sldId id="9621" r:id="rId22"/>
    <p:sldId id="9622" r:id="rId23"/>
    <p:sldId id="9623" r:id="rId24"/>
    <p:sldId id="9613" r:id="rId25"/>
    <p:sldId id="310" r:id="rId26"/>
    <p:sldId id="302" r:id="rId27"/>
    <p:sldId id="308" r:id="rId28"/>
    <p:sldId id="314" r:id="rId29"/>
    <p:sldId id="315" r:id="rId30"/>
    <p:sldId id="316" r:id="rId31"/>
    <p:sldId id="317" r:id="rId32"/>
    <p:sldId id="318" r:id="rId33"/>
    <p:sldId id="319" r:id="rId34"/>
    <p:sldId id="320" r:id="rId35"/>
    <p:sldId id="321" r:id="rId36"/>
    <p:sldId id="303" r:id="rId37"/>
    <p:sldId id="309" r:id="rId38"/>
    <p:sldId id="9616" r:id="rId39"/>
    <p:sldId id="322" r:id="rId40"/>
    <p:sldId id="30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2" d="100"/>
          <a:sy n="112" d="100"/>
        </p:scale>
        <p:origin x="49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01C2DE-F788-48B0-928F-06DEA92841A1}" type="datetimeFigureOut">
              <a:rPr lang="en-US" smtClean="0"/>
              <a:t>25/1/2022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3753FE-12E4-4AD2-AF2F-A9C3CED8BDC9}" type="slidenum">
              <a:rPr lang="en-US" smtClean="0"/>
              <a:t>‹#›</a:t>
            </a:fld>
            <a:endParaRPr lang="en-US"/>
          </a:p>
        </p:txBody>
      </p:sp>
    </p:spTree>
    <p:extLst>
      <p:ext uri="{BB962C8B-B14F-4D97-AF65-F5344CB8AC3E}">
        <p14:creationId xmlns:p14="http://schemas.microsoft.com/office/powerpoint/2010/main" val="2596851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681310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667400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193857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576473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719400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851341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82138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728859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891073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257472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183054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556088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902121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FFDD29-F9FC-45CC-8DA8-0F75845DCB54}"/>
              </a:ext>
            </a:extLst>
          </p:cNvPr>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a:extLst>
              <a:ext uri="{FF2B5EF4-FFF2-40B4-BE49-F238E27FC236}">
                <a16:creationId xmlns:a16="http://schemas.microsoft.com/office/drawing/2014/main" id="{EFF11CA9-4BB2-4193-A26A-0CBCF45A56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a:extLst>
              <a:ext uri="{FF2B5EF4-FFF2-40B4-BE49-F238E27FC236}">
                <a16:creationId xmlns:a16="http://schemas.microsoft.com/office/drawing/2014/main" id="{E98B2048-5BCF-4BC9-BAA7-935AFB877672}"/>
              </a:ext>
            </a:extLst>
          </p:cNvPr>
          <p:cNvSpPr>
            <a:spLocks noGrp="1"/>
          </p:cNvSpPr>
          <p:nvPr>
            <p:ph type="dt" sz="half" idx="10"/>
          </p:nvPr>
        </p:nvSpPr>
        <p:spPr/>
        <p:txBody>
          <a:bodyPr/>
          <a:lstStyle/>
          <a:p>
            <a:fld id="{88EB15ED-88B9-4766-9405-10D61C02FD29}" type="datetimeFigureOut">
              <a:rPr lang="zh-CN" altLang="en-US" smtClean="0"/>
              <a:t>2022/1/25</a:t>
            </a:fld>
            <a:endParaRPr lang="zh-CN" altLang="en-US"/>
          </a:p>
        </p:txBody>
      </p:sp>
      <p:sp>
        <p:nvSpPr>
          <p:cNvPr id="5" name="页脚占位符 4">
            <a:extLst>
              <a:ext uri="{FF2B5EF4-FFF2-40B4-BE49-F238E27FC236}">
                <a16:creationId xmlns:a16="http://schemas.microsoft.com/office/drawing/2014/main" id="{04F548D6-B412-454A-B6FC-D6C46F43B0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8B1786C-EAED-46D5-A2E7-64C0927B6696}"/>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734364939"/>
      </p:ext>
    </p:extLst>
  </p:cSld>
  <p:clrMapOvr>
    <a:masterClrMapping/>
  </p:clrMapOvr>
  <p:transition spd="slow" advTm="3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3007593359"/>
      </p:ext>
    </p:extLst>
  </p:cSld>
  <p:clrMapOvr>
    <a:masterClrMapping/>
  </p:clrMapOvr>
  <p:transition spd="slow" advTm="3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79F60-456E-4E1B-80CF-5138057E52AA}"/>
              </a:ext>
            </a:extLst>
          </p:cNvPr>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a:extLst>
              <a:ext uri="{FF2B5EF4-FFF2-40B4-BE49-F238E27FC236}">
                <a16:creationId xmlns:a16="http://schemas.microsoft.com/office/drawing/2014/main" id="{8322A75F-289C-458E-A675-A9BAB0EFFD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a:extLst>
              <a:ext uri="{FF2B5EF4-FFF2-40B4-BE49-F238E27FC236}">
                <a16:creationId xmlns:a16="http://schemas.microsoft.com/office/drawing/2014/main" id="{2A362103-7EF9-44FB-B8CB-369F469324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a:extLst>
              <a:ext uri="{FF2B5EF4-FFF2-40B4-BE49-F238E27FC236}">
                <a16:creationId xmlns:a16="http://schemas.microsoft.com/office/drawing/2014/main" id="{AABEC00A-7302-4247-9D64-87B1946DB589}"/>
              </a:ext>
            </a:extLst>
          </p:cNvPr>
          <p:cNvSpPr>
            <a:spLocks noGrp="1"/>
          </p:cNvSpPr>
          <p:nvPr>
            <p:ph type="dt" sz="half" idx="10"/>
          </p:nvPr>
        </p:nvSpPr>
        <p:spPr/>
        <p:txBody>
          <a:bodyPr/>
          <a:lstStyle/>
          <a:p>
            <a:fld id="{88EB15ED-88B9-4766-9405-10D61C02FD29}" type="datetimeFigureOut">
              <a:rPr lang="zh-CN" altLang="en-US" smtClean="0"/>
              <a:t>2022/1/25</a:t>
            </a:fld>
            <a:endParaRPr lang="zh-CN" altLang="en-US"/>
          </a:p>
        </p:txBody>
      </p:sp>
      <p:sp>
        <p:nvSpPr>
          <p:cNvPr id="6" name="页脚占位符 5">
            <a:extLst>
              <a:ext uri="{FF2B5EF4-FFF2-40B4-BE49-F238E27FC236}">
                <a16:creationId xmlns:a16="http://schemas.microsoft.com/office/drawing/2014/main" id="{0550A80A-2688-4854-84D7-D4BBD831ACE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60109EE-4F9E-4109-8C45-9C4D2F1E2A44}"/>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2620999277"/>
      </p:ext>
    </p:extLst>
  </p:cSld>
  <p:clrMapOvr>
    <a:masterClrMapping/>
  </p:clrMapOvr>
  <p:transition spd="slow" advTm="3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B65AF8-4580-4AD3-A1AA-4C4840551571}"/>
              </a:ext>
            </a:extLst>
          </p:cNvPr>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a:extLst>
              <a:ext uri="{FF2B5EF4-FFF2-40B4-BE49-F238E27FC236}">
                <a16:creationId xmlns:a16="http://schemas.microsoft.com/office/drawing/2014/main" id="{213B8CEE-E90C-48DC-ADB5-CB10E08873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a:extLst>
              <a:ext uri="{FF2B5EF4-FFF2-40B4-BE49-F238E27FC236}">
                <a16:creationId xmlns:a16="http://schemas.microsoft.com/office/drawing/2014/main" id="{660D18C1-7883-4484-AA32-CAF699D048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a:extLst>
              <a:ext uri="{FF2B5EF4-FFF2-40B4-BE49-F238E27FC236}">
                <a16:creationId xmlns:a16="http://schemas.microsoft.com/office/drawing/2014/main" id="{B1FC4615-6EE2-4CF0-86B4-A97F4E1FEAFB}"/>
              </a:ext>
            </a:extLst>
          </p:cNvPr>
          <p:cNvSpPr>
            <a:spLocks noGrp="1"/>
          </p:cNvSpPr>
          <p:nvPr>
            <p:ph type="dt" sz="half" idx="10"/>
          </p:nvPr>
        </p:nvSpPr>
        <p:spPr/>
        <p:txBody>
          <a:bodyPr/>
          <a:lstStyle/>
          <a:p>
            <a:fld id="{88EB15ED-88B9-4766-9405-10D61C02FD29}" type="datetimeFigureOut">
              <a:rPr lang="zh-CN" altLang="en-US" smtClean="0"/>
              <a:t>2022/1/25</a:t>
            </a:fld>
            <a:endParaRPr lang="zh-CN" altLang="en-US"/>
          </a:p>
        </p:txBody>
      </p:sp>
      <p:sp>
        <p:nvSpPr>
          <p:cNvPr id="6" name="页脚占位符 5">
            <a:extLst>
              <a:ext uri="{FF2B5EF4-FFF2-40B4-BE49-F238E27FC236}">
                <a16:creationId xmlns:a16="http://schemas.microsoft.com/office/drawing/2014/main" id="{8EAC1524-55FA-48D8-92C8-DE477CCAF77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5A1A1B4-AAB8-482D-B8A3-6975867A4684}"/>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981853502"/>
      </p:ext>
    </p:extLst>
  </p:cSld>
  <p:clrMapOvr>
    <a:masterClrMapping/>
  </p:clrMapOvr>
  <p:transition spd="slow" advTm="3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E3C3BA-953F-4065-AD25-FA765CE53F37}"/>
              </a:ext>
            </a:extLst>
          </p:cNvPr>
          <p:cNvSpPr>
            <a:spLocks noGrp="1"/>
          </p:cNvSpPr>
          <p:nvPr>
            <p:ph type="title"/>
          </p:nvPr>
        </p:nvSpPr>
        <p:spPr/>
        <p:txBody>
          <a:bodyPr/>
          <a:lstStyle/>
          <a:p>
            <a:r>
              <a:rPr lang="en-US" altLang="zh-CN"/>
              <a:t>Click to edit Master title style</a:t>
            </a:r>
            <a:endParaRPr lang="zh-CN" altLang="en-US"/>
          </a:p>
        </p:txBody>
      </p:sp>
      <p:sp>
        <p:nvSpPr>
          <p:cNvPr id="3" name="竖排文字占位符 2">
            <a:extLst>
              <a:ext uri="{FF2B5EF4-FFF2-40B4-BE49-F238E27FC236}">
                <a16:creationId xmlns:a16="http://schemas.microsoft.com/office/drawing/2014/main" id="{5A8B0BA4-D1A1-4EE3-A8CB-F74F8C0232E7}"/>
              </a:ext>
            </a:extLst>
          </p:cNvPr>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4521CAD0-EB56-461A-B7F2-7D5064F36D97}"/>
              </a:ext>
            </a:extLst>
          </p:cNvPr>
          <p:cNvSpPr>
            <a:spLocks noGrp="1"/>
          </p:cNvSpPr>
          <p:nvPr>
            <p:ph type="dt" sz="half" idx="10"/>
          </p:nvPr>
        </p:nvSpPr>
        <p:spPr/>
        <p:txBody>
          <a:bodyPr/>
          <a:lstStyle/>
          <a:p>
            <a:fld id="{88EB15ED-88B9-4766-9405-10D61C02FD29}" type="datetimeFigureOut">
              <a:rPr lang="zh-CN" altLang="en-US" smtClean="0"/>
              <a:t>2022/1/25</a:t>
            </a:fld>
            <a:endParaRPr lang="zh-CN" altLang="en-US"/>
          </a:p>
        </p:txBody>
      </p:sp>
      <p:sp>
        <p:nvSpPr>
          <p:cNvPr id="5" name="页脚占位符 4">
            <a:extLst>
              <a:ext uri="{FF2B5EF4-FFF2-40B4-BE49-F238E27FC236}">
                <a16:creationId xmlns:a16="http://schemas.microsoft.com/office/drawing/2014/main" id="{F426F8C6-B9EA-4808-8AE2-0D19558E51B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861DF59-DFCF-42A0-B5B5-74F365FB4B7E}"/>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333257712"/>
      </p:ext>
    </p:extLst>
  </p:cSld>
  <p:clrMapOvr>
    <a:masterClrMapping/>
  </p:clrMapOvr>
  <p:transition spd="slow" advTm="3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BA0731B-864E-4E06-BF84-67E5F83D9794}"/>
              </a:ext>
            </a:extLst>
          </p:cNvPr>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a:extLst>
              <a:ext uri="{FF2B5EF4-FFF2-40B4-BE49-F238E27FC236}">
                <a16:creationId xmlns:a16="http://schemas.microsoft.com/office/drawing/2014/main" id="{FED683AE-A59E-47E0-BEE8-6BFD44B73FAB}"/>
              </a:ext>
            </a:extLst>
          </p:cNvPr>
          <p:cNvSpPr>
            <a:spLocks noGrp="1"/>
          </p:cNvSpPr>
          <p:nvPr>
            <p:ph type="body" orient="vert" idx="1"/>
          </p:nvPr>
        </p:nvSpPr>
        <p:spPr>
          <a:xfrm>
            <a:off x="838200" y="365125"/>
            <a:ext cx="7734300" cy="5811838"/>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8493F87D-A8E0-49F8-9370-32DB4A8B85F9}"/>
              </a:ext>
            </a:extLst>
          </p:cNvPr>
          <p:cNvSpPr>
            <a:spLocks noGrp="1"/>
          </p:cNvSpPr>
          <p:nvPr>
            <p:ph type="dt" sz="half" idx="10"/>
          </p:nvPr>
        </p:nvSpPr>
        <p:spPr/>
        <p:txBody>
          <a:bodyPr/>
          <a:lstStyle/>
          <a:p>
            <a:fld id="{88EB15ED-88B9-4766-9405-10D61C02FD29}" type="datetimeFigureOut">
              <a:rPr lang="zh-CN" altLang="en-US" smtClean="0"/>
              <a:t>2022/1/25</a:t>
            </a:fld>
            <a:endParaRPr lang="zh-CN" altLang="en-US"/>
          </a:p>
        </p:txBody>
      </p:sp>
      <p:sp>
        <p:nvSpPr>
          <p:cNvPr id="5" name="页脚占位符 4">
            <a:extLst>
              <a:ext uri="{FF2B5EF4-FFF2-40B4-BE49-F238E27FC236}">
                <a16:creationId xmlns:a16="http://schemas.microsoft.com/office/drawing/2014/main" id="{C5DE653A-0968-4E82-8CA3-1D7D5C0F769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8921D96-E7E1-4180-BE90-5E0AEA078CCB}"/>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981464716"/>
      </p:ext>
    </p:extLst>
  </p:cSld>
  <p:clrMapOvr>
    <a:masterClrMapping/>
  </p:clrMapOvr>
  <p:transition spd="slow" advTm="3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4686608"/>
      </p:ext>
    </p:extLst>
  </p:cSld>
  <p:clrMapOvr>
    <a:masterClrMapping/>
  </p:clrMapOvr>
  <p:transition spd="slow" advTm="3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A50C3-FA2E-49CB-8450-23F8F4F03C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718685-2460-485F-968A-B86222D3D0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E32042-20F2-4E55-A742-7E9091F4C9C5}"/>
              </a:ext>
            </a:extLst>
          </p:cNvPr>
          <p:cNvSpPr>
            <a:spLocks noGrp="1"/>
          </p:cNvSpPr>
          <p:nvPr>
            <p:ph type="dt" sz="half" idx="10"/>
          </p:nvPr>
        </p:nvSpPr>
        <p:spPr/>
        <p:txBody>
          <a:bodyPr/>
          <a:lstStyle/>
          <a:p>
            <a:fld id="{8E8E8813-E826-4D3F-A927-07B2C1B26892}" type="datetimeFigureOut">
              <a:rPr lang="en-US" smtClean="0"/>
              <a:t>25/1/2022</a:t>
            </a:fld>
            <a:endParaRPr lang="en-US" dirty="0"/>
          </a:p>
        </p:txBody>
      </p:sp>
      <p:sp>
        <p:nvSpPr>
          <p:cNvPr id="5" name="Footer Placeholder 4">
            <a:extLst>
              <a:ext uri="{FF2B5EF4-FFF2-40B4-BE49-F238E27FC236}">
                <a16:creationId xmlns:a16="http://schemas.microsoft.com/office/drawing/2014/main" id="{5F195844-6578-4F46-B3E0-80E75CD312C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4D72C1-52EE-44B8-9543-95586E6594A7}"/>
              </a:ext>
            </a:extLst>
          </p:cNvPr>
          <p:cNvSpPr>
            <a:spLocks noGrp="1"/>
          </p:cNvSpPr>
          <p:nvPr>
            <p:ph type="sldNum" sz="quarter" idx="12"/>
          </p:nvPr>
        </p:nvSpPr>
        <p:spPr/>
        <p:txBody>
          <a:bodyPr/>
          <a:lstStyle/>
          <a:p>
            <a:fld id="{1FAE3AB8-D0CB-487A-B4DD-A84AA3CBDAD1}" type="slidenum">
              <a:rPr lang="en-US" smtClean="0"/>
              <a:t>‹#›</a:t>
            </a:fld>
            <a:endParaRPr lang="en-US" dirty="0"/>
          </a:p>
        </p:txBody>
      </p:sp>
    </p:spTree>
    <p:extLst>
      <p:ext uri="{BB962C8B-B14F-4D97-AF65-F5344CB8AC3E}">
        <p14:creationId xmlns:p14="http://schemas.microsoft.com/office/powerpoint/2010/main" val="18306396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B5973-EDE2-46DC-AB39-15EFD69FF3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E0C541-C716-49D8-BC7B-D40E302BC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8FDEBC-2CD2-48A1-A805-2273BC8CF179}"/>
              </a:ext>
            </a:extLst>
          </p:cNvPr>
          <p:cNvSpPr>
            <a:spLocks noGrp="1"/>
          </p:cNvSpPr>
          <p:nvPr>
            <p:ph type="dt" sz="half" idx="10"/>
          </p:nvPr>
        </p:nvSpPr>
        <p:spPr/>
        <p:txBody>
          <a:bodyPr/>
          <a:lstStyle/>
          <a:p>
            <a:fld id="{8E8E8813-E826-4D3F-A927-07B2C1B26892}" type="datetimeFigureOut">
              <a:rPr lang="en-US" smtClean="0"/>
              <a:t>25/1/2022</a:t>
            </a:fld>
            <a:endParaRPr lang="en-US" dirty="0"/>
          </a:p>
        </p:txBody>
      </p:sp>
      <p:sp>
        <p:nvSpPr>
          <p:cNvPr id="5" name="Footer Placeholder 4">
            <a:extLst>
              <a:ext uri="{FF2B5EF4-FFF2-40B4-BE49-F238E27FC236}">
                <a16:creationId xmlns:a16="http://schemas.microsoft.com/office/drawing/2014/main" id="{4C42A5C9-B517-42E6-A22A-0F21C3161A5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AD70772-319E-4B23-BBE0-DD22C5391B99}"/>
              </a:ext>
            </a:extLst>
          </p:cNvPr>
          <p:cNvSpPr>
            <a:spLocks noGrp="1"/>
          </p:cNvSpPr>
          <p:nvPr>
            <p:ph type="sldNum" sz="quarter" idx="12"/>
          </p:nvPr>
        </p:nvSpPr>
        <p:spPr/>
        <p:txBody>
          <a:bodyPr/>
          <a:lstStyle/>
          <a:p>
            <a:fld id="{1FAE3AB8-D0CB-487A-B4DD-A84AA3CBDAD1}" type="slidenum">
              <a:rPr lang="en-US" smtClean="0"/>
              <a:t>‹#›</a:t>
            </a:fld>
            <a:endParaRPr lang="en-US" dirty="0"/>
          </a:p>
        </p:txBody>
      </p:sp>
    </p:spTree>
    <p:extLst>
      <p:ext uri="{BB962C8B-B14F-4D97-AF65-F5344CB8AC3E}">
        <p14:creationId xmlns:p14="http://schemas.microsoft.com/office/powerpoint/2010/main" val="892938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99384-BE9C-4426-A2D1-FCEC64E25B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E87C93-BCB4-4F98-B6FD-13B773DDF7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1CC42B-31A1-48B1-BDDD-17D3A67D2EDE}"/>
              </a:ext>
            </a:extLst>
          </p:cNvPr>
          <p:cNvSpPr>
            <a:spLocks noGrp="1"/>
          </p:cNvSpPr>
          <p:nvPr>
            <p:ph type="dt" sz="half" idx="10"/>
          </p:nvPr>
        </p:nvSpPr>
        <p:spPr/>
        <p:txBody>
          <a:bodyPr/>
          <a:lstStyle/>
          <a:p>
            <a:fld id="{8E8E8813-E826-4D3F-A927-07B2C1B26892}" type="datetimeFigureOut">
              <a:rPr lang="en-US" smtClean="0"/>
              <a:t>25/1/2022</a:t>
            </a:fld>
            <a:endParaRPr lang="en-US" dirty="0"/>
          </a:p>
        </p:txBody>
      </p:sp>
      <p:sp>
        <p:nvSpPr>
          <p:cNvPr id="5" name="Footer Placeholder 4">
            <a:extLst>
              <a:ext uri="{FF2B5EF4-FFF2-40B4-BE49-F238E27FC236}">
                <a16:creationId xmlns:a16="http://schemas.microsoft.com/office/drawing/2014/main" id="{3F540188-1F71-470C-A888-74099ED2D1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B2AEBD9-BE03-489D-90D9-BEBA1CB618B5}"/>
              </a:ext>
            </a:extLst>
          </p:cNvPr>
          <p:cNvSpPr>
            <a:spLocks noGrp="1"/>
          </p:cNvSpPr>
          <p:nvPr>
            <p:ph type="sldNum" sz="quarter" idx="12"/>
          </p:nvPr>
        </p:nvSpPr>
        <p:spPr/>
        <p:txBody>
          <a:bodyPr/>
          <a:lstStyle/>
          <a:p>
            <a:fld id="{1FAE3AB8-D0CB-487A-B4DD-A84AA3CBDAD1}" type="slidenum">
              <a:rPr lang="en-US" smtClean="0"/>
              <a:t>‹#›</a:t>
            </a:fld>
            <a:endParaRPr lang="en-US" dirty="0"/>
          </a:p>
        </p:txBody>
      </p:sp>
    </p:spTree>
    <p:extLst>
      <p:ext uri="{BB962C8B-B14F-4D97-AF65-F5344CB8AC3E}">
        <p14:creationId xmlns:p14="http://schemas.microsoft.com/office/powerpoint/2010/main" val="10231858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02D21-B6C6-4828-81FC-870A2748EF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B6BE0A-92F9-4299-BB07-AAB621A9E3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665593-BCC4-4056-8A05-1BFA14D6EB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8DF46B-57DA-45FC-8C85-8990DD9E5047}"/>
              </a:ext>
            </a:extLst>
          </p:cNvPr>
          <p:cNvSpPr>
            <a:spLocks noGrp="1"/>
          </p:cNvSpPr>
          <p:nvPr>
            <p:ph type="dt" sz="half" idx="10"/>
          </p:nvPr>
        </p:nvSpPr>
        <p:spPr/>
        <p:txBody>
          <a:bodyPr/>
          <a:lstStyle/>
          <a:p>
            <a:fld id="{8E8E8813-E826-4D3F-A927-07B2C1B26892}" type="datetimeFigureOut">
              <a:rPr lang="en-US" smtClean="0"/>
              <a:t>25/1/2022</a:t>
            </a:fld>
            <a:endParaRPr lang="en-US" dirty="0"/>
          </a:p>
        </p:txBody>
      </p:sp>
      <p:sp>
        <p:nvSpPr>
          <p:cNvPr id="6" name="Footer Placeholder 5">
            <a:extLst>
              <a:ext uri="{FF2B5EF4-FFF2-40B4-BE49-F238E27FC236}">
                <a16:creationId xmlns:a16="http://schemas.microsoft.com/office/drawing/2014/main" id="{A387FDC7-EDFB-430E-8890-8D1BBDE9553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2C06453-9A59-4936-AFCC-5D9088519210}"/>
              </a:ext>
            </a:extLst>
          </p:cNvPr>
          <p:cNvSpPr>
            <a:spLocks noGrp="1"/>
          </p:cNvSpPr>
          <p:nvPr>
            <p:ph type="sldNum" sz="quarter" idx="12"/>
          </p:nvPr>
        </p:nvSpPr>
        <p:spPr/>
        <p:txBody>
          <a:bodyPr/>
          <a:lstStyle/>
          <a:p>
            <a:fld id="{1FAE3AB8-D0CB-487A-B4DD-A84AA3CBDAD1}" type="slidenum">
              <a:rPr lang="en-US" smtClean="0"/>
              <a:t>‹#›</a:t>
            </a:fld>
            <a:endParaRPr lang="en-US" dirty="0"/>
          </a:p>
        </p:txBody>
      </p:sp>
    </p:spTree>
    <p:extLst>
      <p:ext uri="{BB962C8B-B14F-4D97-AF65-F5344CB8AC3E}">
        <p14:creationId xmlns:p14="http://schemas.microsoft.com/office/powerpoint/2010/main" val="3597138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83BB68-9340-45A5-9DF9-75149E7D054E}"/>
              </a:ext>
            </a:extLst>
          </p:cNvPr>
          <p:cNvSpPr>
            <a:spLocks noGrp="1"/>
          </p:cNvSpPr>
          <p:nvPr>
            <p:ph type="title"/>
          </p:nvPr>
        </p:nvSpPr>
        <p:spPr/>
        <p:txBody>
          <a:bodyPr/>
          <a:lstStyle/>
          <a:p>
            <a:r>
              <a:rPr lang="en-US" altLang="zh-CN"/>
              <a:t>Click to edit Master title style</a:t>
            </a:r>
            <a:endParaRPr lang="zh-CN" altLang="en-US"/>
          </a:p>
        </p:txBody>
      </p:sp>
      <p:sp>
        <p:nvSpPr>
          <p:cNvPr id="3" name="内容占位符 2">
            <a:extLst>
              <a:ext uri="{FF2B5EF4-FFF2-40B4-BE49-F238E27FC236}">
                <a16:creationId xmlns:a16="http://schemas.microsoft.com/office/drawing/2014/main" id="{BFF37043-7C13-41D8-B045-D914CA75D42F}"/>
              </a:ext>
            </a:extLst>
          </p:cNvPr>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386FCAB9-0B94-4A46-822A-45ED05C4E166}"/>
              </a:ext>
            </a:extLst>
          </p:cNvPr>
          <p:cNvSpPr>
            <a:spLocks noGrp="1"/>
          </p:cNvSpPr>
          <p:nvPr>
            <p:ph type="dt" sz="half" idx="10"/>
          </p:nvPr>
        </p:nvSpPr>
        <p:spPr/>
        <p:txBody>
          <a:bodyPr/>
          <a:lstStyle/>
          <a:p>
            <a:fld id="{88EB15ED-88B9-4766-9405-10D61C02FD29}" type="datetimeFigureOut">
              <a:rPr lang="zh-CN" altLang="en-US" smtClean="0"/>
              <a:t>2022/1/25</a:t>
            </a:fld>
            <a:endParaRPr lang="zh-CN" altLang="en-US"/>
          </a:p>
        </p:txBody>
      </p:sp>
      <p:sp>
        <p:nvSpPr>
          <p:cNvPr id="5" name="页脚占位符 4">
            <a:extLst>
              <a:ext uri="{FF2B5EF4-FFF2-40B4-BE49-F238E27FC236}">
                <a16:creationId xmlns:a16="http://schemas.microsoft.com/office/drawing/2014/main" id="{03502201-B138-456E-A301-64B45DD78D8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BAE3243-3B82-45A1-A0C4-1D91534233A2}"/>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399263847"/>
      </p:ext>
    </p:extLst>
  </p:cSld>
  <p:clrMapOvr>
    <a:masterClrMapping/>
  </p:clrMapOvr>
  <p:transition spd="slow" advTm="3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3FC74-2A19-4ACF-8DF5-AA538D0F80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09259C-6CAC-465D-AAD4-ADEA19AEBB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16C080-A718-4B23-8756-5348900869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6AA3D7-933E-42B2-B7E8-A961802312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1496DF-B366-4DC1-93FF-723E698641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32D8EB-ACB9-46C0-99C8-FB1159FAF4E7}"/>
              </a:ext>
            </a:extLst>
          </p:cNvPr>
          <p:cNvSpPr>
            <a:spLocks noGrp="1"/>
          </p:cNvSpPr>
          <p:nvPr>
            <p:ph type="dt" sz="half" idx="10"/>
          </p:nvPr>
        </p:nvSpPr>
        <p:spPr/>
        <p:txBody>
          <a:bodyPr/>
          <a:lstStyle/>
          <a:p>
            <a:fld id="{8E8E8813-E826-4D3F-A927-07B2C1B26892}" type="datetimeFigureOut">
              <a:rPr lang="en-US" smtClean="0"/>
              <a:t>25/1/2022</a:t>
            </a:fld>
            <a:endParaRPr lang="en-US" dirty="0"/>
          </a:p>
        </p:txBody>
      </p:sp>
      <p:sp>
        <p:nvSpPr>
          <p:cNvPr id="8" name="Footer Placeholder 7">
            <a:extLst>
              <a:ext uri="{FF2B5EF4-FFF2-40B4-BE49-F238E27FC236}">
                <a16:creationId xmlns:a16="http://schemas.microsoft.com/office/drawing/2014/main" id="{A31B8774-A2A8-4B36-954A-08C142559BE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1F8F5A7-69E0-497E-AF5B-4B553D2F7FB8}"/>
              </a:ext>
            </a:extLst>
          </p:cNvPr>
          <p:cNvSpPr>
            <a:spLocks noGrp="1"/>
          </p:cNvSpPr>
          <p:nvPr>
            <p:ph type="sldNum" sz="quarter" idx="12"/>
          </p:nvPr>
        </p:nvSpPr>
        <p:spPr/>
        <p:txBody>
          <a:bodyPr/>
          <a:lstStyle/>
          <a:p>
            <a:fld id="{1FAE3AB8-D0CB-487A-B4DD-A84AA3CBDAD1}" type="slidenum">
              <a:rPr lang="en-US" smtClean="0"/>
              <a:t>‹#›</a:t>
            </a:fld>
            <a:endParaRPr lang="en-US" dirty="0"/>
          </a:p>
        </p:txBody>
      </p:sp>
    </p:spTree>
    <p:extLst>
      <p:ext uri="{BB962C8B-B14F-4D97-AF65-F5344CB8AC3E}">
        <p14:creationId xmlns:p14="http://schemas.microsoft.com/office/powerpoint/2010/main" val="3047701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C4BC1-FEBE-4B7D-B705-D1C4019BA1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4D1427-418E-469E-8792-63BF280997BB}"/>
              </a:ext>
            </a:extLst>
          </p:cNvPr>
          <p:cNvSpPr>
            <a:spLocks noGrp="1"/>
          </p:cNvSpPr>
          <p:nvPr>
            <p:ph type="dt" sz="half" idx="10"/>
          </p:nvPr>
        </p:nvSpPr>
        <p:spPr/>
        <p:txBody>
          <a:bodyPr/>
          <a:lstStyle/>
          <a:p>
            <a:fld id="{8E8E8813-E826-4D3F-A927-07B2C1B26892}" type="datetimeFigureOut">
              <a:rPr lang="en-US" smtClean="0"/>
              <a:t>25/1/2022</a:t>
            </a:fld>
            <a:endParaRPr lang="en-US" dirty="0"/>
          </a:p>
        </p:txBody>
      </p:sp>
      <p:sp>
        <p:nvSpPr>
          <p:cNvPr id="4" name="Footer Placeholder 3">
            <a:extLst>
              <a:ext uri="{FF2B5EF4-FFF2-40B4-BE49-F238E27FC236}">
                <a16:creationId xmlns:a16="http://schemas.microsoft.com/office/drawing/2014/main" id="{97484F63-2A1C-49EC-B961-012401C98F2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84EC672-BC37-49E1-AC8E-6256EB74B238}"/>
              </a:ext>
            </a:extLst>
          </p:cNvPr>
          <p:cNvSpPr>
            <a:spLocks noGrp="1"/>
          </p:cNvSpPr>
          <p:nvPr>
            <p:ph type="sldNum" sz="quarter" idx="12"/>
          </p:nvPr>
        </p:nvSpPr>
        <p:spPr/>
        <p:txBody>
          <a:bodyPr/>
          <a:lstStyle/>
          <a:p>
            <a:fld id="{1FAE3AB8-D0CB-487A-B4DD-A84AA3CBDAD1}" type="slidenum">
              <a:rPr lang="en-US" smtClean="0"/>
              <a:t>‹#›</a:t>
            </a:fld>
            <a:endParaRPr lang="en-US" dirty="0"/>
          </a:p>
        </p:txBody>
      </p:sp>
    </p:spTree>
    <p:extLst>
      <p:ext uri="{BB962C8B-B14F-4D97-AF65-F5344CB8AC3E}">
        <p14:creationId xmlns:p14="http://schemas.microsoft.com/office/powerpoint/2010/main" val="1514265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6BB56-B8A8-47AF-9443-844090228C22}"/>
              </a:ext>
            </a:extLst>
          </p:cNvPr>
          <p:cNvSpPr>
            <a:spLocks noGrp="1"/>
          </p:cNvSpPr>
          <p:nvPr>
            <p:ph type="dt" sz="half" idx="10"/>
          </p:nvPr>
        </p:nvSpPr>
        <p:spPr/>
        <p:txBody>
          <a:bodyPr/>
          <a:lstStyle/>
          <a:p>
            <a:fld id="{8E8E8813-E826-4D3F-A927-07B2C1B26892}" type="datetimeFigureOut">
              <a:rPr lang="en-US" smtClean="0"/>
              <a:t>25/1/2022</a:t>
            </a:fld>
            <a:endParaRPr lang="en-US" dirty="0"/>
          </a:p>
        </p:txBody>
      </p:sp>
      <p:sp>
        <p:nvSpPr>
          <p:cNvPr id="3" name="Footer Placeholder 2">
            <a:extLst>
              <a:ext uri="{FF2B5EF4-FFF2-40B4-BE49-F238E27FC236}">
                <a16:creationId xmlns:a16="http://schemas.microsoft.com/office/drawing/2014/main" id="{8C9C3571-FDDB-4099-B5C9-D8D3534C339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F73FD78-09C3-492F-91BE-45E70C8E19B9}"/>
              </a:ext>
            </a:extLst>
          </p:cNvPr>
          <p:cNvSpPr>
            <a:spLocks noGrp="1"/>
          </p:cNvSpPr>
          <p:nvPr>
            <p:ph type="sldNum" sz="quarter" idx="12"/>
          </p:nvPr>
        </p:nvSpPr>
        <p:spPr/>
        <p:txBody>
          <a:bodyPr/>
          <a:lstStyle/>
          <a:p>
            <a:fld id="{1FAE3AB8-D0CB-487A-B4DD-A84AA3CBDAD1}" type="slidenum">
              <a:rPr lang="en-US" smtClean="0"/>
              <a:t>‹#›</a:t>
            </a:fld>
            <a:endParaRPr lang="en-US" dirty="0"/>
          </a:p>
        </p:txBody>
      </p:sp>
    </p:spTree>
    <p:extLst>
      <p:ext uri="{BB962C8B-B14F-4D97-AF65-F5344CB8AC3E}">
        <p14:creationId xmlns:p14="http://schemas.microsoft.com/office/powerpoint/2010/main" val="38848162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0DFA9-226F-4B40-AFFE-16B3082C01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3B90F6-C765-4F4E-B7A5-337222D502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983A2A-4330-46FA-B318-7B8AB94162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7360B3-6DC9-42D1-9F36-36BAAEA42527}"/>
              </a:ext>
            </a:extLst>
          </p:cNvPr>
          <p:cNvSpPr>
            <a:spLocks noGrp="1"/>
          </p:cNvSpPr>
          <p:nvPr>
            <p:ph type="dt" sz="half" idx="10"/>
          </p:nvPr>
        </p:nvSpPr>
        <p:spPr/>
        <p:txBody>
          <a:bodyPr/>
          <a:lstStyle/>
          <a:p>
            <a:fld id="{8E8E8813-E826-4D3F-A927-07B2C1B26892}" type="datetimeFigureOut">
              <a:rPr lang="en-US" smtClean="0"/>
              <a:t>25/1/2022</a:t>
            </a:fld>
            <a:endParaRPr lang="en-US" dirty="0"/>
          </a:p>
        </p:txBody>
      </p:sp>
      <p:sp>
        <p:nvSpPr>
          <p:cNvPr id="6" name="Footer Placeholder 5">
            <a:extLst>
              <a:ext uri="{FF2B5EF4-FFF2-40B4-BE49-F238E27FC236}">
                <a16:creationId xmlns:a16="http://schemas.microsoft.com/office/drawing/2014/main" id="{54574522-E989-4ECB-B115-4B7227D0724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24289FA-ED9B-4E6A-ABF1-963B916974FE}"/>
              </a:ext>
            </a:extLst>
          </p:cNvPr>
          <p:cNvSpPr>
            <a:spLocks noGrp="1"/>
          </p:cNvSpPr>
          <p:nvPr>
            <p:ph type="sldNum" sz="quarter" idx="12"/>
          </p:nvPr>
        </p:nvSpPr>
        <p:spPr/>
        <p:txBody>
          <a:bodyPr/>
          <a:lstStyle/>
          <a:p>
            <a:fld id="{1FAE3AB8-D0CB-487A-B4DD-A84AA3CBDAD1}" type="slidenum">
              <a:rPr lang="en-US" smtClean="0"/>
              <a:t>‹#›</a:t>
            </a:fld>
            <a:endParaRPr lang="en-US" dirty="0"/>
          </a:p>
        </p:txBody>
      </p:sp>
    </p:spTree>
    <p:extLst>
      <p:ext uri="{BB962C8B-B14F-4D97-AF65-F5344CB8AC3E}">
        <p14:creationId xmlns:p14="http://schemas.microsoft.com/office/powerpoint/2010/main" val="1481466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90CB4-8362-41BF-B436-CCB7C7BE2C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421A50-6F01-402F-9664-E54D1D73E5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9F2B6CA-6AAF-4278-8411-7AACC2816E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B4CADE-1ED6-4EA2-A3C8-4C7CF7B608F4}"/>
              </a:ext>
            </a:extLst>
          </p:cNvPr>
          <p:cNvSpPr>
            <a:spLocks noGrp="1"/>
          </p:cNvSpPr>
          <p:nvPr>
            <p:ph type="dt" sz="half" idx="10"/>
          </p:nvPr>
        </p:nvSpPr>
        <p:spPr/>
        <p:txBody>
          <a:bodyPr/>
          <a:lstStyle/>
          <a:p>
            <a:fld id="{8E8E8813-E826-4D3F-A927-07B2C1B26892}" type="datetimeFigureOut">
              <a:rPr lang="en-US" smtClean="0"/>
              <a:t>25/1/2022</a:t>
            </a:fld>
            <a:endParaRPr lang="en-US" dirty="0"/>
          </a:p>
        </p:txBody>
      </p:sp>
      <p:sp>
        <p:nvSpPr>
          <p:cNvPr id="6" name="Footer Placeholder 5">
            <a:extLst>
              <a:ext uri="{FF2B5EF4-FFF2-40B4-BE49-F238E27FC236}">
                <a16:creationId xmlns:a16="http://schemas.microsoft.com/office/drawing/2014/main" id="{B71100B9-D592-4C99-AF85-B6F192CC88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CF1704-7EB6-4520-9663-D48B3CB5A1CA}"/>
              </a:ext>
            </a:extLst>
          </p:cNvPr>
          <p:cNvSpPr>
            <a:spLocks noGrp="1"/>
          </p:cNvSpPr>
          <p:nvPr>
            <p:ph type="sldNum" sz="quarter" idx="12"/>
          </p:nvPr>
        </p:nvSpPr>
        <p:spPr/>
        <p:txBody>
          <a:bodyPr/>
          <a:lstStyle/>
          <a:p>
            <a:fld id="{1FAE3AB8-D0CB-487A-B4DD-A84AA3CBDAD1}" type="slidenum">
              <a:rPr lang="en-US" smtClean="0"/>
              <a:t>‹#›</a:t>
            </a:fld>
            <a:endParaRPr lang="en-US" dirty="0"/>
          </a:p>
        </p:txBody>
      </p:sp>
    </p:spTree>
    <p:extLst>
      <p:ext uri="{BB962C8B-B14F-4D97-AF65-F5344CB8AC3E}">
        <p14:creationId xmlns:p14="http://schemas.microsoft.com/office/powerpoint/2010/main" val="34756896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56ED7-D0CA-4F69-A6E4-5C895BC184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07DEF1-B636-4440-B134-BEA6BC8481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04D630-9BF0-4FCD-8EEF-3EB9D9363D22}"/>
              </a:ext>
            </a:extLst>
          </p:cNvPr>
          <p:cNvSpPr>
            <a:spLocks noGrp="1"/>
          </p:cNvSpPr>
          <p:nvPr>
            <p:ph type="dt" sz="half" idx="10"/>
          </p:nvPr>
        </p:nvSpPr>
        <p:spPr/>
        <p:txBody>
          <a:bodyPr/>
          <a:lstStyle/>
          <a:p>
            <a:fld id="{8E8E8813-E826-4D3F-A927-07B2C1B26892}" type="datetimeFigureOut">
              <a:rPr lang="en-US" smtClean="0"/>
              <a:t>25/1/2022</a:t>
            </a:fld>
            <a:endParaRPr lang="en-US" dirty="0"/>
          </a:p>
        </p:txBody>
      </p:sp>
      <p:sp>
        <p:nvSpPr>
          <p:cNvPr id="5" name="Footer Placeholder 4">
            <a:extLst>
              <a:ext uri="{FF2B5EF4-FFF2-40B4-BE49-F238E27FC236}">
                <a16:creationId xmlns:a16="http://schemas.microsoft.com/office/drawing/2014/main" id="{360E983E-02A6-49A7-9306-32E199FD22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1EA4B5-0C20-444C-A530-8342A1F68B4A}"/>
              </a:ext>
            </a:extLst>
          </p:cNvPr>
          <p:cNvSpPr>
            <a:spLocks noGrp="1"/>
          </p:cNvSpPr>
          <p:nvPr>
            <p:ph type="sldNum" sz="quarter" idx="12"/>
          </p:nvPr>
        </p:nvSpPr>
        <p:spPr/>
        <p:txBody>
          <a:bodyPr/>
          <a:lstStyle/>
          <a:p>
            <a:fld id="{1FAE3AB8-D0CB-487A-B4DD-A84AA3CBDAD1}" type="slidenum">
              <a:rPr lang="en-US" smtClean="0"/>
              <a:t>‹#›</a:t>
            </a:fld>
            <a:endParaRPr lang="en-US" dirty="0"/>
          </a:p>
        </p:txBody>
      </p:sp>
    </p:spTree>
    <p:extLst>
      <p:ext uri="{BB962C8B-B14F-4D97-AF65-F5344CB8AC3E}">
        <p14:creationId xmlns:p14="http://schemas.microsoft.com/office/powerpoint/2010/main" val="16446015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987710-8C1D-4ACE-A7F0-A473F3A69A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2869C1-75F7-4AB9-B0BE-638ADEEE47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D5B024-2B3A-4B91-9324-EA28F2C32257}"/>
              </a:ext>
            </a:extLst>
          </p:cNvPr>
          <p:cNvSpPr>
            <a:spLocks noGrp="1"/>
          </p:cNvSpPr>
          <p:nvPr>
            <p:ph type="dt" sz="half" idx="10"/>
          </p:nvPr>
        </p:nvSpPr>
        <p:spPr/>
        <p:txBody>
          <a:bodyPr/>
          <a:lstStyle/>
          <a:p>
            <a:fld id="{8E8E8813-E826-4D3F-A927-07B2C1B26892}" type="datetimeFigureOut">
              <a:rPr lang="en-US" smtClean="0"/>
              <a:t>25/1/2022</a:t>
            </a:fld>
            <a:endParaRPr lang="en-US" dirty="0"/>
          </a:p>
        </p:txBody>
      </p:sp>
      <p:sp>
        <p:nvSpPr>
          <p:cNvPr id="5" name="Footer Placeholder 4">
            <a:extLst>
              <a:ext uri="{FF2B5EF4-FFF2-40B4-BE49-F238E27FC236}">
                <a16:creationId xmlns:a16="http://schemas.microsoft.com/office/drawing/2014/main" id="{BE95A2FF-ECA4-45AA-B5CD-5FAA97A09E8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74FD73B-DE3A-43FD-B249-DF91236DB736}"/>
              </a:ext>
            </a:extLst>
          </p:cNvPr>
          <p:cNvSpPr>
            <a:spLocks noGrp="1"/>
          </p:cNvSpPr>
          <p:nvPr>
            <p:ph type="sldNum" sz="quarter" idx="12"/>
          </p:nvPr>
        </p:nvSpPr>
        <p:spPr/>
        <p:txBody>
          <a:bodyPr/>
          <a:lstStyle/>
          <a:p>
            <a:fld id="{1FAE3AB8-D0CB-487A-B4DD-A84AA3CBDAD1}" type="slidenum">
              <a:rPr lang="en-US" smtClean="0"/>
              <a:t>‹#›</a:t>
            </a:fld>
            <a:endParaRPr lang="en-US" dirty="0"/>
          </a:p>
        </p:txBody>
      </p:sp>
    </p:spTree>
    <p:extLst>
      <p:ext uri="{BB962C8B-B14F-4D97-AF65-F5344CB8AC3E}">
        <p14:creationId xmlns:p14="http://schemas.microsoft.com/office/powerpoint/2010/main" val="2893580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F4CCF9-EEF7-4826-A5BC-F66EFCFA3C1E}"/>
              </a:ext>
            </a:extLst>
          </p:cNvPr>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a:extLst>
              <a:ext uri="{FF2B5EF4-FFF2-40B4-BE49-F238E27FC236}">
                <a16:creationId xmlns:a16="http://schemas.microsoft.com/office/drawing/2014/main" id="{9C83AF09-1352-4A88-99FC-F813F4407B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Edit Master text styles</a:t>
            </a:r>
          </a:p>
        </p:txBody>
      </p:sp>
      <p:sp>
        <p:nvSpPr>
          <p:cNvPr id="4" name="日期占位符 3">
            <a:extLst>
              <a:ext uri="{FF2B5EF4-FFF2-40B4-BE49-F238E27FC236}">
                <a16:creationId xmlns:a16="http://schemas.microsoft.com/office/drawing/2014/main" id="{1ACDCEF6-2A89-4359-BB5C-FE1B82A897F8}"/>
              </a:ext>
            </a:extLst>
          </p:cNvPr>
          <p:cNvSpPr>
            <a:spLocks noGrp="1"/>
          </p:cNvSpPr>
          <p:nvPr>
            <p:ph type="dt" sz="half" idx="10"/>
          </p:nvPr>
        </p:nvSpPr>
        <p:spPr/>
        <p:txBody>
          <a:bodyPr/>
          <a:lstStyle/>
          <a:p>
            <a:fld id="{88EB15ED-88B9-4766-9405-10D61C02FD29}" type="datetimeFigureOut">
              <a:rPr lang="zh-CN" altLang="en-US" smtClean="0"/>
              <a:t>2022/1/25</a:t>
            </a:fld>
            <a:endParaRPr lang="zh-CN" altLang="en-US"/>
          </a:p>
        </p:txBody>
      </p:sp>
      <p:sp>
        <p:nvSpPr>
          <p:cNvPr id="5" name="页脚占位符 4">
            <a:extLst>
              <a:ext uri="{FF2B5EF4-FFF2-40B4-BE49-F238E27FC236}">
                <a16:creationId xmlns:a16="http://schemas.microsoft.com/office/drawing/2014/main" id="{E7577732-3FBC-4D8C-BDA8-110F1F8226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5935D6F-49F4-44A1-BD88-A04E0A96D988}"/>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3921968303"/>
      </p:ext>
    </p:extLst>
  </p:cSld>
  <p:clrMapOvr>
    <a:masterClrMapping/>
  </p:clrMapOvr>
  <p:transition spd="slow" advTm="3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565361-D2BE-4709-861C-3A40981981D7}"/>
              </a:ext>
            </a:extLst>
          </p:cNvPr>
          <p:cNvSpPr>
            <a:spLocks noGrp="1"/>
          </p:cNvSpPr>
          <p:nvPr>
            <p:ph type="title"/>
          </p:nvPr>
        </p:nvSpPr>
        <p:spPr/>
        <p:txBody>
          <a:bodyPr/>
          <a:lstStyle/>
          <a:p>
            <a:r>
              <a:rPr lang="en-US" altLang="zh-CN"/>
              <a:t>Click to edit Master title style</a:t>
            </a:r>
            <a:endParaRPr lang="zh-CN" altLang="en-US"/>
          </a:p>
        </p:txBody>
      </p:sp>
      <p:sp>
        <p:nvSpPr>
          <p:cNvPr id="3" name="内容占位符 2">
            <a:extLst>
              <a:ext uri="{FF2B5EF4-FFF2-40B4-BE49-F238E27FC236}">
                <a16:creationId xmlns:a16="http://schemas.microsoft.com/office/drawing/2014/main" id="{A17C04E3-CD1D-4435-A33A-CD1999862A78}"/>
              </a:ext>
            </a:extLst>
          </p:cNvPr>
          <p:cNvSpPr>
            <a:spLocks noGrp="1"/>
          </p:cNvSpPr>
          <p:nvPr>
            <p:ph sz="half" idx="1"/>
          </p:nvPr>
        </p:nvSpPr>
        <p:spPr>
          <a:xfrm>
            <a:off x="838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a:extLst>
              <a:ext uri="{FF2B5EF4-FFF2-40B4-BE49-F238E27FC236}">
                <a16:creationId xmlns:a16="http://schemas.microsoft.com/office/drawing/2014/main" id="{6D7B32CC-0BFC-44B2-A415-64E99A805C98}"/>
              </a:ext>
            </a:extLst>
          </p:cNvPr>
          <p:cNvSpPr>
            <a:spLocks noGrp="1"/>
          </p:cNvSpPr>
          <p:nvPr>
            <p:ph sz="half" idx="2"/>
          </p:nvPr>
        </p:nvSpPr>
        <p:spPr>
          <a:xfrm>
            <a:off x="6172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a:extLst>
              <a:ext uri="{FF2B5EF4-FFF2-40B4-BE49-F238E27FC236}">
                <a16:creationId xmlns:a16="http://schemas.microsoft.com/office/drawing/2014/main" id="{D643D789-0EBD-4407-8FAC-D1A3AB8E7C44}"/>
              </a:ext>
            </a:extLst>
          </p:cNvPr>
          <p:cNvSpPr>
            <a:spLocks noGrp="1"/>
          </p:cNvSpPr>
          <p:nvPr>
            <p:ph type="dt" sz="half" idx="10"/>
          </p:nvPr>
        </p:nvSpPr>
        <p:spPr/>
        <p:txBody>
          <a:bodyPr/>
          <a:lstStyle/>
          <a:p>
            <a:fld id="{88EB15ED-88B9-4766-9405-10D61C02FD29}" type="datetimeFigureOut">
              <a:rPr lang="zh-CN" altLang="en-US" smtClean="0"/>
              <a:t>2022/1/25</a:t>
            </a:fld>
            <a:endParaRPr lang="zh-CN" altLang="en-US"/>
          </a:p>
        </p:txBody>
      </p:sp>
      <p:sp>
        <p:nvSpPr>
          <p:cNvPr id="6" name="页脚占位符 5">
            <a:extLst>
              <a:ext uri="{FF2B5EF4-FFF2-40B4-BE49-F238E27FC236}">
                <a16:creationId xmlns:a16="http://schemas.microsoft.com/office/drawing/2014/main" id="{7822E30C-4360-4318-B1C2-7ABD2DB33F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DDECC2-835E-4D68-BFC5-EA4C99518FC9}"/>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2152756961"/>
      </p:ext>
    </p:extLst>
  </p:cSld>
  <p:clrMapOvr>
    <a:masterClrMapping/>
  </p:clrMapOvr>
  <p:transition spd="slow" advTm="3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6D68D0-4882-49E7-99FD-302ADEB03E3C}"/>
              </a:ext>
            </a:extLst>
          </p:cNvPr>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a:extLst>
              <a:ext uri="{FF2B5EF4-FFF2-40B4-BE49-F238E27FC236}">
                <a16:creationId xmlns:a16="http://schemas.microsoft.com/office/drawing/2014/main" id="{2798ABAB-ECC3-4F49-BAB6-E25A7C3064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内容占位符 3">
            <a:extLst>
              <a:ext uri="{FF2B5EF4-FFF2-40B4-BE49-F238E27FC236}">
                <a16:creationId xmlns:a16="http://schemas.microsoft.com/office/drawing/2014/main" id="{AF67B60B-3301-40A4-8634-4DC890F093C2}"/>
              </a:ext>
            </a:extLst>
          </p:cNvPr>
          <p:cNvSpPr>
            <a:spLocks noGrp="1"/>
          </p:cNvSpPr>
          <p:nvPr>
            <p:ph sz="half" idx="2"/>
          </p:nvPr>
        </p:nvSpPr>
        <p:spPr>
          <a:xfrm>
            <a:off x="839788" y="2505075"/>
            <a:ext cx="5157787"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a:extLst>
              <a:ext uri="{FF2B5EF4-FFF2-40B4-BE49-F238E27FC236}">
                <a16:creationId xmlns:a16="http://schemas.microsoft.com/office/drawing/2014/main" id="{F447C786-89D8-4586-9FDA-E9464DFCE7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内容占位符 5">
            <a:extLst>
              <a:ext uri="{FF2B5EF4-FFF2-40B4-BE49-F238E27FC236}">
                <a16:creationId xmlns:a16="http://schemas.microsoft.com/office/drawing/2014/main" id="{0137B4B1-DC45-4235-9C30-51CC076C5CCA}"/>
              </a:ext>
            </a:extLst>
          </p:cNvPr>
          <p:cNvSpPr>
            <a:spLocks noGrp="1"/>
          </p:cNvSpPr>
          <p:nvPr>
            <p:ph sz="quarter" idx="4"/>
          </p:nvPr>
        </p:nvSpPr>
        <p:spPr>
          <a:xfrm>
            <a:off x="6172200" y="2505075"/>
            <a:ext cx="5183188"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a:extLst>
              <a:ext uri="{FF2B5EF4-FFF2-40B4-BE49-F238E27FC236}">
                <a16:creationId xmlns:a16="http://schemas.microsoft.com/office/drawing/2014/main" id="{AB625036-2875-421C-9091-AC81B6D9DCBD}"/>
              </a:ext>
            </a:extLst>
          </p:cNvPr>
          <p:cNvSpPr>
            <a:spLocks noGrp="1"/>
          </p:cNvSpPr>
          <p:nvPr>
            <p:ph type="dt" sz="half" idx="10"/>
          </p:nvPr>
        </p:nvSpPr>
        <p:spPr/>
        <p:txBody>
          <a:bodyPr/>
          <a:lstStyle/>
          <a:p>
            <a:fld id="{88EB15ED-88B9-4766-9405-10D61C02FD29}" type="datetimeFigureOut">
              <a:rPr lang="zh-CN" altLang="en-US" smtClean="0"/>
              <a:t>2022/1/25</a:t>
            </a:fld>
            <a:endParaRPr lang="zh-CN" altLang="en-US"/>
          </a:p>
        </p:txBody>
      </p:sp>
      <p:sp>
        <p:nvSpPr>
          <p:cNvPr id="8" name="页脚占位符 7">
            <a:extLst>
              <a:ext uri="{FF2B5EF4-FFF2-40B4-BE49-F238E27FC236}">
                <a16:creationId xmlns:a16="http://schemas.microsoft.com/office/drawing/2014/main" id="{C5707A95-E157-490B-BAF3-29FAA035B88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5D8CA39-64A1-4BA0-B773-22F28D1873D9}"/>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2346983821"/>
      </p:ext>
    </p:extLst>
  </p:cSld>
  <p:clrMapOvr>
    <a:masterClrMapping/>
  </p:clrMapOvr>
  <p:transition spd="slow" advTm="3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DB7602-9F35-4839-8C57-33826D2B4414}"/>
              </a:ext>
            </a:extLst>
          </p:cNvPr>
          <p:cNvSpPr>
            <a:spLocks noGrp="1"/>
          </p:cNvSpPr>
          <p:nvPr>
            <p:ph type="title"/>
          </p:nvPr>
        </p:nvSpPr>
        <p:spPr/>
        <p:txBody>
          <a:bodyPr/>
          <a:lstStyle/>
          <a:p>
            <a:r>
              <a:rPr lang="en-US" altLang="zh-CN"/>
              <a:t>Click to edit Master title style</a:t>
            </a:r>
            <a:endParaRPr lang="zh-CN" altLang="en-US"/>
          </a:p>
        </p:txBody>
      </p:sp>
      <p:sp>
        <p:nvSpPr>
          <p:cNvPr id="3" name="日期占位符 2">
            <a:extLst>
              <a:ext uri="{FF2B5EF4-FFF2-40B4-BE49-F238E27FC236}">
                <a16:creationId xmlns:a16="http://schemas.microsoft.com/office/drawing/2014/main" id="{5D9A2F13-40AA-4DED-AD91-3A5AD538F0B4}"/>
              </a:ext>
            </a:extLst>
          </p:cNvPr>
          <p:cNvSpPr>
            <a:spLocks noGrp="1"/>
          </p:cNvSpPr>
          <p:nvPr>
            <p:ph type="dt" sz="half" idx="10"/>
          </p:nvPr>
        </p:nvSpPr>
        <p:spPr/>
        <p:txBody>
          <a:bodyPr/>
          <a:lstStyle/>
          <a:p>
            <a:fld id="{88EB15ED-88B9-4766-9405-10D61C02FD29}" type="datetimeFigureOut">
              <a:rPr lang="zh-CN" altLang="en-US" smtClean="0"/>
              <a:t>2022/1/25</a:t>
            </a:fld>
            <a:endParaRPr lang="zh-CN" altLang="en-US"/>
          </a:p>
        </p:txBody>
      </p:sp>
      <p:sp>
        <p:nvSpPr>
          <p:cNvPr id="4" name="页脚占位符 3">
            <a:extLst>
              <a:ext uri="{FF2B5EF4-FFF2-40B4-BE49-F238E27FC236}">
                <a16:creationId xmlns:a16="http://schemas.microsoft.com/office/drawing/2014/main" id="{FD926094-C2B7-4BD2-86B7-D4C1BEEA931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7F2295E-923B-411B-ACE7-7F549E4B4A17}"/>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2225467684"/>
      </p:ext>
    </p:extLst>
  </p:cSld>
  <p:clrMapOvr>
    <a:masterClrMapping/>
  </p:clrMapOvr>
  <p:transition spd="slow" advTm="3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3603575816"/>
      </p:ext>
    </p:extLst>
  </p:cSld>
  <p:clrMapOvr>
    <a:masterClrMapping/>
  </p:clrMapOvr>
  <p:transition spd="slow" advTm="3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3478940401"/>
      </p:ext>
    </p:extLst>
  </p:cSld>
  <p:clrMapOvr>
    <a:masterClrMapping/>
  </p:clrMapOvr>
  <p:transition spd="slow" advTm="3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1339376664"/>
      </p:ext>
    </p:extLst>
  </p:cSld>
  <p:clrMapOvr>
    <a:masterClrMapping/>
  </p:clrMapOvr>
  <p:transition spd="slow" advTm="3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8264AA3-EF09-4136-B307-ECB9924162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9E6073F-BC80-4BD9-B052-AA5FE099CA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A33251D-8FD4-4180-ABCD-BFBB3A1F4F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fld id="{88EB15ED-88B9-4766-9405-10D61C02FD29}" type="datetimeFigureOut">
              <a:rPr lang="zh-CN" altLang="en-US" smtClean="0"/>
              <a:pPr/>
              <a:t>2022/1/25</a:t>
            </a:fld>
            <a:endParaRPr lang="zh-CN" altLang="en-US" dirty="0"/>
          </a:p>
        </p:txBody>
      </p:sp>
      <p:sp>
        <p:nvSpPr>
          <p:cNvPr id="5" name="页脚占位符 4">
            <a:extLst>
              <a:ext uri="{FF2B5EF4-FFF2-40B4-BE49-F238E27FC236}">
                <a16:creationId xmlns:a16="http://schemas.microsoft.com/office/drawing/2014/main" id="{1C0D2D06-3AEC-41B8-A039-37380CF05E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BFBC5792-E88B-4FAA-B0A8-6A692BE947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fld id="{A0B78919-47BD-42F6-9240-8F0689047340}" type="slidenum">
              <a:rPr lang="zh-CN" altLang="en-US" smtClean="0"/>
              <a:pPr/>
              <a:t>‹#›</a:t>
            </a:fld>
            <a:endParaRPr lang="zh-CN" altLang="en-US" dirty="0"/>
          </a:p>
        </p:txBody>
      </p:sp>
    </p:spTree>
    <p:extLst>
      <p:ext uri="{BB962C8B-B14F-4D97-AF65-F5344CB8AC3E}">
        <p14:creationId xmlns:p14="http://schemas.microsoft.com/office/powerpoint/2010/main" val="14159990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07号-萌趣欢乐体" panose="00000500000000000000" pitchFamily="2" charset="-122"/>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07号-萌趣欢乐体" panose="00000500000000000000" pitchFamily="2" charset="-122"/>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07号-萌趣欢乐体" panose="00000500000000000000" pitchFamily="2" charset="-122"/>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A7B7FE-BDAF-4E74-9ED4-B6D313E2AF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C89B4B-26BC-4AA5-A5FC-6E103C224B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3F3ABF-2EDF-4780-B070-6149DD3954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8E8813-E826-4D3F-A927-07B2C1B26892}" type="datetimeFigureOut">
              <a:rPr lang="en-US" smtClean="0"/>
              <a:t>25/1/2022</a:t>
            </a:fld>
            <a:endParaRPr lang="en-US" dirty="0"/>
          </a:p>
        </p:txBody>
      </p:sp>
      <p:sp>
        <p:nvSpPr>
          <p:cNvPr id="5" name="Footer Placeholder 4">
            <a:extLst>
              <a:ext uri="{FF2B5EF4-FFF2-40B4-BE49-F238E27FC236}">
                <a16:creationId xmlns:a16="http://schemas.microsoft.com/office/drawing/2014/main" id="{DA825C84-87C3-4027-BF42-1701D8E649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FDCA9C3-C251-4ADB-B658-FB8FD7D706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AE3AB8-D0CB-487A-B4DD-A84AA3CBDAD1}" type="slidenum">
              <a:rPr lang="en-US" smtClean="0"/>
              <a:t>‹#›</a:t>
            </a:fld>
            <a:endParaRPr lang="en-US" dirty="0"/>
          </a:p>
        </p:txBody>
      </p:sp>
    </p:spTree>
    <p:extLst>
      <p:ext uri="{BB962C8B-B14F-4D97-AF65-F5344CB8AC3E}">
        <p14:creationId xmlns:p14="http://schemas.microsoft.com/office/powerpoint/2010/main" val="111468441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slide" Target="slide4.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slide" Target="slide4.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slide" Target="slide4.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slide" Target="slide4.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slide" Target="slide4.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8.xml"/><Relationship Id="rId5" Type="http://schemas.microsoft.com/office/2007/relationships/hdphoto" Target="../media/hdphoto2.wdp"/><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audio" Target="../media/audio3.wav"/></Relationships>
</file>

<file path=ppt/slides/_rels/slide2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audio" Target="../media/audio3.wav"/></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audio" Target="../media/audio3.wav"/></Relationships>
</file>

<file path=ppt/slides/_rels/slide3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audio" Target="../media/audio3.wav"/></Relationships>
</file>

<file path=ppt/slides/_rels/slide3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audio" Target="../media/audio3.wav"/></Relationships>
</file>

<file path=ppt/slides/_rels/slide3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audio" Target="../media/audio3.wav"/></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1.pn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6.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47.png"/><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slide" Target="slide5.xml"/><Relationship Id="rId18" Type="http://schemas.openxmlformats.org/officeDocument/2006/relationships/slide" Target="slide10.xml"/><Relationship Id="rId3" Type="http://schemas.openxmlformats.org/officeDocument/2006/relationships/image" Target="../media/image7.png"/><Relationship Id="rId21" Type="http://schemas.openxmlformats.org/officeDocument/2006/relationships/slide" Target="slide13.xml"/><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slide" Target="slide9.xml"/><Relationship Id="rId2" Type="http://schemas.openxmlformats.org/officeDocument/2006/relationships/image" Target="../media/image6.gif"/><Relationship Id="rId16" Type="http://schemas.openxmlformats.org/officeDocument/2006/relationships/slide" Target="slide8.xml"/><Relationship Id="rId20" Type="http://schemas.openxmlformats.org/officeDocument/2006/relationships/slide" Target="slide12.xml"/><Relationship Id="rId1" Type="http://schemas.openxmlformats.org/officeDocument/2006/relationships/slideLayout" Target="../slideLayouts/slideLayout16.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slide" Target="slide7.xml"/><Relationship Id="rId23" Type="http://schemas.openxmlformats.org/officeDocument/2006/relationships/image" Target="../media/image16.png"/><Relationship Id="rId10" Type="http://schemas.openxmlformats.org/officeDocument/2006/relationships/image" Target="../media/image13.png"/><Relationship Id="rId19" Type="http://schemas.openxmlformats.org/officeDocument/2006/relationships/slide" Target="slide11.xml"/><Relationship Id="rId4" Type="http://schemas.microsoft.com/office/2007/relationships/hdphoto" Target="../media/hdphoto1.wdp"/><Relationship Id="rId9" Type="http://schemas.openxmlformats.org/officeDocument/2006/relationships/image" Target="../media/image12.png"/><Relationship Id="rId14" Type="http://schemas.openxmlformats.org/officeDocument/2006/relationships/slide" Target="slide6.xml"/><Relationship Id="rId22" Type="http://schemas.openxmlformats.org/officeDocument/2006/relationships/slide" Target="slide14.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slide" Target="slide4.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slide" Target="slide4.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slide" Target="slide4.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slide" Target="slide4.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slide" Target="slide4.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E9F6C7A-8C3B-4FEE-8BB1-A9E2804C2AF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sp>
        <p:nvSpPr>
          <p:cNvPr id="11" name="文本框 10">
            <a:extLst>
              <a:ext uri="{FF2B5EF4-FFF2-40B4-BE49-F238E27FC236}">
                <a16:creationId xmlns:a16="http://schemas.microsoft.com/office/drawing/2014/main" id="{6035EB75-F946-4E83-A818-608789F1851B}"/>
              </a:ext>
            </a:extLst>
          </p:cNvPr>
          <p:cNvSpPr txBox="1"/>
          <p:nvPr/>
        </p:nvSpPr>
        <p:spPr>
          <a:xfrm>
            <a:off x="2597364" y="2225655"/>
            <a:ext cx="7447721" cy="1015663"/>
          </a:xfrm>
          <a:prstGeom prst="rect">
            <a:avLst/>
          </a:prstGeom>
          <a:noFill/>
        </p:spPr>
        <p:txBody>
          <a:bodyPr wrap="square" rtlCol="0">
            <a:spAutoFit/>
          </a:bodyPr>
          <a:lstStyle/>
          <a:p>
            <a:pPr lvl="0" algn="ctr">
              <a:defRPr/>
            </a:pPr>
            <a:r>
              <a:rPr lang="en-US" sz="6000" b="1" dirty="0">
                <a:solidFill>
                  <a:srgbClr val="C00000"/>
                </a:solidFill>
                <a:latin typeface="Times New Roman" panose="02020603050405020304" pitchFamily="18" charset="0"/>
                <a:cs typeface="Times New Roman" panose="02020603050405020304" pitchFamily="18" charset="0"/>
              </a:rPr>
              <a:t>ÔN TẬP</a:t>
            </a:r>
          </a:p>
        </p:txBody>
      </p:sp>
      <p:sp>
        <p:nvSpPr>
          <p:cNvPr id="6" name="文本框 10">
            <a:extLst>
              <a:ext uri="{FF2B5EF4-FFF2-40B4-BE49-F238E27FC236}">
                <a16:creationId xmlns:a16="http://schemas.microsoft.com/office/drawing/2014/main" id="{6EA17645-CA18-4529-9D91-3F50CE38B6D5}"/>
              </a:ext>
            </a:extLst>
          </p:cNvPr>
          <p:cNvSpPr txBox="1"/>
          <p:nvPr/>
        </p:nvSpPr>
        <p:spPr>
          <a:xfrm>
            <a:off x="2471531" y="1214053"/>
            <a:ext cx="74477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Tiết</a:t>
            </a:r>
            <a:r>
              <a:rPr kumimoji="0" lang="en-US" sz="3600" b="1" i="0"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r>
              <a:rPr kumimoji="0" lang="en-US" sz="3600" b="1" i="0"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     </a:t>
            </a:r>
            <a:endParaRPr kumimoji="0" lang="en-US" sz="3600" b="0" i="0"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5" name="文本框 10">
            <a:extLst>
              <a:ext uri="{FF2B5EF4-FFF2-40B4-BE49-F238E27FC236}">
                <a16:creationId xmlns:a16="http://schemas.microsoft.com/office/drawing/2014/main" id="{3B19E44D-2A08-4CC4-8B67-C2F9E2A49DD5}"/>
              </a:ext>
            </a:extLst>
          </p:cNvPr>
          <p:cNvSpPr txBox="1"/>
          <p:nvPr/>
        </p:nvSpPr>
        <p:spPr>
          <a:xfrm>
            <a:off x="2597365" y="3614710"/>
            <a:ext cx="74477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Giáo</a:t>
            </a:r>
            <a:r>
              <a:rPr kumimoji="0" lang="en-US" sz="3600" b="1" i="0"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3600" b="1" i="0"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viên</a:t>
            </a:r>
            <a:r>
              <a:rPr kumimoji="0" lang="en-US" sz="3600" b="1" i="0"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a:t>
            </a:r>
            <a:endParaRPr kumimoji="0" lang="en-US" sz="3600" b="0" i="0"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40126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Untitlead (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037" y="2971801"/>
            <a:ext cx="2266324"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2" y="658404"/>
            <a:ext cx="2321357" cy="171649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crushed-ice-frame-white-background-5463669a2 (a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6401" y="405350"/>
            <a:ext cx="8636000" cy="21092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6405" y="2819403"/>
            <a:ext cx="8652932" cy="2057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64000" y="838204"/>
            <a:ext cx="6400801" cy="1425104"/>
          </a:xfrm>
          <a:prstGeom prst="rect">
            <a:avLst/>
          </a:prstGeom>
          <a:noFill/>
        </p:spPr>
        <p:txBody>
          <a:bodyPr wrap="square" lIns="131162" tIns="65581" rIns="131162" bIns="65581" rtlCol="0">
            <a:spAutoFit/>
          </a:bodyPr>
          <a:lstStyle/>
          <a:p>
            <a:pPr lvl="0" algn="just"/>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6. </a:t>
            </a:r>
            <a:r>
              <a:rPr lang="en-US" sz="2800" dirty="0" err="1">
                <a:solidFill>
                  <a:prstClr val="black"/>
                </a:solidFill>
                <a:latin typeface="Times New Roman" panose="02020603050405020304" pitchFamily="18" charset="0"/>
                <a:cs typeface="Times New Roman" panose="02020603050405020304" pitchFamily="18" charset="0"/>
              </a:rPr>
              <a:t>Những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biểu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đặc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điểm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ngoài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qua </a:t>
            </a:r>
            <a:r>
              <a:rPr lang="en-US" sz="2800" dirty="0" err="1">
                <a:solidFill>
                  <a:prstClr val="black"/>
                </a:solidFill>
                <a:latin typeface="Times New Roman" panose="02020603050405020304" pitchFamily="18" charset="0"/>
                <a:cs typeface="Times New Roman" panose="02020603050405020304" pitchFamily="18" charset="0"/>
              </a:rPr>
              <a:t>hình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dáng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nét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mặt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trang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phục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gọi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gì</a:t>
            </a:r>
            <a:r>
              <a:rPr lang="en-US" sz="2800" dirty="0">
                <a:solidFill>
                  <a:prstClr val="black"/>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3578779" y="3414730"/>
            <a:ext cx="7433736" cy="563330"/>
          </a:xfrm>
          <a:prstGeom prst="rect">
            <a:avLst/>
          </a:prstGeom>
          <a:noFill/>
        </p:spPr>
        <p:txBody>
          <a:bodyPr wrap="square" lIns="131162" tIns="65581" rIns="131162" bIns="65581" rtlCol="0">
            <a:spAutoFit/>
          </a:bodyPr>
          <a:lstStyle/>
          <a:p>
            <a:pPr lvl="0" algn="ctr">
              <a:defRPr/>
            </a:pPr>
            <a:r>
              <a:rPr lang="en-US" sz="2800" dirty="0" err="1">
                <a:solidFill>
                  <a:prstClr val="black"/>
                </a:solidFill>
                <a:latin typeface="Times New Roman" panose="02020603050405020304" pitchFamily="18" charset="0"/>
                <a:cs typeface="Times New Roman" panose="02020603050405020304" pitchFamily="18" charset="0"/>
              </a:rPr>
              <a:t>Ngoại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2" descr="C:\Users\ADMIN\Desktop\Untitled1 (2).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2402" y="5104254"/>
            <a:ext cx="2374900" cy="1485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300492"/>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8"/>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p:stCondLst>
                        <p:cond delay="0"/>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nextCondLst>
                <p:cond evt="onClick" delay="0">
                  <p:tgtEl>
                    <p:spTgt spid="1027"/>
                  </p:tgtEl>
                </p:cond>
              </p:nextCondLst>
            </p:seq>
          </p:childTnLst>
        </p:cTn>
      </p:par>
    </p:tnLst>
    <p:bldLst>
      <p:bldP spid="2"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Untitlead (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037" y="2971801"/>
            <a:ext cx="2266324"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2" y="658404"/>
            <a:ext cx="2321357" cy="171649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crushed-ice-frame-white-background-5463669a2 (a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6401" y="405350"/>
            <a:ext cx="8636000" cy="21092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6405" y="2819403"/>
            <a:ext cx="8652932" cy="2057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64000" y="838204"/>
            <a:ext cx="6400801" cy="994217"/>
          </a:xfrm>
          <a:prstGeom prst="rect">
            <a:avLst/>
          </a:prstGeom>
          <a:noFill/>
        </p:spPr>
        <p:txBody>
          <a:bodyPr wrap="square" lIns="131162" tIns="65581" rIns="131162" bIns="65581"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7.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Dấu</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hiệu</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4016282" y="3227882"/>
            <a:ext cx="6513177" cy="1240439"/>
          </a:xfrm>
          <a:prstGeom prst="rect">
            <a:avLst/>
          </a:prstGeom>
          <a:noFill/>
        </p:spPr>
        <p:txBody>
          <a:bodyPr wrap="square" lIns="131162" tIns="65581" rIns="131162" bIns="65581" rtlCol="0">
            <a:spAutoFit/>
          </a:bodyPr>
          <a:lstStyle/>
          <a:p>
            <a:pPr lvl="0" algn="just"/>
            <a:r>
              <a:rPr lang="en-US" sz="2400" dirty="0">
                <a:solidFill>
                  <a:prstClr val="black"/>
                </a:solidFill>
                <a:latin typeface="Times New Roman" panose="02020603050405020304" pitchFamily="18" charset="0"/>
                <a:cs typeface="Times New Roman" panose="02020603050405020304" pitchFamily="18" charset="0"/>
              </a:rPr>
              <a:t>C</a:t>
            </a:r>
            <a:r>
              <a:rPr lang="vi-VN" sz="2400" dirty="0">
                <a:solidFill>
                  <a:prstClr val="black"/>
                </a:solidFill>
                <a:latin typeface="Times New Roman" panose="02020603050405020304" pitchFamily="18" charset="0"/>
                <a:cs typeface="Times New Roman" panose="02020603050405020304" pitchFamily="18" charset="0"/>
              </a:rPr>
              <a:t>âu nói được đặt thành dòng riêng và có gạch đầu dòng câu nói được đặt trong ngoặc kép sau dấu hai chấm.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2" descr="C:\Users\ADMIN\Desktop\Untitled1 (2).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2402" y="5104254"/>
            <a:ext cx="2374900" cy="1485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173556"/>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8"/>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p:stCondLst>
                        <p:cond delay="0"/>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nextCondLst>
                <p:cond evt="onClick" delay="0">
                  <p:tgtEl>
                    <p:spTgt spid="1027"/>
                  </p:tgtEl>
                </p:cond>
              </p:nextCondLst>
            </p:seq>
          </p:childTnLst>
        </p:cTn>
      </p:par>
    </p:tnLst>
    <p:bldLst>
      <p:bldP spid="2"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Untitlead (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037" y="2971801"/>
            <a:ext cx="2266324"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2" y="658404"/>
            <a:ext cx="2321357" cy="171649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crushed-ice-frame-white-background-5463669a2 (a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6401" y="405350"/>
            <a:ext cx="8636000" cy="21092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6405" y="2819403"/>
            <a:ext cx="8652932" cy="2057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64000" y="838204"/>
            <a:ext cx="6400801" cy="1855992"/>
          </a:xfrm>
          <a:prstGeom prst="rect">
            <a:avLst/>
          </a:prstGeom>
          <a:noFill/>
        </p:spPr>
        <p:txBody>
          <a:bodyPr wrap="square" lIns="131162" tIns="65581" rIns="131162" bIns="65581" rtlCol="0">
            <a:spAutoFit/>
          </a:bodyPr>
          <a:lstStyle/>
          <a:p>
            <a:pPr lvl="0" algn="just"/>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8. </a:t>
            </a:r>
            <a:r>
              <a:rPr lang="en-US" sz="2800" dirty="0" err="1">
                <a:solidFill>
                  <a:prstClr val="black"/>
                </a:solidFill>
                <a:latin typeface="Times New Roman" panose="02020603050405020304" pitchFamily="18" charset="0"/>
                <a:cs typeface="Times New Roman" panose="02020603050405020304" pitchFamily="18" charset="0"/>
              </a:rPr>
              <a:t>Điền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từ</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còn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thiếu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chỗ</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trống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phần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xúc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cs typeface="Times New Roman" panose="02020603050405020304" pitchFamily="18" charset="0"/>
              </a:rPr>
              <a:t>, chi </a:t>
            </a:r>
            <a:r>
              <a:rPr lang="en-US" sz="2800" dirty="0" err="1">
                <a:solidFill>
                  <a:prstClr val="black"/>
                </a:solidFill>
                <a:latin typeface="Times New Roman" panose="02020603050405020304" pitchFamily="18" charset="0"/>
                <a:cs typeface="Times New Roman" panose="02020603050405020304" pitchFamily="18" charset="0"/>
              </a:rPr>
              <a:t>phối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hành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động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5239799" y="3429000"/>
            <a:ext cx="2201236" cy="501775"/>
          </a:xfrm>
          <a:prstGeom prst="rect">
            <a:avLst/>
          </a:prstGeom>
          <a:noFill/>
        </p:spPr>
        <p:txBody>
          <a:bodyPr wrap="square" lIns="131162" tIns="65581" rIns="131162" bIns="65581" rtlCol="0">
            <a:spAutoFit/>
          </a:bodyPr>
          <a:lstStyle/>
          <a:p>
            <a:pPr lvl="0" algn="just"/>
            <a:r>
              <a:rPr lang="en-US" sz="2400" dirty="0">
                <a:solidFill>
                  <a:prstClr val="black"/>
                </a:solidFill>
                <a:latin typeface="Times New Roman" panose="02020603050405020304" pitchFamily="18" charset="0"/>
                <a:cs typeface="Times New Roman" panose="02020603050405020304" pitchFamily="18" charset="0"/>
              </a:rPr>
              <a:t>Ý </a:t>
            </a:r>
            <a:r>
              <a:rPr lang="en-US" sz="2400" dirty="0" err="1">
                <a:solidFill>
                  <a:prstClr val="black"/>
                </a:solidFill>
                <a:latin typeface="Times New Roman" panose="02020603050405020304" pitchFamily="18" charset="0"/>
                <a:cs typeface="Times New Roman" panose="02020603050405020304" pitchFamily="18" charset="0"/>
              </a:rPr>
              <a:t>nghĩ</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2" descr="C:\Users\ADMIN\Desktop\Untitled1 (2).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2402" y="5104254"/>
            <a:ext cx="2374900" cy="1485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523729"/>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8"/>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p:stCondLst>
                        <p:cond delay="0"/>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nextCondLst>
                <p:cond evt="onClick" delay="0">
                  <p:tgtEl>
                    <p:spTgt spid="1027"/>
                  </p:tgtEl>
                </p:cond>
              </p:nextCondLst>
            </p:seq>
          </p:childTnLst>
        </p:cTn>
      </p:par>
    </p:tnLst>
    <p:bldLst>
      <p:bldP spid="2"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Untitlead (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037" y="2971801"/>
            <a:ext cx="2266324"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2" y="658404"/>
            <a:ext cx="2321357" cy="171649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crushed-ice-frame-white-background-5463669a2 (a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6401" y="405350"/>
            <a:ext cx="8636000" cy="21092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6405" y="2819403"/>
            <a:ext cx="8652932" cy="2057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64000" y="838204"/>
            <a:ext cx="6400801" cy="1425104"/>
          </a:xfrm>
          <a:prstGeom prst="rect">
            <a:avLst/>
          </a:prstGeom>
          <a:noFill/>
        </p:spPr>
        <p:txBody>
          <a:bodyPr wrap="square" lIns="131162" tIns="65581" rIns="131162" bIns="65581" rtlCol="0">
            <a:spAutoFit/>
          </a:bodyPr>
          <a:lstStyle/>
          <a:p>
            <a:pPr lvl="0" algn="just"/>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9.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thiếu</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chỗ</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trống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Ngôn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ngữ</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phẩm</a:t>
            </a:r>
            <a:r>
              <a:rPr lang="en-US" sz="2800" dirty="0">
                <a:solidFill>
                  <a:prstClr val="black"/>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5600525" y="3255537"/>
            <a:ext cx="1194558" cy="624885"/>
          </a:xfrm>
          <a:prstGeom prst="rect">
            <a:avLst/>
          </a:prstGeom>
          <a:noFill/>
        </p:spPr>
        <p:txBody>
          <a:bodyPr wrap="square" lIns="131162" tIns="65581" rIns="131162" bIns="65581"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2" descr="C:\Users\ADMIN\Desktop\Untitled1 (2).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2402" y="5104254"/>
            <a:ext cx="2374900" cy="1485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693837"/>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8"/>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p:stCondLst>
                        <p:cond delay="0"/>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nextCondLst>
                <p:cond evt="onClick" delay="0">
                  <p:tgtEl>
                    <p:spTgt spid="1027"/>
                  </p:tgtEl>
                </p:cond>
              </p:nextCondLst>
            </p:seq>
          </p:childTnLst>
        </p:cTn>
      </p:par>
    </p:tnLst>
    <p:bldLst>
      <p:bldP spid="2"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Untitlead (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037" y="2971801"/>
            <a:ext cx="2266324"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2" y="658404"/>
            <a:ext cx="2321357" cy="171649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crushed-ice-frame-white-background-5463669a2 (a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6401" y="405350"/>
            <a:ext cx="8636000" cy="21092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6405" y="2819403"/>
            <a:ext cx="8652932" cy="2057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64000" y="838204"/>
            <a:ext cx="6590018" cy="1425104"/>
          </a:xfrm>
          <a:prstGeom prst="rect">
            <a:avLst/>
          </a:prstGeom>
          <a:noFill/>
        </p:spPr>
        <p:txBody>
          <a:bodyPr wrap="square" lIns="131162" tIns="65581" rIns="131162" bIns="65581" rtlCol="0">
            <a:spAutoFit/>
          </a:bodyPr>
          <a:lstStyle/>
          <a:p>
            <a:pPr lvl="0" algn="just"/>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 </a:t>
            </a:r>
            <a:r>
              <a:rPr lang="en-US" sz="2800" noProof="0" dirty="0">
                <a:solidFill>
                  <a:prstClr val="black"/>
                </a:solidFill>
                <a:latin typeface="Times New Roman" panose="02020603050405020304" pitchFamily="18" charset="0"/>
                <a:cs typeface="Times New Roman" panose="02020603050405020304" pitchFamily="18" charset="0"/>
              </a:rPr>
              <a:t>C</a:t>
            </a:r>
            <a:r>
              <a:rPr lang="vi-VN" sz="2800" dirty="0">
                <a:solidFill>
                  <a:prstClr val="black"/>
                </a:solidFill>
                <a:latin typeface="Times New Roman" panose="02020603050405020304" pitchFamily="18" charset="0"/>
                <a:cs typeface="Times New Roman" panose="02020603050405020304" pitchFamily="18" charset="0"/>
              </a:rPr>
              <a:t>ái xảy ra được nhận thức có ranh giới rõ ràng, phân biệt với những cái xảy ra khác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gọi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gì</a:t>
            </a:r>
            <a:r>
              <a:rPr lang="en-US" sz="2800" dirty="0">
                <a:solidFill>
                  <a:prstClr val="black"/>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5424355" y="3398259"/>
            <a:ext cx="4524987" cy="686441"/>
          </a:xfrm>
          <a:prstGeom prst="rect">
            <a:avLst/>
          </a:prstGeom>
          <a:noFill/>
        </p:spPr>
        <p:txBody>
          <a:bodyPr wrap="square" lIns="131162" tIns="65581" rIns="131162" bIns="65581" rtlCol="0">
            <a:spAutoFit/>
          </a:bodyPr>
          <a:lstStyle/>
          <a:p>
            <a:pPr lvl="0" algn="just"/>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Sự</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việc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chính</a:t>
            </a:r>
            <a:r>
              <a:rPr lang="en-US" sz="3600" dirty="0">
                <a:solidFill>
                  <a:prstClr val="black"/>
                </a:solidFill>
                <a:latin typeface="Times New Roman" panose="02020603050405020304" pitchFamily="18" charset="0"/>
                <a:cs typeface="Times New Roman" panose="02020603050405020304" pitchFamily="18" charset="0"/>
              </a:rPr>
              <a:t> </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 name="Picture 2" descr="C:\Users\ADMIN\Desktop\Untitled1 (2).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2402" y="5104254"/>
            <a:ext cx="2374900" cy="1485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548364"/>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8"/>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p:stCondLst>
                        <p:cond delay="0"/>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nextCondLst>
                <p:cond evt="onClick" delay="0">
                  <p:tgtEl>
                    <p:spTgt spid="1027"/>
                  </p:tgtEl>
                </p:cond>
              </p:nextCondLst>
            </p:seq>
          </p:childTnLst>
        </p:cTn>
      </p:par>
    </p:tnLst>
    <p:bldLst>
      <p:bldP spid="2"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50D420B-442A-40B5-B68F-C45D0671716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6" name="图片 10">
            <a:extLst>
              <a:ext uri="{FF2B5EF4-FFF2-40B4-BE49-F238E27FC236}">
                <a16:creationId xmlns:a16="http://schemas.microsoft.com/office/drawing/2014/main" id="{DE233F98-2212-496E-8BE0-202F758FA2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0117" y="-489249"/>
            <a:ext cx="6188945" cy="6188945"/>
          </a:xfrm>
          <a:prstGeom prst="rect">
            <a:avLst/>
          </a:prstGeom>
        </p:spPr>
      </p:pic>
      <p:sp>
        <p:nvSpPr>
          <p:cNvPr id="10" name="文本框 11">
            <a:extLst>
              <a:ext uri="{FF2B5EF4-FFF2-40B4-BE49-F238E27FC236}">
                <a16:creationId xmlns:a16="http://schemas.microsoft.com/office/drawing/2014/main" id="{C6095E9E-1F5C-41D8-AE18-43A23A7698E5}"/>
              </a:ext>
            </a:extLst>
          </p:cNvPr>
          <p:cNvSpPr txBox="1"/>
          <p:nvPr/>
        </p:nvSpPr>
        <p:spPr>
          <a:xfrm>
            <a:off x="2921176" y="2840723"/>
            <a:ext cx="65983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HÌNH</a:t>
            </a:r>
            <a:r>
              <a:rPr kumimoji="0" lang="en-US" altLang="zh-CN" sz="4400" b="1" i="0" u="none" strike="noStrike" kern="1200" cap="none" spc="0" normalizeH="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THÀNH KIẾN THỨC</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247219616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50D420B-442A-40B5-B68F-C45D0671716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6" name="图片 10">
            <a:extLst>
              <a:ext uri="{FF2B5EF4-FFF2-40B4-BE49-F238E27FC236}">
                <a16:creationId xmlns:a16="http://schemas.microsoft.com/office/drawing/2014/main" id="{DE233F98-2212-496E-8BE0-202F758FA2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0117" y="-489249"/>
            <a:ext cx="6188945" cy="6188945"/>
          </a:xfrm>
          <a:prstGeom prst="rect">
            <a:avLst/>
          </a:prstGeom>
        </p:spPr>
      </p:pic>
      <p:sp>
        <p:nvSpPr>
          <p:cNvPr id="10" name="文本框 11">
            <a:extLst>
              <a:ext uri="{FF2B5EF4-FFF2-40B4-BE49-F238E27FC236}">
                <a16:creationId xmlns:a16="http://schemas.microsoft.com/office/drawing/2014/main" id="{C6095E9E-1F5C-41D8-AE18-43A23A7698E5}"/>
              </a:ext>
            </a:extLst>
          </p:cNvPr>
          <p:cNvSpPr txBox="1"/>
          <p:nvPr/>
        </p:nvSpPr>
        <p:spPr>
          <a:xfrm>
            <a:off x="2921176" y="2840723"/>
            <a:ext cx="6598320" cy="769441"/>
          </a:xfrm>
          <a:prstGeom prst="rect">
            <a:avLst/>
          </a:prstGeom>
          <a:noFill/>
        </p:spPr>
        <p:txBody>
          <a:bodyPr wrap="square" rtlCol="0">
            <a:spAutoFit/>
          </a:bodyPr>
          <a:lstStyle/>
          <a:p>
            <a:pPr lvl="0" algn="ctr">
              <a:defRPr/>
            </a:pPr>
            <a:r>
              <a:rPr lang="en-US" altLang="zh-CN" sz="4400" b="1" dirty="0">
                <a:solidFill>
                  <a:srgbClr val="002060"/>
                </a:solidFill>
                <a:latin typeface="Times New Roman" panose="02020603050405020304" pitchFamily="18" charset="0"/>
                <a:cs typeface="Times New Roman" panose="02020603050405020304" pitchFamily="18" charset="0"/>
                <a:sym typeface="+mn-lt"/>
              </a:rPr>
              <a:t>I. </a:t>
            </a:r>
            <a:r>
              <a:rPr lang="en-US" altLang="zh-CN" sz="4400" b="1" dirty="0" err="1">
                <a:solidFill>
                  <a:srgbClr val="002060"/>
                </a:solidFill>
                <a:latin typeface="Times New Roman" panose="02020603050405020304" pitchFamily="18" charset="0"/>
                <a:cs typeface="Times New Roman" panose="02020603050405020304" pitchFamily="18" charset="0"/>
                <a:sym typeface="+mn-lt"/>
              </a:rPr>
              <a:t>Ôn</a:t>
            </a:r>
            <a:r>
              <a:rPr lang="en-US" altLang="zh-CN" sz="4400" b="1" dirty="0">
                <a:solidFill>
                  <a:srgbClr val="002060"/>
                </a:solidFill>
                <a:latin typeface="Times New Roman" panose="02020603050405020304" pitchFamily="18" charset="0"/>
                <a:cs typeface="Times New Roman" panose="02020603050405020304" pitchFamily="18" charset="0"/>
                <a:sym typeface="+mn-lt"/>
              </a:rPr>
              <a:t> </a:t>
            </a:r>
            <a:r>
              <a:rPr lang="en-US" altLang="zh-CN" sz="4400" b="1" dirty="0" err="1">
                <a:solidFill>
                  <a:srgbClr val="002060"/>
                </a:solidFill>
                <a:latin typeface="Times New Roman" panose="02020603050405020304" pitchFamily="18" charset="0"/>
                <a:cs typeface="Times New Roman" panose="02020603050405020304" pitchFamily="18" charset="0"/>
                <a:sym typeface="+mn-lt"/>
              </a:rPr>
              <a:t>tập</a:t>
            </a:r>
            <a:r>
              <a:rPr lang="en-US" altLang="zh-CN" sz="4400" b="1" dirty="0">
                <a:solidFill>
                  <a:srgbClr val="002060"/>
                </a:solidFill>
                <a:latin typeface="Times New Roman" panose="02020603050405020304" pitchFamily="18" charset="0"/>
                <a:cs typeface="Times New Roman" panose="02020603050405020304" pitchFamily="18" charset="0"/>
                <a:sym typeface="+mn-lt"/>
              </a:rPr>
              <a:t> </a:t>
            </a:r>
            <a:r>
              <a:rPr lang="en-US" altLang="zh-CN" sz="4400" b="1" dirty="0" err="1">
                <a:solidFill>
                  <a:srgbClr val="002060"/>
                </a:solidFill>
                <a:latin typeface="Times New Roman" panose="02020603050405020304" pitchFamily="18" charset="0"/>
                <a:cs typeface="Times New Roman" panose="02020603050405020304" pitchFamily="18" charset="0"/>
                <a:sym typeface="+mn-lt"/>
              </a:rPr>
              <a:t>văn</a:t>
            </a:r>
            <a:r>
              <a:rPr lang="en-US" altLang="zh-CN" sz="4400" b="1" dirty="0">
                <a:solidFill>
                  <a:srgbClr val="002060"/>
                </a:solidFill>
                <a:latin typeface="Times New Roman" panose="02020603050405020304" pitchFamily="18" charset="0"/>
                <a:cs typeface="Times New Roman" panose="02020603050405020304" pitchFamily="18" charset="0"/>
                <a:sym typeface="+mn-lt"/>
              </a:rPr>
              <a:t> </a:t>
            </a:r>
            <a:r>
              <a:rPr lang="en-US" altLang="zh-CN" sz="4400" b="1" dirty="0" err="1">
                <a:solidFill>
                  <a:srgbClr val="002060"/>
                </a:solidFill>
                <a:latin typeface="Times New Roman" panose="02020603050405020304" pitchFamily="18" charset="0"/>
                <a:cs typeface="Times New Roman" panose="02020603050405020304" pitchFamily="18" charset="0"/>
                <a:sym typeface="+mn-lt"/>
              </a:rPr>
              <a:t>bản</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16729345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a:extLst>
              <a:ext uri="{FF2B5EF4-FFF2-40B4-BE49-F238E27FC236}">
                <a16:creationId xmlns:a16="http://schemas.microsoft.com/office/drawing/2014/main" id="{8A5F7F03-AF72-49F3-BD40-DE7D864A44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a16="http://schemas.microsoft.com/office/drawing/2014/main" id="{F0F96C13-F1CE-4378-A0F1-B16B64AED055}"/>
              </a:ext>
            </a:extLst>
          </p:cNvPr>
          <p:cNvSpPr txBox="1"/>
          <p:nvPr/>
        </p:nvSpPr>
        <p:spPr>
          <a:xfrm>
            <a:off x="1863065" y="657337"/>
            <a:ext cx="5141742" cy="52322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1. </a:t>
            </a:r>
            <a:r>
              <a:rPr kumimoji="0" lang="en-US" altLang="zh-CN" sz="28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Nội</a:t>
            </a:r>
            <a:r>
              <a:rPr kumimoji="0" lang="en-US" altLang="zh-CN" sz="28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dung </a:t>
            </a:r>
            <a:r>
              <a:rPr kumimoji="0" lang="en-US" altLang="zh-CN" sz="28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các</a:t>
            </a:r>
            <a:r>
              <a:rPr kumimoji="0" lang="en-US" altLang="zh-CN" sz="28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28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văn</a:t>
            </a:r>
            <a:r>
              <a:rPr kumimoji="0" lang="en-US" altLang="zh-CN" sz="28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28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bản</a:t>
            </a:r>
            <a:r>
              <a:rPr kumimoji="0" lang="en-US" altLang="zh-CN" sz="28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28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đã</a:t>
            </a:r>
            <a:r>
              <a:rPr kumimoji="0" lang="en-US" altLang="zh-CN" sz="28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28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học</a:t>
            </a:r>
            <a:endParaRPr kumimoji="0" lang="zh-CN" altLang="en-US" sz="28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EC033A9B-9C36-47D7-A9FA-6E640B9C116D}"/>
              </a:ext>
            </a:extLst>
          </p:cNvPr>
          <p:cNvCxnSpPr>
            <a:cxnSpLocks/>
          </p:cNvCxnSpPr>
          <p:nvPr/>
        </p:nvCxnSpPr>
        <p:spPr>
          <a:xfrm flipV="1">
            <a:off x="1981717" y="1170815"/>
            <a:ext cx="5081813" cy="974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C9EBC85-6083-467B-9450-44A7B9AEAA40}"/>
              </a:ext>
            </a:extLst>
          </p:cNvPr>
          <p:cNvSpPr/>
          <p:nvPr/>
        </p:nvSpPr>
        <p:spPr>
          <a:xfrm>
            <a:off x="2704621" y="1626651"/>
            <a:ext cx="3880737"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Lẵng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quả</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thông</a:t>
            </a:r>
            <a:endPar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pic>
        <p:nvPicPr>
          <p:cNvPr id="22" name="图片 3">
            <a:extLst>
              <a:ext uri="{FF2B5EF4-FFF2-40B4-BE49-F238E27FC236}">
                <a16:creationId xmlns:a16="http://schemas.microsoft.com/office/drawing/2014/main" id="{D69804AC-06FB-4A8A-A69C-031265FB43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919573">
            <a:off x="9031715" y="1578431"/>
            <a:ext cx="1050530" cy="1223163"/>
          </a:xfrm>
          <a:prstGeom prst="rect">
            <a:avLst/>
          </a:prstGeom>
        </p:spPr>
      </p:pic>
      <p:pic>
        <p:nvPicPr>
          <p:cNvPr id="23" name="图片 4">
            <a:extLst>
              <a:ext uri="{FF2B5EF4-FFF2-40B4-BE49-F238E27FC236}">
                <a16:creationId xmlns:a16="http://schemas.microsoft.com/office/drawing/2014/main" id="{43B9EEAC-F1AE-4497-AEF7-259A69CF8A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9294" y="5740739"/>
            <a:ext cx="872706" cy="905605"/>
          </a:xfrm>
          <a:prstGeom prst="rect">
            <a:avLst/>
          </a:prstGeom>
        </p:spPr>
      </p:pic>
      <p:pic>
        <p:nvPicPr>
          <p:cNvPr id="24" name="图片 5">
            <a:extLst>
              <a:ext uri="{FF2B5EF4-FFF2-40B4-BE49-F238E27FC236}">
                <a16:creationId xmlns:a16="http://schemas.microsoft.com/office/drawing/2014/main" id="{C93C5B37-0DC4-4128-BE0D-B0005FB8B9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20967" y="1494116"/>
            <a:ext cx="1011525" cy="1096066"/>
          </a:xfrm>
          <a:prstGeom prst="rect">
            <a:avLst/>
          </a:prstGeom>
        </p:spPr>
      </p:pic>
      <p:sp>
        <p:nvSpPr>
          <p:cNvPr id="12" name="Rectangle 11">
            <a:extLst>
              <a:ext uri="{FF2B5EF4-FFF2-40B4-BE49-F238E27FC236}">
                <a16:creationId xmlns:a16="http://schemas.microsoft.com/office/drawing/2014/main" id="{F93023BE-57BA-4B5F-BAD7-CB859DFDD5B1}"/>
              </a:ext>
            </a:extLst>
          </p:cNvPr>
          <p:cNvSpPr/>
          <p:nvPr/>
        </p:nvSpPr>
        <p:spPr>
          <a:xfrm>
            <a:off x="2704621" y="2763387"/>
            <a:ext cx="4358910"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Con muốn làm một cái cây</a:t>
            </a:r>
          </a:p>
        </p:txBody>
      </p:sp>
      <p:pic>
        <p:nvPicPr>
          <p:cNvPr id="5" name="Picture 4">
            <a:extLst>
              <a:ext uri="{FF2B5EF4-FFF2-40B4-BE49-F238E27FC236}">
                <a16:creationId xmlns:a16="http://schemas.microsoft.com/office/drawing/2014/main" id="{DB6CDFDB-6397-4559-98F8-91A6053DB446}"/>
              </a:ext>
            </a:extLst>
          </p:cNvPr>
          <p:cNvPicPr>
            <a:picLocks noChangeAspect="1"/>
          </p:cNvPicPr>
          <p:nvPr/>
        </p:nvPicPr>
        <p:blipFill>
          <a:blip r:embed="rId7"/>
          <a:stretch>
            <a:fillRect/>
          </a:stretch>
        </p:blipFill>
        <p:spPr>
          <a:xfrm>
            <a:off x="4219662" y="3850434"/>
            <a:ext cx="4634866" cy="3360397"/>
          </a:xfrm>
          <a:prstGeom prst="rect">
            <a:avLst/>
          </a:prstGeom>
        </p:spPr>
      </p:pic>
      <p:pic>
        <p:nvPicPr>
          <p:cNvPr id="13" name="图片 5">
            <a:extLst>
              <a:ext uri="{FF2B5EF4-FFF2-40B4-BE49-F238E27FC236}">
                <a16:creationId xmlns:a16="http://schemas.microsoft.com/office/drawing/2014/main" id="{8C92612C-F027-4A3E-AFFE-1677013A14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20967" y="2498318"/>
            <a:ext cx="1011525" cy="1096066"/>
          </a:xfrm>
          <a:prstGeom prst="rect">
            <a:avLst/>
          </a:prstGeom>
        </p:spPr>
      </p:pic>
      <p:pic>
        <p:nvPicPr>
          <p:cNvPr id="14" name="图片 5">
            <a:extLst>
              <a:ext uri="{FF2B5EF4-FFF2-40B4-BE49-F238E27FC236}">
                <a16:creationId xmlns:a16="http://schemas.microsoft.com/office/drawing/2014/main" id="{FFC2DEB3-4D9D-4A0E-82B0-3A3A1E1E80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5191" y="3635155"/>
            <a:ext cx="1011525" cy="1096066"/>
          </a:xfrm>
          <a:prstGeom prst="rect">
            <a:avLst/>
          </a:prstGeom>
        </p:spPr>
      </p:pic>
      <p:sp>
        <p:nvSpPr>
          <p:cNvPr id="15" name="Rectangle 14">
            <a:extLst>
              <a:ext uri="{FF2B5EF4-FFF2-40B4-BE49-F238E27FC236}">
                <a16:creationId xmlns:a16="http://schemas.microsoft.com/office/drawing/2014/main" id="{3452E4DB-CF03-406B-B2F1-6751F12BFC32}"/>
              </a:ext>
            </a:extLst>
          </p:cNvPr>
          <p:cNvSpPr/>
          <p:nvPr/>
        </p:nvSpPr>
        <p:spPr>
          <a:xfrm>
            <a:off x="2868631" y="3912666"/>
            <a:ext cx="4194899"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Và tôi nhớ khói</a:t>
            </a:r>
          </a:p>
        </p:txBody>
      </p:sp>
    </p:spTree>
    <p:extLst>
      <p:ext uri="{BB962C8B-B14F-4D97-AF65-F5344CB8AC3E}">
        <p14:creationId xmlns:p14="http://schemas.microsoft.com/office/powerpoint/2010/main" val="9715904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P spid="12"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DCD627B-9CAE-46F0-B297-AA2FE80E01B2}"/>
              </a:ext>
            </a:extLst>
          </p:cNvPr>
          <p:cNvGraphicFramePr>
            <a:graphicFrameLocks noGrp="1"/>
          </p:cNvGraphicFramePr>
          <p:nvPr>
            <p:extLst>
              <p:ext uri="{D42A27DB-BD31-4B8C-83A1-F6EECF244321}">
                <p14:modId xmlns:p14="http://schemas.microsoft.com/office/powerpoint/2010/main" val="820992033"/>
              </p:ext>
            </p:extLst>
          </p:nvPr>
        </p:nvGraphicFramePr>
        <p:xfrm>
          <a:off x="2103260" y="1574720"/>
          <a:ext cx="7325966" cy="3349371"/>
        </p:xfrm>
        <a:graphic>
          <a:graphicData uri="http://schemas.openxmlformats.org/drawingml/2006/table">
            <a:tbl>
              <a:tblPr firstRow="1" firstCol="1" bandRow="1"/>
              <a:tblGrid>
                <a:gridCol w="3938691">
                  <a:extLst>
                    <a:ext uri="{9D8B030D-6E8A-4147-A177-3AD203B41FA5}">
                      <a16:colId xmlns:a16="http://schemas.microsoft.com/office/drawing/2014/main" val="692291071"/>
                    </a:ext>
                  </a:extLst>
                </a:gridCol>
                <a:gridCol w="3387275">
                  <a:extLst>
                    <a:ext uri="{9D8B030D-6E8A-4147-A177-3AD203B41FA5}">
                      <a16:colId xmlns:a16="http://schemas.microsoft.com/office/drawing/2014/main" val="1249090212"/>
                    </a:ext>
                  </a:extLst>
                </a:gridCol>
              </a:tblGrid>
              <a:tr h="610235">
                <a:tc>
                  <a:txBody>
                    <a:bodyPr/>
                    <a:lstStyle/>
                    <a:p>
                      <a:pPr algn="just">
                        <a:lnSpc>
                          <a:spcPct val="150000"/>
                        </a:lnSpc>
                        <a:spcAft>
                          <a:spcPts val="0"/>
                        </a:spcAft>
                      </a:pPr>
                      <a:r>
                        <a:rPr lang="vi-VN"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 phẩm</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Nội dung chính</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3292260"/>
                  </a:ext>
                </a:extLst>
              </a:tr>
              <a:tr h="616585">
                <a:tc>
                  <a:txBody>
                    <a:bodyPr/>
                    <a:lstStyle/>
                    <a:p>
                      <a:pPr algn="just">
                        <a:lnSpc>
                          <a:spcPct val="150000"/>
                        </a:lnSpc>
                        <a:spcAft>
                          <a:spcPts val="0"/>
                        </a:spcAft>
                      </a:pP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Lẵng quả thông</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8779241"/>
                  </a:ext>
                </a:extLst>
              </a:tr>
              <a:tr h="610235">
                <a:tc>
                  <a:txBody>
                    <a:bodyPr/>
                    <a:lstStyle/>
                    <a:p>
                      <a:pPr algn="just">
                        <a:lnSpc>
                          <a:spcPct val="150000"/>
                        </a:lnSpc>
                        <a:spcAft>
                          <a:spcPts val="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 muốn làm một cái cây</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8261818"/>
                  </a:ext>
                </a:extLst>
              </a:tr>
              <a:tr h="918845">
                <a:tc>
                  <a:txBody>
                    <a:bodyPr/>
                    <a:lstStyle/>
                    <a:p>
                      <a:pPr algn="just">
                        <a:lnSpc>
                          <a:spcPct val="150000"/>
                        </a:lnSpc>
                        <a:spcAft>
                          <a:spcPts val="0"/>
                        </a:spcAft>
                      </a:pP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 tôi nhớ khói</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3325088"/>
                  </a:ext>
                </a:extLst>
              </a:tr>
            </a:tbl>
          </a:graphicData>
        </a:graphic>
      </p:graphicFrame>
      <p:pic>
        <p:nvPicPr>
          <p:cNvPr id="3" name="图片 13">
            <a:extLst>
              <a:ext uri="{FF2B5EF4-FFF2-40B4-BE49-F238E27FC236}">
                <a16:creationId xmlns:a16="http://schemas.microsoft.com/office/drawing/2014/main" id="{450CB3D1-B490-4B46-B2A4-E65A4B6233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4" name="文本框 14">
            <a:extLst>
              <a:ext uri="{FF2B5EF4-FFF2-40B4-BE49-F238E27FC236}">
                <a16:creationId xmlns:a16="http://schemas.microsoft.com/office/drawing/2014/main" id="{365AB7DB-D14F-4617-AE56-4B975C8134E0}"/>
              </a:ext>
            </a:extLst>
          </p:cNvPr>
          <p:cNvSpPr txBox="1"/>
          <p:nvPr/>
        </p:nvSpPr>
        <p:spPr>
          <a:xfrm>
            <a:off x="1863065" y="657337"/>
            <a:ext cx="5141742" cy="523220"/>
          </a:xfrm>
          <a:prstGeom prst="rect">
            <a:avLst/>
          </a:prstGeom>
          <a:noFill/>
        </p:spPr>
        <p:txBody>
          <a:bodyPr wrap="square" rtlCol="0">
            <a:spAutoFit/>
          </a:bodyPr>
          <a:lstStyle/>
          <a:p>
            <a:pPr lvl="0" algn="dist">
              <a:defRPr/>
            </a:pP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1.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Nội</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dung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các</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văn</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bản</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đã</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học</a:t>
            </a:r>
            <a:endParaRPr kumimoji="0" lang="zh-CN" altLang="en-US" sz="28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5" name="Straight Connector 4">
            <a:extLst>
              <a:ext uri="{FF2B5EF4-FFF2-40B4-BE49-F238E27FC236}">
                <a16:creationId xmlns:a16="http://schemas.microsoft.com/office/drawing/2014/main" id="{4CC1D080-1861-4ACB-BC4E-EDD4D97E3DF3}"/>
              </a:ext>
            </a:extLst>
          </p:cNvPr>
          <p:cNvCxnSpPr>
            <a:cxnSpLocks/>
          </p:cNvCxnSpPr>
          <p:nvPr/>
        </p:nvCxnSpPr>
        <p:spPr>
          <a:xfrm flipV="1">
            <a:off x="1981717" y="1170815"/>
            <a:ext cx="5081813" cy="9743"/>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CF760DA-2D12-4A2C-9F75-93DC32C66875}"/>
              </a:ext>
            </a:extLst>
          </p:cNvPr>
          <p:cNvPicPr>
            <a:picLocks noChangeAspect="1"/>
          </p:cNvPicPr>
          <p:nvPr/>
        </p:nvPicPr>
        <p:blipFill>
          <a:blip r:embed="rId3"/>
          <a:stretch>
            <a:fillRect/>
          </a:stretch>
        </p:blipFill>
        <p:spPr>
          <a:xfrm>
            <a:off x="582885" y="4924091"/>
            <a:ext cx="2797663" cy="2025640"/>
          </a:xfrm>
          <a:prstGeom prst="rect">
            <a:avLst/>
          </a:prstGeom>
        </p:spPr>
      </p:pic>
      <p:pic>
        <p:nvPicPr>
          <p:cNvPr id="7" name="Picture 6">
            <a:extLst>
              <a:ext uri="{FF2B5EF4-FFF2-40B4-BE49-F238E27FC236}">
                <a16:creationId xmlns:a16="http://schemas.microsoft.com/office/drawing/2014/main" id="{67C8B333-2271-457E-8E15-4F13770CE726}"/>
              </a:ext>
            </a:extLst>
          </p:cNvPr>
          <p:cNvPicPr>
            <a:picLocks noChangeAspect="1"/>
          </p:cNvPicPr>
          <p:nvPr/>
        </p:nvPicPr>
        <p:blipFill>
          <a:blip r:embed="rId3"/>
          <a:stretch>
            <a:fillRect/>
          </a:stretch>
        </p:blipFill>
        <p:spPr>
          <a:xfrm>
            <a:off x="8689908" y="4513031"/>
            <a:ext cx="2797663" cy="2025640"/>
          </a:xfrm>
          <a:prstGeom prst="rect">
            <a:avLst/>
          </a:prstGeom>
        </p:spPr>
      </p:pic>
    </p:spTree>
    <p:extLst>
      <p:ext uri="{BB962C8B-B14F-4D97-AF65-F5344CB8AC3E}">
        <p14:creationId xmlns:p14="http://schemas.microsoft.com/office/powerpoint/2010/main" val="13649502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DCD627B-9CAE-46F0-B297-AA2FE80E01B2}"/>
              </a:ext>
            </a:extLst>
          </p:cNvPr>
          <p:cNvGraphicFramePr>
            <a:graphicFrameLocks noGrp="1"/>
          </p:cNvGraphicFramePr>
          <p:nvPr>
            <p:extLst>
              <p:ext uri="{D42A27DB-BD31-4B8C-83A1-F6EECF244321}">
                <p14:modId xmlns:p14="http://schemas.microsoft.com/office/powerpoint/2010/main" val="1913335335"/>
              </p:ext>
            </p:extLst>
          </p:nvPr>
        </p:nvGraphicFramePr>
        <p:xfrm>
          <a:off x="704429" y="1671040"/>
          <a:ext cx="8640661" cy="3664357"/>
        </p:xfrm>
        <a:graphic>
          <a:graphicData uri="http://schemas.openxmlformats.org/drawingml/2006/table">
            <a:tbl>
              <a:tblPr firstRow="1" firstCol="1" bandRow="1"/>
              <a:tblGrid>
                <a:gridCol w="3355843">
                  <a:extLst>
                    <a:ext uri="{9D8B030D-6E8A-4147-A177-3AD203B41FA5}">
                      <a16:colId xmlns:a16="http://schemas.microsoft.com/office/drawing/2014/main" val="692291071"/>
                    </a:ext>
                  </a:extLst>
                </a:gridCol>
                <a:gridCol w="5284818">
                  <a:extLst>
                    <a:ext uri="{9D8B030D-6E8A-4147-A177-3AD203B41FA5}">
                      <a16:colId xmlns:a16="http://schemas.microsoft.com/office/drawing/2014/main" val="1249090212"/>
                    </a:ext>
                  </a:extLst>
                </a:gridCol>
              </a:tblGrid>
              <a:tr h="597526">
                <a:tc>
                  <a:txBody>
                    <a:bodyPr/>
                    <a:lstStyle/>
                    <a:p>
                      <a:pPr algn="ctr">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 phẩm</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Nội dung chính</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3292260"/>
                  </a:ext>
                </a:extLst>
              </a:tr>
              <a:tr h="3066831">
                <a:tc>
                  <a:txBody>
                    <a:bodyPr/>
                    <a:lstStyle/>
                    <a:p>
                      <a:pPr algn="just">
                        <a:lnSpc>
                          <a:spcPct val="150000"/>
                        </a:lnSpc>
                        <a:spcAft>
                          <a:spcPts val="0"/>
                        </a:spcAft>
                      </a:pP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4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50000"/>
                        </a:lnSpc>
                        <a:spcAft>
                          <a:spcPts val="0"/>
                        </a:spcAft>
                      </a:pPr>
                      <a:endParaRPr lang="en-US" sz="24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50000"/>
                        </a:lnSpc>
                        <a:spcAft>
                          <a:spcPts val="0"/>
                        </a:spcAft>
                      </a:pPr>
                      <a:endParaRPr lang="en-US" sz="24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50000"/>
                        </a:lnSpc>
                        <a:spcAft>
                          <a:spcPts val="0"/>
                        </a:spcAft>
                      </a:pPr>
                      <a:endParaRPr lang="en-US" sz="24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50000"/>
                        </a:lnSpc>
                        <a:spcAft>
                          <a:spcPts val="0"/>
                        </a:spcAft>
                      </a:pP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8779241"/>
                  </a:ext>
                </a:extLst>
              </a:tr>
            </a:tbl>
          </a:graphicData>
        </a:graphic>
      </p:graphicFrame>
      <p:pic>
        <p:nvPicPr>
          <p:cNvPr id="3" name="图片 13">
            <a:extLst>
              <a:ext uri="{FF2B5EF4-FFF2-40B4-BE49-F238E27FC236}">
                <a16:creationId xmlns:a16="http://schemas.microsoft.com/office/drawing/2014/main" id="{450CB3D1-B490-4B46-B2A4-E65A4B6233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4" name="文本框 14">
            <a:extLst>
              <a:ext uri="{FF2B5EF4-FFF2-40B4-BE49-F238E27FC236}">
                <a16:creationId xmlns:a16="http://schemas.microsoft.com/office/drawing/2014/main" id="{365AB7DB-D14F-4617-AE56-4B975C8134E0}"/>
              </a:ext>
            </a:extLst>
          </p:cNvPr>
          <p:cNvSpPr txBox="1"/>
          <p:nvPr/>
        </p:nvSpPr>
        <p:spPr>
          <a:xfrm>
            <a:off x="1863065" y="657337"/>
            <a:ext cx="5141742" cy="523220"/>
          </a:xfrm>
          <a:prstGeom prst="rect">
            <a:avLst/>
          </a:prstGeom>
          <a:noFill/>
        </p:spPr>
        <p:txBody>
          <a:bodyPr wrap="square" rtlCol="0">
            <a:spAutoFit/>
          </a:bodyPr>
          <a:lstStyle/>
          <a:p>
            <a:pPr lvl="0" algn="dist">
              <a:defRPr/>
            </a:pP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1.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Nội</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dung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các</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văn</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bản</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đã</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học</a:t>
            </a:r>
            <a:endParaRPr kumimoji="0" lang="zh-CN" altLang="en-US" sz="28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5" name="Straight Connector 4">
            <a:extLst>
              <a:ext uri="{FF2B5EF4-FFF2-40B4-BE49-F238E27FC236}">
                <a16:creationId xmlns:a16="http://schemas.microsoft.com/office/drawing/2014/main" id="{4CC1D080-1861-4ACB-BC4E-EDD4D97E3DF3}"/>
              </a:ext>
            </a:extLst>
          </p:cNvPr>
          <p:cNvCxnSpPr>
            <a:cxnSpLocks/>
          </p:cNvCxnSpPr>
          <p:nvPr/>
        </p:nvCxnSpPr>
        <p:spPr>
          <a:xfrm flipV="1">
            <a:off x="1981717" y="1170815"/>
            <a:ext cx="5081813" cy="9743"/>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CF760DA-2D12-4A2C-9F75-93DC32C66875}"/>
              </a:ext>
            </a:extLst>
          </p:cNvPr>
          <p:cNvPicPr>
            <a:picLocks noChangeAspect="1"/>
          </p:cNvPicPr>
          <p:nvPr/>
        </p:nvPicPr>
        <p:blipFill>
          <a:blip r:embed="rId3"/>
          <a:stretch>
            <a:fillRect/>
          </a:stretch>
        </p:blipFill>
        <p:spPr>
          <a:xfrm>
            <a:off x="582885" y="4924091"/>
            <a:ext cx="2797663" cy="2025640"/>
          </a:xfrm>
          <a:prstGeom prst="rect">
            <a:avLst/>
          </a:prstGeom>
        </p:spPr>
      </p:pic>
      <p:pic>
        <p:nvPicPr>
          <p:cNvPr id="7" name="Picture 6">
            <a:extLst>
              <a:ext uri="{FF2B5EF4-FFF2-40B4-BE49-F238E27FC236}">
                <a16:creationId xmlns:a16="http://schemas.microsoft.com/office/drawing/2014/main" id="{67C8B333-2271-457E-8E15-4F13770CE726}"/>
              </a:ext>
            </a:extLst>
          </p:cNvPr>
          <p:cNvPicPr>
            <a:picLocks noChangeAspect="1"/>
          </p:cNvPicPr>
          <p:nvPr/>
        </p:nvPicPr>
        <p:blipFill>
          <a:blip r:embed="rId3"/>
          <a:stretch>
            <a:fillRect/>
          </a:stretch>
        </p:blipFill>
        <p:spPr>
          <a:xfrm>
            <a:off x="8689908" y="4513031"/>
            <a:ext cx="2797663" cy="2025640"/>
          </a:xfrm>
          <a:prstGeom prst="rect">
            <a:avLst/>
          </a:prstGeom>
        </p:spPr>
      </p:pic>
      <p:sp>
        <p:nvSpPr>
          <p:cNvPr id="9" name="TextBox 8">
            <a:extLst>
              <a:ext uri="{FF2B5EF4-FFF2-40B4-BE49-F238E27FC236}">
                <a16:creationId xmlns:a16="http://schemas.microsoft.com/office/drawing/2014/main" id="{2848372C-456C-4BCD-8F1E-C985F0A8B759}"/>
              </a:ext>
            </a:extLst>
          </p:cNvPr>
          <p:cNvSpPr txBox="1"/>
          <p:nvPr/>
        </p:nvSpPr>
        <p:spPr>
          <a:xfrm>
            <a:off x="805724" y="2134142"/>
            <a:ext cx="2114681" cy="580159"/>
          </a:xfrm>
          <a:prstGeom prst="rect">
            <a:avLst/>
          </a:prstGeom>
          <a:noFill/>
        </p:spPr>
        <p:txBody>
          <a:bodyPr wrap="none" rtlCol="0">
            <a:spAutoFit/>
          </a:bodyPr>
          <a:lstStyle/>
          <a:p>
            <a:pPr lvl="0" algn="just">
              <a:lnSpc>
                <a:spcPct val="150000"/>
              </a:lnSpc>
            </a:pP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Lẵng quả thông</a:t>
            </a:r>
            <a:endParaRPr lang="en-US" sz="24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B4F654D-0231-492E-85A4-2641945DB675}"/>
              </a:ext>
            </a:extLst>
          </p:cNvPr>
          <p:cNvSpPr txBox="1"/>
          <p:nvPr/>
        </p:nvSpPr>
        <p:spPr>
          <a:xfrm>
            <a:off x="4089882" y="2270879"/>
            <a:ext cx="4693391" cy="2796150"/>
          </a:xfrm>
          <a:prstGeom prst="rect">
            <a:avLst/>
          </a:prstGeom>
          <a:noFill/>
        </p:spPr>
        <p:txBody>
          <a:bodyPr wrap="square" rtlCol="0">
            <a:spAutoFit/>
          </a:bodyPr>
          <a:lstStyle/>
          <a:p>
            <a:pPr lvl="0" algn="just">
              <a:lnSpc>
                <a:spcPct val="150000"/>
              </a:lnSpc>
            </a:pP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chuyện kể về cách tặng quà và món quà của nhạc sĩ E-đơ-va Gờ-ric tặng cô bé Đa-ni, tác giả khẳng định giá trị của món quà tinh thần và của âm nhạc đối với tâm hồn con người.</a:t>
            </a:r>
            <a:endParaRPr lang="en-US" sz="24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8EFAE4CE-20EA-47A9-BB62-C0DD3E2B395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49" b="94388" l="9936" r="89744">
                        <a14:foregroundMark x1="39744" y1="78316" x2="39744" y2="78316"/>
                        <a14:foregroundMark x1="38141" y1="50255" x2="38141" y2="50255"/>
                        <a14:foregroundMark x1="27244" y1="71429" x2="27244" y2="71429"/>
                        <a14:foregroundMark x1="57051" y1="79592" x2="57051" y2="79592"/>
                        <a14:foregroundMark x1="24679" y1="71429" x2="24679" y2="71429"/>
                        <a14:foregroundMark x1="68910" y1="93112" x2="68910" y2="93112"/>
                        <a14:foregroundMark x1="64744" y1="93622" x2="64744" y2="93622"/>
                        <a14:foregroundMark x1="59615" y1="94388" x2="59615" y2="94388"/>
                        <a14:foregroundMark x1="80769" y1="66327" x2="80769" y2="66327"/>
                        <a14:foregroundMark x1="84936" y1="56888" x2="84936" y2="56888"/>
                        <a14:foregroundMark x1="85256" y1="56633" x2="85256" y2="56633"/>
                        <a14:foregroundMark x1="84615" y1="61735" x2="84615" y2="61735"/>
                        <a14:foregroundMark x1="81410" y1="67092" x2="81410" y2="67092"/>
                        <a14:foregroundMark x1="81410" y1="67092" x2="81410" y2="67092"/>
                        <a14:foregroundMark x1="83654" y1="55612" x2="83654" y2="55612"/>
                        <a14:foregroundMark x1="75641" y1="75765" x2="75641" y2="75765"/>
                        <a14:foregroundMark x1="74359" y1="76786" x2="74359" y2="76786"/>
                      </a14:backgroundRemoval>
                    </a14:imgEffect>
                  </a14:imgLayer>
                </a14:imgProps>
              </a:ext>
            </a:extLst>
          </a:blip>
          <a:stretch>
            <a:fillRect/>
          </a:stretch>
        </p:blipFill>
        <p:spPr>
          <a:xfrm>
            <a:off x="805724" y="2768856"/>
            <a:ext cx="2684706" cy="2670258"/>
          </a:xfrm>
          <a:prstGeom prst="rect">
            <a:avLst/>
          </a:prstGeom>
        </p:spPr>
      </p:pic>
    </p:spTree>
    <p:extLst>
      <p:ext uri="{BB962C8B-B14F-4D97-AF65-F5344CB8AC3E}">
        <p14:creationId xmlns:p14="http://schemas.microsoft.com/office/powerpoint/2010/main" val="273247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50D420B-442A-40B5-B68F-C45D0671716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6" name="图片 10">
            <a:extLst>
              <a:ext uri="{FF2B5EF4-FFF2-40B4-BE49-F238E27FC236}">
                <a16:creationId xmlns:a16="http://schemas.microsoft.com/office/drawing/2014/main" id="{DE233F98-2212-496E-8BE0-202F758FA2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0118" y="-489249"/>
            <a:ext cx="4871978" cy="6188945"/>
          </a:xfrm>
          <a:prstGeom prst="rect">
            <a:avLst/>
          </a:prstGeom>
        </p:spPr>
      </p:pic>
      <p:sp>
        <p:nvSpPr>
          <p:cNvPr id="10" name="文本框 11">
            <a:extLst>
              <a:ext uri="{FF2B5EF4-FFF2-40B4-BE49-F238E27FC236}">
                <a16:creationId xmlns:a16="http://schemas.microsoft.com/office/drawing/2014/main" id="{C6095E9E-1F5C-41D8-AE18-43A23A7698E5}"/>
              </a:ext>
            </a:extLst>
          </p:cNvPr>
          <p:cNvSpPr txBox="1"/>
          <p:nvPr/>
        </p:nvSpPr>
        <p:spPr>
          <a:xfrm>
            <a:off x="3500016" y="2949780"/>
            <a:ext cx="361384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KHỞI</a:t>
            </a:r>
            <a:r>
              <a:rPr kumimoji="0" lang="en-US" altLang="zh-CN" sz="4400" b="1" i="0" u="none" strike="noStrike" kern="1200" cap="none" spc="0" normalizeH="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ĐỘNG</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693428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DCD627B-9CAE-46F0-B297-AA2FE80E01B2}"/>
              </a:ext>
            </a:extLst>
          </p:cNvPr>
          <p:cNvGraphicFramePr>
            <a:graphicFrameLocks noGrp="1"/>
          </p:cNvGraphicFramePr>
          <p:nvPr/>
        </p:nvGraphicFramePr>
        <p:xfrm>
          <a:off x="704429" y="1671040"/>
          <a:ext cx="8640661" cy="3664357"/>
        </p:xfrm>
        <a:graphic>
          <a:graphicData uri="http://schemas.openxmlformats.org/drawingml/2006/table">
            <a:tbl>
              <a:tblPr firstRow="1" firstCol="1" bandRow="1"/>
              <a:tblGrid>
                <a:gridCol w="3355843">
                  <a:extLst>
                    <a:ext uri="{9D8B030D-6E8A-4147-A177-3AD203B41FA5}">
                      <a16:colId xmlns:a16="http://schemas.microsoft.com/office/drawing/2014/main" val="692291071"/>
                    </a:ext>
                  </a:extLst>
                </a:gridCol>
                <a:gridCol w="5284818">
                  <a:extLst>
                    <a:ext uri="{9D8B030D-6E8A-4147-A177-3AD203B41FA5}">
                      <a16:colId xmlns:a16="http://schemas.microsoft.com/office/drawing/2014/main" val="1249090212"/>
                    </a:ext>
                  </a:extLst>
                </a:gridCol>
              </a:tblGrid>
              <a:tr h="597526">
                <a:tc>
                  <a:txBody>
                    <a:bodyPr/>
                    <a:lstStyle/>
                    <a:p>
                      <a:pPr algn="ctr">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 phẩm</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Nội dung chính</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3292260"/>
                  </a:ext>
                </a:extLst>
              </a:tr>
              <a:tr h="3066831">
                <a:tc>
                  <a:txBody>
                    <a:bodyPr/>
                    <a:lstStyle/>
                    <a:p>
                      <a:pPr algn="just">
                        <a:lnSpc>
                          <a:spcPct val="150000"/>
                        </a:lnSpc>
                        <a:spcAft>
                          <a:spcPts val="0"/>
                        </a:spcAft>
                      </a:pP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4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50000"/>
                        </a:lnSpc>
                        <a:spcAft>
                          <a:spcPts val="0"/>
                        </a:spcAft>
                      </a:pPr>
                      <a:endParaRPr lang="en-US" sz="24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50000"/>
                        </a:lnSpc>
                        <a:spcAft>
                          <a:spcPts val="0"/>
                        </a:spcAft>
                      </a:pPr>
                      <a:endParaRPr lang="en-US" sz="24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50000"/>
                        </a:lnSpc>
                        <a:spcAft>
                          <a:spcPts val="0"/>
                        </a:spcAft>
                      </a:pPr>
                      <a:endParaRPr lang="en-US" sz="24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50000"/>
                        </a:lnSpc>
                        <a:spcAft>
                          <a:spcPts val="0"/>
                        </a:spcAft>
                      </a:pP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8779241"/>
                  </a:ext>
                </a:extLst>
              </a:tr>
            </a:tbl>
          </a:graphicData>
        </a:graphic>
      </p:graphicFrame>
      <p:pic>
        <p:nvPicPr>
          <p:cNvPr id="3" name="图片 13">
            <a:extLst>
              <a:ext uri="{FF2B5EF4-FFF2-40B4-BE49-F238E27FC236}">
                <a16:creationId xmlns:a16="http://schemas.microsoft.com/office/drawing/2014/main" id="{450CB3D1-B490-4B46-B2A4-E65A4B6233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4" name="文本框 14">
            <a:extLst>
              <a:ext uri="{FF2B5EF4-FFF2-40B4-BE49-F238E27FC236}">
                <a16:creationId xmlns:a16="http://schemas.microsoft.com/office/drawing/2014/main" id="{365AB7DB-D14F-4617-AE56-4B975C8134E0}"/>
              </a:ext>
            </a:extLst>
          </p:cNvPr>
          <p:cNvSpPr txBox="1"/>
          <p:nvPr/>
        </p:nvSpPr>
        <p:spPr>
          <a:xfrm>
            <a:off x="1863065" y="657337"/>
            <a:ext cx="5141742" cy="523220"/>
          </a:xfrm>
          <a:prstGeom prst="rect">
            <a:avLst/>
          </a:prstGeom>
          <a:noFill/>
        </p:spPr>
        <p:txBody>
          <a:bodyPr wrap="square" rtlCol="0">
            <a:spAutoFit/>
          </a:bodyPr>
          <a:lstStyle/>
          <a:p>
            <a:pPr lvl="0" algn="dist">
              <a:defRPr/>
            </a:pP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1.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Nội</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dung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các</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văn</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bản</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đã</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học</a:t>
            </a:r>
            <a:endParaRPr kumimoji="0" lang="zh-CN" altLang="en-US" sz="28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5" name="Straight Connector 4">
            <a:extLst>
              <a:ext uri="{FF2B5EF4-FFF2-40B4-BE49-F238E27FC236}">
                <a16:creationId xmlns:a16="http://schemas.microsoft.com/office/drawing/2014/main" id="{4CC1D080-1861-4ACB-BC4E-EDD4D97E3DF3}"/>
              </a:ext>
            </a:extLst>
          </p:cNvPr>
          <p:cNvCxnSpPr>
            <a:cxnSpLocks/>
          </p:cNvCxnSpPr>
          <p:nvPr/>
        </p:nvCxnSpPr>
        <p:spPr>
          <a:xfrm flipV="1">
            <a:off x="1981717" y="1170815"/>
            <a:ext cx="5081813" cy="9743"/>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CF760DA-2D12-4A2C-9F75-93DC32C66875}"/>
              </a:ext>
            </a:extLst>
          </p:cNvPr>
          <p:cNvPicPr>
            <a:picLocks noChangeAspect="1"/>
          </p:cNvPicPr>
          <p:nvPr/>
        </p:nvPicPr>
        <p:blipFill>
          <a:blip r:embed="rId3"/>
          <a:stretch>
            <a:fillRect/>
          </a:stretch>
        </p:blipFill>
        <p:spPr>
          <a:xfrm>
            <a:off x="582885" y="4924091"/>
            <a:ext cx="2797663" cy="2025640"/>
          </a:xfrm>
          <a:prstGeom prst="rect">
            <a:avLst/>
          </a:prstGeom>
        </p:spPr>
      </p:pic>
      <p:pic>
        <p:nvPicPr>
          <p:cNvPr id="7" name="Picture 6">
            <a:extLst>
              <a:ext uri="{FF2B5EF4-FFF2-40B4-BE49-F238E27FC236}">
                <a16:creationId xmlns:a16="http://schemas.microsoft.com/office/drawing/2014/main" id="{67C8B333-2271-457E-8E15-4F13770CE726}"/>
              </a:ext>
            </a:extLst>
          </p:cNvPr>
          <p:cNvPicPr>
            <a:picLocks noChangeAspect="1"/>
          </p:cNvPicPr>
          <p:nvPr/>
        </p:nvPicPr>
        <p:blipFill>
          <a:blip r:embed="rId3"/>
          <a:stretch>
            <a:fillRect/>
          </a:stretch>
        </p:blipFill>
        <p:spPr>
          <a:xfrm>
            <a:off x="8689908" y="4513031"/>
            <a:ext cx="2797663" cy="2025640"/>
          </a:xfrm>
          <a:prstGeom prst="rect">
            <a:avLst/>
          </a:prstGeom>
        </p:spPr>
      </p:pic>
      <p:sp>
        <p:nvSpPr>
          <p:cNvPr id="9" name="TextBox 8">
            <a:extLst>
              <a:ext uri="{FF2B5EF4-FFF2-40B4-BE49-F238E27FC236}">
                <a16:creationId xmlns:a16="http://schemas.microsoft.com/office/drawing/2014/main" id="{2848372C-456C-4BCD-8F1E-C985F0A8B759}"/>
              </a:ext>
            </a:extLst>
          </p:cNvPr>
          <p:cNvSpPr txBox="1"/>
          <p:nvPr/>
        </p:nvSpPr>
        <p:spPr>
          <a:xfrm>
            <a:off x="983655" y="2586660"/>
            <a:ext cx="2649156" cy="1134157"/>
          </a:xfrm>
          <a:prstGeom prst="rect">
            <a:avLst/>
          </a:prstGeom>
          <a:noFill/>
        </p:spPr>
        <p:txBody>
          <a:bodyPr wrap="square" rtlCol="0">
            <a:spAutoFit/>
          </a:bodyPr>
          <a:lstStyle/>
          <a:p>
            <a:pPr lvl="0" algn="just">
              <a:lnSpc>
                <a:spcPct val="150000"/>
              </a:lnSpc>
            </a:pP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Con muốn làm một cái cây</a:t>
            </a:r>
            <a:endParaRPr lang="en-US" sz="24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B4F654D-0231-492E-85A4-2641945DB675}"/>
              </a:ext>
            </a:extLst>
          </p:cNvPr>
          <p:cNvSpPr txBox="1"/>
          <p:nvPr/>
        </p:nvSpPr>
        <p:spPr>
          <a:xfrm>
            <a:off x="4433936" y="2876740"/>
            <a:ext cx="4693391" cy="1688154"/>
          </a:xfrm>
          <a:prstGeom prst="rect">
            <a:avLst/>
          </a:prstGeom>
          <a:noFill/>
        </p:spPr>
        <p:txBody>
          <a:bodyPr wrap="square" rtlCol="0">
            <a:spAutoFit/>
          </a:bodyPr>
          <a:lstStyle/>
          <a:p>
            <a:pPr lvl="0" algn="just">
              <a:lnSpc>
                <a:spcPct val="150000"/>
              </a:lnSpc>
            </a:pP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 bản kể về kỉ niệm tuổi thơ êm đềm của cậu bé Bum và sự cô đơn trong hiện tại. </a:t>
            </a:r>
            <a:endParaRPr lang="en-US" sz="24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52737E3-A0ED-4194-A23B-E329CA9C027D}"/>
              </a:ext>
            </a:extLst>
          </p:cNvPr>
          <p:cNvPicPr>
            <a:picLocks noChangeAspect="1"/>
          </p:cNvPicPr>
          <p:nvPr/>
        </p:nvPicPr>
        <p:blipFill>
          <a:blip r:embed="rId4"/>
          <a:stretch>
            <a:fillRect/>
          </a:stretch>
        </p:blipFill>
        <p:spPr>
          <a:xfrm>
            <a:off x="1272848" y="3997815"/>
            <a:ext cx="2216582" cy="1134158"/>
          </a:xfrm>
          <a:prstGeom prst="rect">
            <a:avLst/>
          </a:prstGeom>
        </p:spPr>
      </p:pic>
    </p:spTree>
    <p:extLst>
      <p:ext uri="{BB962C8B-B14F-4D97-AF65-F5344CB8AC3E}">
        <p14:creationId xmlns:p14="http://schemas.microsoft.com/office/powerpoint/2010/main" val="3582185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DCD627B-9CAE-46F0-B297-AA2FE80E01B2}"/>
              </a:ext>
            </a:extLst>
          </p:cNvPr>
          <p:cNvGraphicFramePr>
            <a:graphicFrameLocks noGrp="1"/>
          </p:cNvGraphicFramePr>
          <p:nvPr/>
        </p:nvGraphicFramePr>
        <p:xfrm>
          <a:off x="704429" y="1671040"/>
          <a:ext cx="8640661" cy="3664357"/>
        </p:xfrm>
        <a:graphic>
          <a:graphicData uri="http://schemas.openxmlformats.org/drawingml/2006/table">
            <a:tbl>
              <a:tblPr firstRow="1" firstCol="1" bandRow="1"/>
              <a:tblGrid>
                <a:gridCol w="3355843">
                  <a:extLst>
                    <a:ext uri="{9D8B030D-6E8A-4147-A177-3AD203B41FA5}">
                      <a16:colId xmlns:a16="http://schemas.microsoft.com/office/drawing/2014/main" val="692291071"/>
                    </a:ext>
                  </a:extLst>
                </a:gridCol>
                <a:gridCol w="5284818">
                  <a:extLst>
                    <a:ext uri="{9D8B030D-6E8A-4147-A177-3AD203B41FA5}">
                      <a16:colId xmlns:a16="http://schemas.microsoft.com/office/drawing/2014/main" val="1249090212"/>
                    </a:ext>
                  </a:extLst>
                </a:gridCol>
              </a:tblGrid>
              <a:tr h="597526">
                <a:tc>
                  <a:txBody>
                    <a:bodyPr/>
                    <a:lstStyle/>
                    <a:p>
                      <a:pPr algn="ctr">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 phẩm</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Nội dung chính</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3292260"/>
                  </a:ext>
                </a:extLst>
              </a:tr>
              <a:tr h="3066831">
                <a:tc>
                  <a:txBody>
                    <a:bodyPr/>
                    <a:lstStyle/>
                    <a:p>
                      <a:pPr algn="just">
                        <a:lnSpc>
                          <a:spcPct val="150000"/>
                        </a:lnSpc>
                        <a:spcAft>
                          <a:spcPts val="0"/>
                        </a:spcAft>
                      </a:pP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4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50000"/>
                        </a:lnSpc>
                        <a:spcAft>
                          <a:spcPts val="0"/>
                        </a:spcAft>
                      </a:pPr>
                      <a:endParaRPr lang="en-US" sz="24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50000"/>
                        </a:lnSpc>
                        <a:spcAft>
                          <a:spcPts val="0"/>
                        </a:spcAft>
                      </a:pPr>
                      <a:endParaRPr lang="en-US" sz="24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50000"/>
                        </a:lnSpc>
                        <a:spcAft>
                          <a:spcPts val="0"/>
                        </a:spcAft>
                      </a:pPr>
                      <a:endParaRPr lang="en-US" sz="24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50000"/>
                        </a:lnSpc>
                        <a:spcAft>
                          <a:spcPts val="0"/>
                        </a:spcAft>
                      </a:pP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8779241"/>
                  </a:ext>
                </a:extLst>
              </a:tr>
            </a:tbl>
          </a:graphicData>
        </a:graphic>
      </p:graphicFrame>
      <p:pic>
        <p:nvPicPr>
          <p:cNvPr id="3" name="图片 13">
            <a:extLst>
              <a:ext uri="{FF2B5EF4-FFF2-40B4-BE49-F238E27FC236}">
                <a16:creationId xmlns:a16="http://schemas.microsoft.com/office/drawing/2014/main" id="{450CB3D1-B490-4B46-B2A4-E65A4B6233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4" name="文本框 14">
            <a:extLst>
              <a:ext uri="{FF2B5EF4-FFF2-40B4-BE49-F238E27FC236}">
                <a16:creationId xmlns:a16="http://schemas.microsoft.com/office/drawing/2014/main" id="{365AB7DB-D14F-4617-AE56-4B975C8134E0}"/>
              </a:ext>
            </a:extLst>
          </p:cNvPr>
          <p:cNvSpPr txBox="1"/>
          <p:nvPr/>
        </p:nvSpPr>
        <p:spPr>
          <a:xfrm>
            <a:off x="1863065" y="657337"/>
            <a:ext cx="5141742" cy="523220"/>
          </a:xfrm>
          <a:prstGeom prst="rect">
            <a:avLst/>
          </a:prstGeom>
          <a:noFill/>
        </p:spPr>
        <p:txBody>
          <a:bodyPr wrap="square" rtlCol="0">
            <a:spAutoFit/>
          </a:bodyPr>
          <a:lstStyle/>
          <a:p>
            <a:pPr lvl="0" algn="dist">
              <a:defRPr/>
            </a:pP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1.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Nội</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dung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các</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văn</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bản</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đã</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học</a:t>
            </a:r>
            <a:endParaRPr kumimoji="0" lang="zh-CN" altLang="en-US" sz="28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5" name="Straight Connector 4">
            <a:extLst>
              <a:ext uri="{FF2B5EF4-FFF2-40B4-BE49-F238E27FC236}">
                <a16:creationId xmlns:a16="http://schemas.microsoft.com/office/drawing/2014/main" id="{4CC1D080-1861-4ACB-BC4E-EDD4D97E3DF3}"/>
              </a:ext>
            </a:extLst>
          </p:cNvPr>
          <p:cNvCxnSpPr>
            <a:cxnSpLocks/>
          </p:cNvCxnSpPr>
          <p:nvPr/>
        </p:nvCxnSpPr>
        <p:spPr>
          <a:xfrm flipV="1">
            <a:off x="1981717" y="1170815"/>
            <a:ext cx="5081813" cy="9743"/>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CF760DA-2D12-4A2C-9F75-93DC32C66875}"/>
              </a:ext>
            </a:extLst>
          </p:cNvPr>
          <p:cNvPicPr>
            <a:picLocks noChangeAspect="1"/>
          </p:cNvPicPr>
          <p:nvPr/>
        </p:nvPicPr>
        <p:blipFill>
          <a:blip r:embed="rId3"/>
          <a:stretch>
            <a:fillRect/>
          </a:stretch>
        </p:blipFill>
        <p:spPr>
          <a:xfrm>
            <a:off x="582885" y="4924091"/>
            <a:ext cx="2797663" cy="2025640"/>
          </a:xfrm>
          <a:prstGeom prst="rect">
            <a:avLst/>
          </a:prstGeom>
        </p:spPr>
      </p:pic>
      <p:pic>
        <p:nvPicPr>
          <p:cNvPr id="7" name="Picture 6">
            <a:extLst>
              <a:ext uri="{FF2B5EF4-FFF2-40B4-BE49-F238E27FC236}">
                <a16:creationId xmlns:a16="http://schemas.microsoft.com/office/drawing/2014/main" id="{67C8B333-2271-457E-8E15-4F13770CE726}"/>
              </a:ext>
            </a:extLst>
          </p:cNvPr>
          <p:cNvPicPr>
            <a:picLocks noChangeAspect="1"/>
          </p:cNvPicPr>
          <p:nvPr/>
        </p:nvPicPr>
        <p:blipFill>
          <a:blip r:embed="rId3"/>
          <a:stretch>
            <a:fillRect/>
          </a:stretch>
        </p:blipFill>
        <p:spPr>
          <a:xfrm>
            <a:off x="8689908" y="4513031"/>
            <a:ext cx="2797663" cy="2025640"/>
          </a:xfrm>
          <a:prstGeom prst="rect">
            <a:avLst/>
          </a:prstGeom>
        </p:spPr>
      </p:pic>
      <p:sp>
        <p:nvSpPr>
          <p:cNvPr id="9" name="TextBox 8">
            <a:extLst>
              <a:ext uri="{FF2B5EF4-FFF2-40B4-BE49-F238E27FC236}">
                <a16:creationId xmlns:a16="http://schemas.microsoft.com/office/drawing/2014/main" id="{2848372C-456C-4BCD-8F1E-C985F0A8B759}"/>
              </a:ext>
            </a:extLst>
          </p:cNvPr>
          <p:cNvSpPr txBox="1"/>
          <p:nvPr/>
        </p:nvSpPr>
        <p:spPr>
          <a:xfrm>
            <a:off x="983655" y="2586660"/>
            <a:ext cx="2649156" cy="580159"/>
          </a:xfrm>
          <a:prstGeom prst="rect">
            <a:avLst/>
          </a:prstGeom>
          <a:noFill/>
        </p:spPr>
        <p:txBody>
          <a:bodyPr wrap="square" rtlCol="0">
            <a:spAutoFit/>
          </a:bodyPr>
          <a:lstStyle/>
          <a:p>
            <a:pPr lvl="0" algn="just">
              <a:lnSpc>
                <a:spcPct val="150000"/>
              </a:lnSpc>
            </a:pP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 tôi nhớ khói</a:t>
            </a:r>
            <a:endParaRPr lang="en-US" sz="24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B4F654D-0231-492E-85A4-2641945DB675}"/>
              </a:ext>
            </a:extLst>
          </p:cNvPr>
          <p:cNvSpPr txBox="1"/>
          <p:nvPr/>
        </p:nvSpPr>
        <p:spPr>
          <a:xfrm>
            <a:off x="4433936" y="2681939"/>
            <a:ext cx="4693391" cy="2242152"/>
          </a:xfrm>
          <a:prstGeom prst="rect">
            <a:avLst/>
          </a:prstGeom>
          <a:noFill/>
        </p:spPr>
        <p:txBody>
          <a:bodyPr wrap="square" rtlCol="0">
            <a:spAutoFit/>
          </a:bodyPr>
          <a:lstStyle/>
          <a:p>
            <a:pPr lvl="0" algn="just">
              <a:lnSpc>
                <a:spcPct val="150000"/>
              </a:lnSpc>
            </a:pP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 bản là những cảm nhận sâu sắc, tinh tế của tác giả về hình ảnh khói bếp gắn liền với tuổi thơ nơi quê hương.</a:t>
            </a:r>
            <a:endParaRPr lang="en-US" sz="24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013EB66A-319A-41B3-9430-A3A534F0CF0E}"/>
              </a:ext>
            </a:extLst>
          </p:cNvPr>
          <p:cNvPicPr>
            <a:picLocks noChangeAspect="1"/>
          </p:cNvPicPr>
          <p:nvPr/>
        </p:nvPicPr>
        <p:blipFill>
          <a:blip r:embed="rId4"/>
          <a:stretch>
            <a:fillRect/>
          </a:stretch>
        </p:blipFill>
        <p:spPr>
          <a:xfrm>
            <a:off x="1125735" y="3600629"/>
            <a:ext cx="2364996" cy="1241623"/>
          </a:xfrm>
          <a:prstGeom prst="rect">
            <a:avLst/>
          </a:prstGeom>
        </p:spPr>
      </p:pic>
    </p:spTree>
    <p:extLst>
      <p:ext uri="{BB962C8B-B14F-4D97-AF65-F5344CB8AC3E}">
        <p14:creationId xmlns:p14="http://schemas.microsoft.com/office/powerpoint/2010/main" val="25754345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fltVal val="0"/>
                                          </p:val>
                                        </p:tav>
                                        <p:tav tm="100000">
                                          <p:val>
                                            <p:strVal val="#ppt_w"/>
                                          </p:val>
                                        </p:tav>
                                      </p:tavLst>
                                    </p:anim>
                                    <p:anim calcmode="lin" valueType="num">
                                      <p:cBhvr>
                                        <p:cTn id="34" dur="1000" fill="hold"/>
                                        <p:tgtEl>
                                          <p:spTgt spid="8"/>
                                        </p:tgtEl>
                                        <p:attrNameLst>
                                          <p:attrName>ppt_h</p:attrName>
                                        </p:attrNameLst>
                                      </p:cBhvr>
                                      <p:tavLst>
                                        <p:tav tm="0">
                                          <p:val>
                                            <p:fltVal val="0"/>
                                          </p:val>
                                        </p:tav>
                                        <p:tav tm="100000">
                                          <p:val>
                                            <p:strVal val="#ppt_h"/>
                                          </p:val>
                                        </p:tav>
                                      </p:tavLst>
                                    </p:anim>
                                    <p:anim calcmode="lin" valueType="num">
                                      <p:cBhvr>
                                        <p:cTn id="35" dur="1000" fill="hold"/>
                                        <p:tgtEl>
                                          <p:spTgt spid="8"/>
                                        </p:tgtEl>
                                        <p:attrNameLst>
                                          <p:attrName>style.rotation</p:attrName>
                                        </p:attrNameLst>
                                      </p:cBhvr>
                                      <p:tavLst>
                                        <p:tav tm="0">
                                          <p:val>
                                            <p:fltVal val="90"/>
                                          </p:val>
                                        </p:tav>
                                        <p:tav tm="100000">
                                          <p:val>
                                            <p:fltVal val="0"/>
                                          </p:val>
                                        </p:tav>
                                      </p:tavLst>
                                    </p:anim>
                                    <p:animEffect transition="in" filter="fade">
                                      <p:cBhvr>
                                        <p:cTn id="3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0AB15B6-A8A0-4B6F-B309-35B3133DE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918" y="1468072"/>
            <a:ext cx="9496732" cy="4127383"/>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14">
            <a:extLst>
              <a:ext uri="{FF2B5EF4-FFF2-40B4-BE49-F238E27FC236}">
                <a16:creationId xmlns:a16="http://schemas.microsoft.com/office/drawing/2014/main" id="{0774AC1A-A412-49ED-A547-8B4572B9682B}"/>
              </a:ext>
            </a:extLst>
          </p:cNvPr>
          <p:cNvSpPr txBox="1"/>
          <p:nvPr/>
        </p:nvSpPr>
        <p:spPr>
          <a:xfrm>
            <a:off x="1267447" y="781267"/>
            <a:ext cx="2130094" cy="523220"/>
          </a:xfrm>
          <a:prstGeom prst="rect">
            <a:avLst/>
          </a:prstGeom>
          <a:noFill/>
        </p:spPr>
        <p:txBody>
          <a:bodyPr wrap="square" rtlCol="0">
            <a:spAutoFit/>
          </a:bodyPr>
          <a:lstStyle/>
          <a:p>
            <a:pPr lvl="0" algn="dist">
              <a:defRPr/>
            </a:pP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2.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Sổ</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tay</a:t>
            </a:r>
            <a:endParaRPr kumimoji="0" lang="zh-CN" altLang="en-US" sz="28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2" name="Picture 1">
            <a:extLst>
              <a:ext uri="{FF2B5EF4-FFF2-40B4-BE49-F238E27FC236}">
                <a16:creationId xmlns:a16="http://schemas.microsoft.com/office/drawing/2014/main" id="{3035581C-58D4-4DAD-A513-E33D2A82225E}"/>
              </a:ext>
            </a:extLst>
          </p:cNvPr>
          <p:cNvPicPr>
            <a:picLocks noChangeAspect="1"/>
          </p:cNvPicPr>
          <p:nvPr/>
        </p:nvPicPr>
        <p:blipFill>
          <a:blip r:embed="rId3"/>
          <a:stretch>
            <a:fillRect/>
          </a:stretch>
        </p:blipFill>
        <p:spPr>
          <a:xfrm>
            <a:off x="826624" y="4597651"/>
            <a:ext cx="3206774" cy="2322777"/>
          </a:xfrm>
          <a:prstGeom prst="rect">
            <a:avLst/>
          </a:prstGeom>
        </p:spPr>
      </p:pic>
      <p:pic>
        <p:nvPicPr>
          <p:cNvPr id="4" name="Picture 3">
            <a:extLst>
              <a:ext uri="{FF2B5EF4-FFF2-40B4-BE49-F238E27FC236}">
                <a16:creationId xmlns:a16="http://schemas.microsoft.com/office/drawing/2014/main" id="{CEA1374D-FE4C-493E-A984-DAA372ADBFDD}"/>
              </a:ext>
            </a:extLst>
          </p:cNvPr>
          <p:cNvPicPr>
            <a:picLocks noChangeAspect="1"/>
          </p:cNvPicPr>
          <p:nvPr/>
        </p:nvPicPr>
        <p:blipFill>
          <a:blip r:embed="rId4"/>
          <a:stretch>
            <a:fillRect/>
          </a:stretch>
        </p:blipFill>
        <p:spPr>
          <a:xfrm>
            <a:off x="9601274" y="5046767"/>
            <a:ext cx="1012024" cy="1097375"/>
          </a:xfrm>
          <a:prstGeom prst="rect">
            <a:avLst/>
          </a:prstGeom>
        </p:spPr>
      </p:pic>
    </p:spTree>
    <p:extLst>
      <p:ext uri="{BB962C8B-B14F-4D97-AF65-F5344CB8AC3E}">
        <p14:creationId xmlns:p14="http://schemas.microsoft.com/office/powerpoint/2010/main" val="1861580059"/>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9">
            <a:extLst>
              <a:ext uri="{FF2B5EF4-FFF2-40B4-BE49-F238E27FC236}">
                <a16:creationId xmlns:a16="http://schemas.microsoft.com/office/drawing/2014/main" id="{209FC3D7-3FFD-44C2-82D9-4B792C08B8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2735" y="-150253"/>
            <a:ext cx="6232894" cy="4866521"/>
          </a:xfrm>
          <a:prstGeom prst="rect">
            <a:avLst/>
          </a:prstGeom>
        </p:spPr>
      </p:pic>
      <p:sp>
        <p:nvSpPr>
          <p:cNvPr id="5" name="Rectangle 4">
            <a:extLst>
              <a:ext uri="{FF2B5EF4-FFF2-40B4-BE49-F238E27FC236}">
                <a16:creationId xmlns:a16="http://schemas.microsoft.com/office/drawing/2014/main" id="{0C3100A9-D4E3-45F7-885D-13B4DD1AE90D}"/>
              </a:ext>
            </a:extLst>
          </p:cNvPr>
          <p:cNvSpPr/>
          <p:nvPr/>
        </p:nvSpPr>
        <p:spPr>
          <a:xfrm>
            <a:off x="5546687" y="1843086"/>
            <a:ext cx="4110865" cy="1569660"/>
          </a:xfrm>
          <a:prstGeom prst="rect">
            <a:avLst/>
          </a:prstGeom>
        </p:spPr>
        <p:txBody>
          <a:bodyPr wrap="square">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Thảo</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luận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Nuôi dưỡng tâm hồn phong phú sẽ mang đến điều gì cho chúng ta?</a:t>
            </a:r>
            <a:endPar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图片 3">
            <a:extLst>
              <a:ext uri="{FF2B5EF4-FFF2-40B4-BE49-F238E27FC236}">
                <a16:creationId xmlns:a16="http://schemas.microsoft.com/office/drawing/2014/main" id="{4336D437-3317-4CE1-8544-0C27C4A088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919573">
            <a:off x="705268" y="427298"/>
            <a:ext cx="1050530" cy="1223163"/>
          </a:xfrm>
          <a:prstGeom prst="rect">
            <a:avLst/>
          </a:prstGeom>
        </p:spPr>
      </p:pic>
      <p:pic>
        <p:nvPicPr>
          <p:cNvPr id="8" name="图片 4">
            <a:extLst>
              <a:ext uri="{FF2B5EF4-FFF2-40B4-BE49-F238E27FC236}">
                <a16:creationId xmlns:a16="http://schemas.microsoft.com/office/drawing/2014/main" id="{E41542DD-39A9-4814-88F3-2498E95E3A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0893" y="5127311"/>
            <a:ext cx="872706" cy="905605"/>
          </a:xfrm>
          <a:prstGeom prst="rect">
            <a:avLst/>
          </a:prstGeom>
        </p:spPr>
      </p:pic>
      <p:pic>
        <p:nvPicPr>
          <p:cNvPr id="9" name="图片 5">
            <a:extLst>
              <a:ext uri="{FF2B5EF4-FFF2-40B4-BE49-F238E27FC236}">
                <a16:creationId xmlns:a16="http://schemas.microsoft.com/office/drawing/2014/main" id="{93269A42-77AF-4153-B3A6-9C0E661548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0141" y="4065427"/>
            <a:ext cx="1011525" cy="1096066"/>
          </a:xfrm>
          <a:prstGeom prst="rect">
            <a:avLst/>
          </a:prstGeom>
        </p:spPr>
      </p:pic>
      <p:pic>
        <p:nvPicPr>
          <p:cNvPr id="10" name="图片 10">
            <a:extLst>
              <a:ext uri="{FF2B5EF4-FFF2-40B4-BE49-F238E27FC236}">
                <a16:creationId xmlns:a16="http://schemas.microsoft.com/office/drawing/2014/main" id="{0389E3AA-B73A-464B-B189-54664D6301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379" y="2177215"/>
            <a:ext cx="5920646" cy="4289744"/>
          </a:xfrm>
          <a:prstGeom prst="rect">
            <a:avLst/>
          </a:prstGeom>
        </p:spPr>
      </p:pic>
    </p:spTree>
    <p:extLst>
      <p:ext uri="{BB962C8B-B14F-4D97-AF65-F5344CB8AC3E}">
        <p14:creationId xmlns:p14="http://schemas.microsoft.com/office/powerpoint/2010/main" val="21122489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a:extLst>
              <a:ext uri="{FF2B5EF4-FFF2-40B4-BE49-F238E27FC236}">
                <a16:creationId xmlns:a16="http://schemas.microsoft.com/office/drawing/2014/main" id="{8A5F7F03-AF72-49F3-BD40-DE7D864A44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a16="http://schemas.microsoft.com/office/drawing/2014/main" id="{F0F96C13-F1CE-4378-A0F1-B16B64AED055}"/>
              </a:ext>
            </a:extLst>
          </p:cNvPr>
          <p:cNvSpPr txBox="1"/>
          <p:nvPr/>
        </p:nvSpPr>
        <p:spPr>
          <a:xfrm>
            <a:off x="1863065" y="657337"/>
            <a:ext cx="8463783" cy="584775"/>
          </a:xfrm>
          <a:prstGeom prst="rect">
            <a:avLst/>
          </a:prstGeom>
          <a:noFill/>
        </p:spPr>
        <p:txBody>
          <a:bodyPr wrap="square" rtlCol="0">
            <a:spAutoFit/>
          </a:bodyPr>
          <a:lstStyle/>
          <a:p>
            <a:pPr lvl="0" algn="dist">
              <a:defRPr/>
            </a:pPr>
            <a:r>
              <a:rPr lang="vi-VN"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3</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a:t>
            </a:r>
            <a:r>
              <a:rPr lang="vi-VN"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Nuôi dưỡng tâm hồn sẽ giúp con người</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EC033A9B-9C36-47D7-A9FA-6E640B9C116D}"/>
              </a:ext>
            </a:extLst>
          </p:cNvPr>
          <p:cNvCxnSpPr>
            <a:cxnSpLocks/>
          </p:cNvCxnSpPr>
          <p:nvPr/>
        </p:nvCxnSpPr>
        <p:spPr>
          <a:xfrm flipV="1">
            <a:off x="1981717" y="1242112"/>
            <a:ext cx="8345131" cy="50186"/>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8" name="图片 29">
            <a:extLst>
              <a:ext uri="{FF2B5EF4-FFF2-40B4-BE49-F238E27FC236}">
                <a16:creationId xmlns:a16="http://schemas.microsoft.com/office/drawing/2014/main" id="{2A2778A0-2955-4160-8987-34BBA9C0A2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64704" y="2237046"/>
            <a:ext cx="433660" cy="364632"/>
          </a:xfrm>
          <a:prstGeom prst="rect">
            <a:avLst/>
          </a:prstGeom>
        </p:spPr>
      </p:pic>
      <p:pic>
        <p:nvPicPr>
          <p:cNvPr id="23" name="图片 30">
            <a:extLst>
              <a:ext uri="{FF2B5EF4-FFF2-40B4-BE49-F238E27FC236}">
                <a16:creationId xmlns:a16="http://schemas.microsoft.com/office/drawing/2014/main" id="{1969DF0E-BFCC-43F6-9B1E-584FDB68BB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9039" y="2005223"/>
            <a:ext cx="2559536" cy="3052890"/>
          </a:xfrm>
          <a:prstGeom prst="rect">
            <a:avLst/>
          </a:prstGeom>
        </p:spPr>
      </p:pic>
      <p:sp>
        <p:nvSpPr>
          <p:cNvPr id="24" name="文本框 31">
            <a:extLst>
              <a:ext uri="{FF2B5EF4-FFF2-40B4-BE49-F238E27FC236}">
                <a16:creationId xmlns:a16="http://schemas.microsoft.com/office/drawing/2014/main" id="{C8BEDA65-6089-4A61-B658-A72E152D33F9}"/>
              </a:ext>
            </a:extLst>
          </p:cNvPr>
          <p:cNvSpPr txBox="1"/>
          <p:nvPr/>
        </p:nvSpPr>
        <p:spPr>
          <a:xfrm>
            <a:off x="4253986" y="2140840"/>
            <a:ext cx="872550" cy="590931"/>
          </a:xfrm>
          <a:prstGeom prst="rect">
            <a:avLst/>
          </a:prstGeom>
          <a:noFill/>
        </p:spPr>
        <p:txBody>
          <a:bodyPr wrap="square" rtlCol="0">
            <a:spAutoFit/>
          </a:bodyPr>
          <a:lstStyle/>
          <a:p>
            <a:pPr marL="0" marR="0" lvl="0" indent="0" algn="l" defTabSz="485140" rtl="0" eaLnBrk="1" fontAlgn="auto" latinLnBrk="0" hangingPunct="1">
              <a:lnSpc>
                <a:spcPct val="100000"/>
              </a:lnSpc>
              <a:spcBef>
                <a:spcPts val="0"/>
              </a:spcBef>
              <a:spcAft>
                <a:spcPts val="0"/>
              </a:spcAft>
              <a:buClrTx/>
              <a:buSzTx/>
              <a:buFontTx/>
              <a:buNone/>
              <a:tabLst/>
              <a:defRPr/>
            </a:pPr>
            <a:r>
              <a:rPr kumimoji="0" lang="en-US" altLang="zh-CN" sz="3240" b="0" i="0" u="none" strike="noStrike" kern="1200" cap="none" spc="0" normalizeH="0" baseline="0" noProof="0" dirty="0">
                <a:ln>
                  <a:noFill/>
                </a:ln>
                <a:solidFill>
                  <a:prstClr val="black">
                    <a:lumMod val="50000"/>
                    <a:lumOff val="50000"/>
                  </a:prstClr>
                </a:solidFill>
                <a:effectLst/>
                <a:uLnTx/>
                <a:uFillTx/>
                <a:latin typeface="inpin heiti" charset="-122"/>
                <a:ea typeface="inpin heiti" charset="-122"/>
                <a:cs typeface="inpin heiti" charset="-122"/>
              </a:rPr>
              <a:t>01</a:t>
            </a:r>
          </a:p>
        </p:txBody>
      </p:sp>
      <p:pic>
        <p:nvPicPr>
          <p:cNvPr id="25" name="图片 32">
            <a:extLst>
              <a:ext uri="{FF2B5EF4-FFF2-40B4-BE49-F238E27FC236}">
                <a16:creationId xmlns:a16="http://schemas.microsoft.com/office/drawing/2014/main" id="{58035C29-482F-46BA-90F7-D6AD582D9E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72811" y="2237046"/>
            <a:ext cx="433660" cy="364632"/>
          </a:xfrm>
          <a:prstGeom prst="rect">
            <a:avLst/>
          </a:prstGeom>
        </p:spPr>
      </p:pic>
      <p:sp>
        <p:nvSpPr>
          <p:cNvPr id="26" name="文本框 33">
            <a:extLst>
              <a:ext uri="{FF2B5EF4-FFF2-40B4-BE49-F238E27FC236}">
                <a16:creationId xmlns:a16="http://schemas.microsoft.com/office/drawing/2014/main" id="{841D090E-EB30-4741-8B5D-EE84AA76B2DA}"/>
              </a:ext>
            </a:extLst>
          </p:cNvPr>
          <p:cNvSpPr txBox="1"/>
          <p:nvPr/>
        </p:nvSpPr>
        <p:spPr>
          <a:xfrm>
            <a:off x="7762092" y="2140840"/>
            <a:ext cx="872550" cy="590931"/>
          </a:xfrm>
          <a:prstGeom prst="rect">
            <a:avLst/>
          </a:prstGeom>
          <a:noFill/>
        </p:spPr>
        <p:txBody>
          <a:bodyPr wrap="square" rtlCol="0">
            <a:spAutoFit/>
          </a:bodyPr>
          <a:lstStyle/>
          <a:p>
            <a:pPr marL="0" marR="0" lvl="0" indent="0" algn="l" defTabSz="485140" rtl="0" eaLnBrk="1" fontAlgn="auto" latinLnBrk="0" hangingPunct="1">
              <a:lnSpc>
                <a:spcPct val="100000"/>
              </a:lnSpc>
              <a:spcBef>
                <a:spcPts val="0"/>
              </a:spcBef>
              <a:spcAft>
                <a:spcPts val="0"/>
              </a:spcAft>
              <a:buClrTx/>
              <a:buSzTx/>
              <a:buFontTx/>
              <a:buNone/>
              <a:tabLst/>
              <a:defRPr/>
            </a:pPr>
            <a:r>
              <a:rPr kumimoji="0" lang="en-US" altLang="zh-CN" sz="3240" b="0" i="0" u="none" strike="noStrike" kern="1200" cap="none" spc="0" normalizeH="0" baseline="0" noProof="0" dirty="0">
                <a:ln>
                  <a:noFill/>
                </a:ln>
                <a:solidFill>
                  <a:prstClr val="black">
                    <a:lumMod val="50000"/>
                    <a:lumOff val="50000"/>
                  </a:prstClr>
                </a:solidFill>
                <a:effectLst/>
                <a:uLnTx/>
                <a:uFillTx/>
                <a:latin typeface="inpin heiti" charset="-122"/>
                <a:ea typeface="inpin heiti" charset="-122"/>
                <a:cs typeface="inpin heiti" charset="-122"/>
              </a:rPr>
              <a:t>02</a:t>
            </a:r>
          </a:p>
        </p:txBody>
      </p:sp>
      <p:pic>
        <p:nvPicPr>
          <p:cNvPr id="27" name="图片 34">
            <a:extLst>
              <a:ext uri="{FF2B5EF4-FFF2-40B4-BE49-F238E27FC236}">
                <a16:creationId xmlns:a16="http://schemas.microsoft.com/office/drawing/2014/main" id="{229971DE-6893-4E12-9336-8D1F4D0A59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5424" y="4098844"/>
            <a:ext cx="433660" cy="364632"/>
          </a:xfrm>
          <a:prstGeom prst="rect">
            <a:avLst/>
          </a:prstGeom>
        </p:spPr>
      </p:pic>
      <p:pic>
        <p:nvPicPr>
          <p:cNvPr id="29" name="图片 36">
            <a:extLst>
              <a:ext uri="{FF2B5EF4-FFF2-40B4-BE49-F238E27FC236}">
                <a16:creationId xmlns:a16="http://schemas.microsoft.com/office/drawing/2014/main" id="{A9C2C61D-915F-4927-9A79-102B221025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3530" y="4098844"/>
            <a:ext cx="433660" cy="364632"/>
          </a:xfrm>
          <a:prstGeom prst="rect">
            <a:avLst/>
          </a:prstGeom>
        </p:spPr>
      </p:pic>
      <p:sp>
        <p:nvSpPr>
          <p:cNvPr id="31" name="矩形 38">
            <a:extLst>
              <a:ext uri="{FF2B5EF4-FFF2-40B4-BE49-F238E27FC236}">
                <a16:creationId xmlns:a16="http://schemas.microsoft.com/office/drawing/2014/main" id="{B9A0BFD8-F420-4B11-B99A-3467C3475362}"/>
              </a:ext>
            </a:extLst>
          </p:cNvPr>
          <p:cNvSpPr/>
          <p:nvPr/>
        </p:nvSpPr>
        <p:spPr>
          <a:xfrm>
            <a:off x="1234939" y="1919711"/>
            <a:ext cx="2797545" cy="70788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defRPr/>
            </a:pPr>
            <a:r>
              <a:rPr lang="vi-VN" sz="2000" b="1" i="1" dirty="0">
                <a:solidFill>
                  <a:prstClr val="black"/>
                </a:solidFill>
                <a:latin typeface="Times New Roman" panose="02020603050405020304" pitchFamily="18" charset="0"/>
              </a:rPr>
              <a:t>Có một cuộc sống phong phú, giàu cảm xúc</a:t>
            </a:r>
            <a:r>
              <a:rPr lang="en-US" sz="2000" b="1" i="1" dirty="0">
                <a:solidFill>
                  <a:prstClr val="black"/>
                </a:solidFill>
                <a:latin typeface="Times New Roman" panose="02020603050405020304" pitchFamily="18" charset="0"/>
              </a:rPr>
              <a:t>.</a:t>
            </a:r>
            <a:endParaRPr kumimoji="0" lang="en-US" sz="2000" b="1" i="0" u="none" strike="noStrike" kern="1200" cap="none" spc="0" normalizeH="0" baseline="0" noProof="0" dirty="0">
              <a:ln>
                <a:noFill/>
              </a:ln>
              <a:solidFill>
                <a:prstClr val="black"/>
              </a:solidFill>
              <a:effectLst/>
              <a:uLnTx/>
              <a:uFillTx/>
              <a:latin typeface="等线 Light" panose="020F0302020204030204"/>
              <a:ea typeface="+mn-ea"/>
              <a:cs typeface="+mn-cs"/>
            </a:endParaRPr>
          </a:p>
        </p:txBody>
      </p:sp>
      <p:sp>
        <p:nvSpPr>
          <p:cNvPr id="34" name="矩形 41">
            <a:extLst>
              <a:ext uri="{FF2B5EF4-FFF2-40B4-BE49-F238E27FC236}">
                <a16:creationId xmlns:a16="http://schemas.microsoft.com/office/drawing/2014/main" id="{47123C4A-314C-4A3C-9A80-42DEDC006F0E}"/>
              </a:ext>
            </a:extLst>
          </p:cNvPr>
          <p:cNvSpPr/>
          <p:nvPr/>
        </p:nvSpPr>
        <p:spPr>
          <a:xfrm>
            <a:off x="8484668" y="2047633"/>
            <a:ext cx="3125695" cy="96693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defTabSz="1097280">
              <a:lnSpc>
                <a:spcPct val="150000"/>
              </a:lnSpc>
              <a:defRPr/>
            </a:pPr>
            <a:r>
              <a:rPr lang="vi-VN" sz="2000" b="1" i="1" dirty="0">
                <a:solidFill>
                  <a:prstClr val="black"/>
                </a:solidFill>
                <a:latin typeface="Times New Roman" panose="02020603050405020304" pitchFamily="18" charset="0"/>
              </a:rPr>
              <a:t>Giúp con người có tình yêu và lòng biết ơn cuộc sống</a:t>
            </a:r>
            <a:r>
              <a:rPr lang="en-US" sz="2000" b="1" i="1" dirty="0">
                <a:solidFill>
                  <a:prstClr val="black"/>
                </a:solidFill>
                <a:latin typeface="Times New Roman" panose="02020603050405020304" pitchFamily="18" charset="0"/>
              </a:rPr>
              <a:t>.</a:t>
            </a:r>
            <a:endParaRPr kumimoji="0" lang="zh-CN" altLang="en-US" sz="1400" b="1" i="0" u="none" strike="noStrike" kern="1200" cap="none" spc="0" normalizeH="0" baseline="0" noProof="0" dirty="0">
              <a:ln>
                <a:noFill/>
              </a:ln>
              <a:solidFill>
                <a:prstClr val="black">
                  <a:lumMod val="50000"/>
                  <a:lumOff val="50000"/>
                </a:prstClr>
              </a:solidFill>
              <a:effectLst/>
              <a:uLnTx/>
              <a:uFillTx/>
              <a:latin typeface="等线 Light" panose="020F0302020204030204"/>
              <a:ea typeface="inpin heiti" charset="-122"/>
              <a:cs typeface="+mn-cs"/>
            </a:endParaRPr>
          </a:p>
        </p:txBody>
      </p:sp>
      <p:pic>
        <p:nvPicPr>
          <p:cNvPr id="22" name="图片 3">
            <a:extLst>
              <a:ext uri="{FF2B5EF4-FFF2-40B4-BE49-F238E27FC236}">
                <a16:creationId xmlns:a16="http://schemas.microsoft.com/office/drawing/2014/main" id="{BBAFE08C-E24B-4A40-AC3A-C023C986E6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919573">
            <a:off x="10506957" y="589434"/>
            <a:ext cx="1050530" cy="1223163"/>
          </a:xfrm>
          <a:prstGeom prst="rect">
            <a:avLst/>
          </a:prstGeom>
        </p:spPr>
      </p:pic>
      <p:pic>
        <p:nvPicPr>
          <p:cNvPr id="35" name="图片 4">
            <a:extLst>
              <a:ext uri="{FF2B5EF4-FFF2-40B4-BE49-F238E27FC236}">
                <a16:creationId xmlns:a16="http://schemas.microsoft.com/office/drawing/2014/main" id="{9FA7B13F-E6A2-43BF-ACAE-CE36FA255F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1994" y="5615888"/>
            <a:ext cx="872706" cy="905605"/>
          </a:xfrm>
          <a:prstGeom prst="rect">
            <a:avLst/>
          </a:prstGeom>
        </p:spPr>
      </p:pic>
      <p:pic>
        <p:nvPicPr>
          <p:cNvPr id="36" name="图片 5">
            <a:extLst>
              <a:ext uri="{FF2B5EF4-FFF2-40B4-BE49-F238E27FC236}">
                <a16:creationId xmlns:a16="http://schemas.microsoft.com/office/drawing/2014/main" id="{5F124CFC-573E-4EE6-B72E-4686E59102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4" y="5229489"/>
            <a:ext cx="1308387" cy="1417739"/>
          </a:xfrm>
          <a:prstGeom prst="rect">
            <a:avLst/>
          </a:prstGeom>
        </p:spPr>
      </p:pic>
      <p:sp>
        <p:nvSpPr>
          <p:cNvPr id="28" name="矩形 41">
            <a:extLst>
              <a:ext uri="{FF2B5EF4-FFF2-40B4-BE49-F238E27FC236}">
                <a16:creationId xmlns:a16="http://schemas.microsoft.com/office/drawing/2014/main" id="{6DE1CFF9-EE98-42B7-87AC-78F72AD9CE8A}"/>
              </a:ext>
            </a:extLst>
          </p:cNvPr>
          <p:cNvSpPr/>
          <p:nvPr/>
        </p:nvSpPr>
        <p:spPr>
          <a:xfrm>
            <a:off x="7783530" y="4736830"/>
            <a:ext cx="3125695" cy="96693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defTabSz="1097280">
              <a:lnSpc>
                <a:spcPct val="150000"/>
              </a:lnSpc>
              <a:defRPr/>
            </a:pPr>
            <a:r>
              <a:rPr lang="vi-VN" sz="2000" b="1" i="1" dirty="0">
                <a:solidFill>
                  <a:prstClr val="black"/>
                </a:solidFill>
                <a:latin typeface="Times New Roman" panose="02020603050405020304" pitchFamily="18" charset="0"/>
              </a:rPr>
              <a:t>Giúp con người sống có ý nghĩa, cân bằng</a:t>
            </a:r>
            <a:endParaRPr kumimoji="0" lang="zh-CN" altLang="en-US" sz="1400" b="1" i="0" u="none" strike="noStrike" kern="1200" cap="none" spc="0" normalizeH="0" baseline="0" noProof="0" dirty="0">
              <a:ln>
                <a:noFill/>
              </a:ln>
              <a:solidFill>
                <a:prstClr val="black">
                  <a:lumMod val="50000"/>
                  <a:lumOff val="50000"/>
                </a:prstClr>
              </a:solidFill>
              <a:effectLst/>
              <a:uLnTx/>
              <a:uFillTx/>
              <a:latin typeface="等线 Light" panose="020F0302020204030204"/>
              <a:ea typeface="inpin heiti" charset="-122"/>
              <a:cs typeface="+mn-cs"/>
            </a:endParaRPr>
          </a:p>
        </p:txBody>
      </p:sp>
      <p:sp>
        <p:nvSpPr>
          <p:cNvPr id="30" name="矩形 41">
            <a:extLst>
              <a:ext uri="{FF2B5EF4-FFF2-40B4-BE49-F238E27FC236}">
                <a16:creationId xmlns:a16="http://schemas.microsoft.com/office/drawing/2014/main" id="{86BA86C6-1486-4B32-96E8-DB42F6D439E6}"/>
              </a:ext>
            </a:extLst>
          </p:cNvPr>
          <p:cNvSpPr/>
          <p:nvPr/>
        </p:nvSpPr>
        <p:spPr>
          <a:xfrm>
            <a:off x="1417909" y="4515191"/>
            <a:ext cx="4264870" cy="142859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defTabSz="1097280">
              <a:lnSpc>
                <a:spcPct val="150000"/>
              </a:lnSpc>
              <a:defRPr/>
            </a:pPr>
            <a:r>
              <a:rPr lang="vi-VN" sz="2000" b="1" i="1" dirty="0">
                <a:solidFill>
                  <a:prstClr val="black"/>
                </a:solidFill>
                <a:latin typeface="Times New Roman" panose="02020603050405020304" pitchFamily="18" charset="0"/>
              </a:rPr>
              <a:t>Giúp con người có những điểm tựa tinh thần khi trải qua biến cố trong cuộc sống.</a:t>
            </a:r>
            <a:endParaRPr kumimoji="0" lang="zh-CN" altLang="en-US" sz="1400" b="1" i="0" u="none" strike="noStrike" kern="1200" cap="none" spc="0" normalizeH="0" baseline="0" noProof="0" dirty="0">
              <a:ln>
                <a:noFill/>
              </a:ln>
              <a:solidFill>
                <a:prstClr val="black">
                  <a:lumMod val="50000"/>
                  <a:lumOff val="50000"/>
                </a:prstClr>
              </a:solidFill>
              <a:effectLst/>
              <a:uLnTx/>
              <a:uFillTx/>
              <a:latin typeface="等线 Light" panose="020F0302020204030204"/>
              <a:ea typeface="inpin heiti" charset="-122"/>
              <a:cs typeface="+mn-cs"/>
            </a:endParaRPr>
          </a:p>
        </p:txBody>
      </p:sp>
    </p:spTree>
    <p:extLst>
      <p:ext uri="{BB962C8B-B14F-4D97-AF65-F5344CB8AC3E}">
        <p14:creationId xmlns:p14="http://schemas.microsoft.com/office/powerpoint/2010/main" val="3776663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1000" fill="hold"/>
                                        <p:tgtEl>
                                          <p:spTgt spid="31"/>
                                        </p:tgtEl>
                                        <p:attrNameLst>
                                          <p:attrName>ppt_w</p:attrName>
                                        </p:attrNameLst>
                                      </p:cBhvr>
                                      <p:tavLst>
                                        <p:tav tm="0">
                                          <p:val>
                                            <p:fltVal val="0"/>
                                          </p:val>
                                        </p:tav>
                                        <p:tav tm="100000">
                                          <p:val>
                                            <p:strVal val="#ppt_w"/>
                                          </p:val>
                                        </p:tav>
                                      </p:tavLst>
                                    </p:anim>
                                    <p:anim calcmode="lin" valueType="num">
                                      <p:cBhvr>
                                        <p:cTn id="16" dur="1000" fill="hold"/>
                                        <p:tgtEl>
                                          <p:spTgt spid="31"/>
                                        </p:tgtEl>
                                        <p:attrNameLst>
                                          <p:attrName>ppt_h</p:attrName>
                                        </p:attrNameLst>
                                      </p:cBhvr>
                                      <p:tavLst>
                                        <p:tav tm="0">
                                          <p:val>
                                            <p:fltVal val="0"/>
                                          </p:val>
                                        </p:tav>
                                        <p:tav tm="100000">
                                          <p:val>
                                            <p:strVal val="#ppt_h"/>
                                          </p:val>
                                        </p:tav>
                                      </p:tavLst>
                                    </p:anim>
                                    <p:anim calcmode="lin" valueType="num">
                                      <p:cBhvr>
                                        <p:cTn id="17" dur="1000" fill="hold"/>
                                        <p:tgtEl>
                                          <p:spTgt spid="31"/>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52"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Scale>
                                      <p:cBhvr>
                                        <p:cTn id="23" dur="10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34"/>
                                        </p:tgtEl>
                                        <p:attrNameLst>
                                          <p:attrName>ppt_x</p:attrName>
                                          <p:attrName>ppt_y</p:attrName>
                                        </p:attrNameLst>
                                      </p:cBhvr>
                                    </p:animMotion>
                                    <p:animEffect transition="in" filter="fade">
                                      <p:cBhvr>
                                        <p:cTn id="25" dur="10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52" presetClass="entr" presetSubtype="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Scale>
                                      <p:cBhvr>
                                        <p:cTn id="30" dur="1000" decel="50000" fill="hold">
                                          <p:stCondLst>
                                            <p:cond delay="0"/>
                                          </p:stCondLst>
                                        </p:cTn>
                                        <p:tgtEl>
                                          <p:spTgt spid="2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28"/>
                                        </p:tgtEl>
                                        <p:attrNameLst>
                                          <p:attrName>ppt_x</p:attrName>
                                          <p:attrName>ppt_y</p:attrName>
                                        </p:attrNameLst>
                                      </p:cBhvr>
                                    </p:animMotion>
                                    <p:animEffect transition="in" filter="fade">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52"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Scale>
                                      <p:cBhvr>
                                        <p:cTn id="37"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30"/>
                                        </p:tgtEl>
                                        <p:attrNameLst>
                                          <p:attrName>ppt_x</p:attrName>
                                          <p:attrName>ppt_y</p:attrName>
                                        </p:attrNameLst>
                                      </p:cBhvr>
                                    </p:animMotion>
                                    <p:animEffect transition="in" filter="fade">
                                      <p:cBhvr>
                                        <p:cTn id="3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1" grpId="0"/>
      <p:bldP spid="34" grpId="0"/>
      <p:bldP spid="28" grpId="0"/>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50D420B-442A-40B5-B68F-C45D0671716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6" name="图片 10">
            <a:extLst>
              <a:ext uri="{FF2B5EF4-FFF2-40B4-BE49-F238E27FC236}">
                <a16:creationId xmlns:a16="http://schemas.microsoft.com/office/drawing/2014/main" id="{DE233F98-2212-496E-8BE0-202F758FA2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0117" y="-489249"/>
            <a:ext cx="6188945" cy="6188945"/>
          </a:xfrm>
          <a:prstGeom prst="rect">
            <a:avLst/>
          </a:prstGeom>
        </p:spPr>
      </p:pic>
      <p:sp>
        <p:nvSpPr>
          <p:cNvPr id="10" name="文本框 11">
            <a:extLst>
              <a:ext uri="{FF2B5EF4-FFF2-40B4-BE49-F238E27FC236}">
                <a16:creationId xmlns:a16="http://schemas.microsoft.com/office/drawing/2014/main" id="{C6095E9E-1F5C-41D8-AE18-43A23A7698E5}"/>
              </a:ext>
            </a:extLst>
          </p:cNvPr>
          <p:cNvSpPr txBox="1"/>
          <p:nvPr/>
        </p:nvSpPr>
        <p:spPr>
          <a:xfrm>
            <a:off x="3606034" y="2936527"/>
            <a:ext cx="394405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LUYỆN</a:t>
            </a:r>
            <a:r>
              <a:rPr kumimoji="0" lang="en-US" altLang="zh-CN" sz="4400" b="1" i="0" u="none" strike="noStrike" kern="1200" cap="none" spc="0" normalizeH="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TẬP</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42443580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a:extLst>
              <a:ext uri="{FF2B5EF4-FFF2-40B4-BE49-F238E27FC236}">
                <a16:creationId xmlns:a16="http://schemas.microsoft.com/office/drawing/2014/main" id="{8A5F7F03-AF72-49F3-BD40-DE7D864A44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a16="http://schemas.microsoft.com/office/drawing/2014/main" id="{F0F96C13-F1CE-4378-A0F1-B16B64AED055}"/>
              </a:ext>
            </a:extLst>
          </p:cNvPr>
          <p:cNvSpPr txBox="1"/>
          <p:nvPr/>
        </p:nvSpPr>
        <p:spPr>
          <a:xfrm>
            <a:off x="1863066" y="657337"/>
            <a:ext cx="2629421"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Luyện tập</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EC033A9B-9C36-47D7-A9FA-6E640B9C116D}"/>
              </a:ext>
            </a:extLst>
          </p:cNvPr>
          <p:cNvCxnSpPr>
            <a:cxnSpLocks/>
          </p:cNvCxnSpPr>
          <p:nvPr/>
        </p:nvCxnSpPr>
        <p:spPr>
          <a:xfrm>
            <a:off x="1981717" y="1292298"/>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3" name="图片 28">
            <a:extLst>
              <a:ext uri="{FF2B5EF4-FFF2-40B4-BE49-F238E27FC236}">
                <a16:creationId xmlns:a16="http://schemas.microsoft.com/office/drawing/2014/main" id="{A91641A5-07F9-4BE1-9AA5-03EAA029A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3252" y="550650"/>
            <a:ext cx="1328172" cy="1229416"/>
          </a:xfrm>
          <a:prstGeom prst="rect">
            <a:avLst/>
          </a:prstGeom>
        </p:spPr>
      </p:pic>
      <p:grpSp>
        <p:nvGrpSpPr>
          <p:cNvPr id="6" name="组合 8">
            <a:extLst>
              <a:ext uri="{FF2B5EF4-FFF2-40B4-BE49-F238E27FC236}">
                <a16:creationId xmlns:a16="http://schemas.microsoft.com/office/drawing/2014/main" id="{EFD22353-B207-48B5-A681-7C544DA32DF3}"/>
              </a:ext>
            </a:extLst>
          </p:cNvPr>
          <p:cNvGrpSpPr/>
          <p:nvPr/>
        </p:nvGrpSpPr>
        <p:grpSpPr>
          <a:xfrm>
            <a:off x="800576" y="1616903"/>
            <a:ext cx="5823861" cy="4261041"/>
            <a:chOff x="2536369" y="234038"/>
            <a:chExt cx="7119263" cy="5208825"/>
          </a:xfrm>
        </p:grpSpPr>
        <p:grpSp>
          <p:nvGrpSpPr>
            <p:cNvPr id="7" name="组合 4">
              <a:extLst>
                <a:ext uri="{FF2B5EF4-FFF2-40B4-BE49-F238E27FC236}">
                  <a16:creationId xmlns:a16="http://schemas.microsoft.com/office/drawing/2014/main" id="{64723883-66CC-4B2C-903D-12629887E6B2}"/>
                </a:ext>
              </a:extLst>
            </p:cNvPr>
            <p:cNvGrpSpPr/>
            <p:nvPr/>
          </p:nvGrpSpPr>
          <p:grpSpPr>
            <a:xfrm>
              <a:off x="3156857" y="464457"/>
              <a:ext cx="5878286" cy="4978406"/>
              <a:chOff x="3004458" y="406400"/>
              <a:chExt cx="5878286" cy="4978406"/>
            </a:xfrm>
          </p:grpSpPr>
          <p:pic>
            <p:nvPicPr>
              <p:cNvPr id="11" name="图片 2">
                <a:extLst>
                  <a:ext uri="{FF2B5EF4-FFF2-40B4-BE49-F238E27FC236}">
                    <a16:creationId xmlns:a16="http://schemas.microsoft.com/office/drawing/2014/main" id="{A6AB18C0-B05D-4939-81C2-623389C79F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1908" y="406400"/>
                <a:ext cx="4978406" cy="4978406"/>
              </a:xfrm>
              <a:prstGeom prst="rect">
                <a:avLst/>
              </a:prstGeom>
            </p:spPr>
          </p:pic>
          <p:sp>
            <p:nvSpPr>
              <p:cNvPr id="12" name="图文框 3">
                <a:extLst>
                  <a:ext uri="{FF2B5EF4-FFF2-40B4-BE49-F238E27FC236}">
                    <a16:creationId xmlns:a16="http://schemas.microsoft.com/office/drawing/2014/main" id="{15131436-5C57-471C-8F23-1ED44EB6827C}"/>
                  </a:ext>
                </a:extLst>
              </p:cNvPr>
              <p:cNvSpPr/>
              <p:nvPr/>
            </p:nvSpPr>
            <p:spPr>
              <a:xfrm>
                <a:off x="3004458" y="566056"/>
                <a:ext cx="5878286" cy="4267201"/>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grpSp>
        <p:grpSp>
          <p:nvGrpSpPr>
            <p:cNvPr id="8" name="组合 7">
              <a:extLst>
                <a:ext uri="{FF2B5EF4-FFF2-40B4-BE49-F238E27FC236}">
                  <a16:creationId xmlns:a16="http://schemas.microsoft.com/office/drawing/2014/main" id="{952EAC6D-BAD2-4DAD-8AB7-613CAEDD7D63}"/>
                </a:ext>
              </a:extLst>
            </p:cNvPr>
            <p:cNvGrpSpPr/>
            <p:nvPr/>
          </p:nvGrpSpPr>
          <p:grpSpPr>
            <a:xfrm>
              <a:off x="2536369" y="234038"/>
              <a:ext cx="7119263" cy="986977"/>
              <a:chOff x="2536369" y="234038"/>
              <a:chExt cx="7119263" cy="986977"/>
            </a:xfrm>
          </p:grpSpPr>
          <p:pic>
            <p:nvPicPr>
              <p:cNvPr id="9" name="图片 5">
                <a:extLst>
                  <a:ext uri="{FF2B5EF4-FFF2-40B4-BE49-F238E27FC236}">
                    <a16:creationId xmlns:a16="http://schemas.microsoft.com/office/drawing/2014/main" id="{EB07DE6D-33B5-4D6F-81EE-DA3411B314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8655" y="234038"/>
                <a:ext cx="986977" cy="986977"/>
              </a:xfrm>
              <a:prstGeom prst="rect">
                <a:avLst/>
              </a:prstGeom>
            </p:spPr>
          </p:pic>
          <p:pic>
            <p:nvPicPr>
              <p:cNvPr id="10" name="图片 6">
                <a:extLst>
                  <a:ext uri="{FF2B5EF4-FFF2-40B4-BE49-F238E27FC236}">
                    <a16:creationId xmlns:a16="http://schemas.microsoft.com/office/drawing/2014/main" id="{BBCF898D-3AD6-430D-A692-B241A2466A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536369" y="234038"/>
                <a:ext cx="986977" cy="986977"/>
              </a:xfrm>
              <a:prstGeom prst="rect">
                <a:avLst/>
              </a:prstGeom>
            </p:spPr>
          </p:pic>
        </p:grpSp>
      </p:grpSp>
      <p:grpSp>
        <p:nvGrpSpPr>
          <p:cNvPr id="13" name="组合 34">
            <a:extLst>
              <a:ext uri="{FF2B5EF4-FFF2-40B4-BE49-F238E27FC236}">
                <a16:creationId xmlns:a16="http://schemas.microsoft.com/office/drawing/2014/main" id="{4570762A-279B-4EAD-B017-B6DDC6F22BFE}"/>
              </a:ext>
            </a:extLst>
          </p:cNvPr>
          <p:cNvGrpSpPr/>
          <p:nvPr/>
        </p:nvGrpSpPr>
        <p:grpSpPr>
          <a:xfrm>
            <a:off x="6484292" y="2269222"/>
            <a:ext cx="4072548" cy="3800274"/>
            <a:chOff x="427439" y="2703753"/>
            <a:chExt cx="3497134" cy="3136067"/>
          </a:xfrm>
        </p:grpSpPr>
        <p:grpSp>
          <p:nvGrpSpPr>
            <p:cNvPr id="14" name="组合 7">
              <a:extLst>
                <a:ext uri="{FF2B5EF4-FFF2-40B4-BE49-F238E27FC236}">
                  <a16:creationId xmlns:a16="http://schemas.microsoft.com/office/drawing/2014/main" id="{86E5B562-2575-4C3D-80A6-AC8A742C456C}"/>
                </a:ext>
              </a:extLst>
            </p:cNvPr>
            <p:cNvGrpSpPr/>
            <p:nvPr/>
          </p:nvGrpSpPr>
          <p:grpSpPr>
            <a:xfrm>
              <a:off x="1312002" y="3227249"/>
              <a:ext cx="2612571" cy="2612571"/>
              <a:chOff x="1712686" y="1683752"/>
              <a:chExt cx="2612571" cy="2612571"/>
            </a:xfrm>
          </p:grpSpPr>
          <p:grpSp>
            <p:nvGrpSpPr>
              <p:cNvPr id="22" name="组合 8">
                <a:extLst>
                  <a:ext uri="{FF2B5EF4-FFF2-40B4-BE49-F238E27FC236}">
                    <a16:creationId xmlns:a16="http://schemas.microsoft.com/office/drawing/2014/main" id="{A37DD25B-9B79-4A1D-ACC1-AD2AD1CA2E9D}"/>
                  </a:ext>
                </a:extLst>
              </p:cNvPr>
              <p:cNvGrpSpPr/>
              <p:nvPr/>
            </p:nvGrpSpPr>
            <p:grpSpPr>
              <a:xfrm>
                <a:off x="1712686" y="1683752"/>
                <a:ext cx="2612571" cy="2612571"/>
                <a:chOff x="1436914" y="1996996"/>
                <a:chExt cx="2612571" cy="2612571"/>
              </a:xfrm>
            </p:grpSpPr>
            <p:sp>
              <p:nvSpPr>
                <p:cNvPr id="25" name="椭圆 10">
                  <a:extLst>
                    <a:ext uri="{FF2B5EF4-FFF2-40B4-BE49-F238E27FC236}">
                      <a16:creationId xmlns:a16="http://schemas.microsoft.com/office/drawing/2014/main" id="{3F569A37-65AD-4D49-957D-FA7EFE3433F5}"/>
                    </a:ext>
                  </a:extLst>
                </p:cNvPr>
                <p:cNvSpPr/>
                <p:nvPr/>
              </p:nvSpPr>
              <p:spPr>
                <a:xfrm>
                  <a:off x="1436914" y="1996996"/>
                  <a:ext cx="2612571" cy="2612571"/>
                </a:xfrm>
                <a:prstGeom prst="ellipse">
                  <a:avLst/>
                </a:prstGeom>
                <a:solidFill>
                  <a:srgbClr val="1E9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26" name="椭圆 11">
                  <a:extLst>
                    <a:ext uri="{FF2B5EF4-FFF2-40B4-BE49-F238E27FC236}">
                      <a16:creationId xmlns:a16="http://schemas.microsoft.com/office/drawing/2014/main" id="{BB1A1583-F07E-45F5-84D6-9B16678012FD}"/>
                    </a:ext>
                  </a:extLst>
                </p:cNvPr>
                <p:cNvSpPr/>
                <p:nvPr/>
              </p:nvSpPr>
              <p:spPr>
                <a:xfrm>
                  <a:off x="1523358" y="2083440"/>
                  <a:ext cx="2439681" cy="2439681"/>
                </a:xfrm>
                <a:prstGeom prst="ellipse">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24" name="矩形 9">
                <a:extLst>
                  <a:ext uri="{FF2B5EF4-FFF2-40B4-BE49-F238E27FC236}">
                    <a16:creationId xmlns:a16="http://schemas.microsoft.com/office/drawing/2014/main" id="{33E7A429-33D3-4675-8C90-9CF863E9BED2}"/>
                  </a:ext>
                </a:extLst>
              </p:cNvPr>
              <p:cNvSpPr/>
              <p:nvPr/>
            </p:nvSpPr>
            <p:spPr>
              <a:xfrm>
                <a:off x="1900940" y="2809395"/>
                <a:ext cx="2259063" cy="38097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AI NHANH H</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Ơ</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a:t>
                </a:r>
              </a:p>
            </p:txBody>
          </p:sp>
        </p:grpSp>
        <p:grpSp>
          <p:nvGrpSpPr>
            <p:cNvPr id="15" name="组合 22">
              <a:extLst>
                <a:ext uri="{FF2B5EF4-FFF2-40B4-BE49-F238E27FC236}">
                  <a16:creationId xmlns:a16="http://schemas.microsoft.com/office/drawing/2014/main" id="{CCA4A05F-46EF-473F-B342-99459917102A}"/>
                </a:ext>
              </a:extLst>
            </p:cNvPr>
            <p:cNvGrpSpPr/>
            <p:nvPr/>
          </p:nvGrpSpPr>
          <p:grpSpPr>
            <a:xfrm>
              <a:off x="427439" y="2703753"/>
              <a:ext cx="3001836" cy="1372141"/>
              <a:chOff x="916786" y="1453191"/>
              <a:chExt cx="3001836" cy="1372141"/>
            </a:xfrm>
          </p:grpSpPr>
          <p:sp>
            <p:nvSpPr>
              <p:cNvPr id="16" name="矩形: 圆角 23">
                <a:extLst>
                  <a:ext uri="{FF2B5EF4-FFF2-40B4-BE49-F238E27FC236}">
                    <a16:creationId xmlns:a16="http://schemas.microsoft.com/office/drawing/2014/main" id="{7E605B74-4DDF-4588-97B5-6806286AFE5E}"/>
                  </a:ext>
                </a:extLst>
              </p:cNvPr>
              <p:cNvSpPr/>
              <p:nvPr/>
            </p:nvSpPr>
            <p:spPr>
              <a:xfrm>
                <a:off x="1478941" y="1968589"/>
                <a:ext cx="2439681" cy="495211"/>
              </a:xfrm>
              <a:prstGeom prst="roundRect">
                <a:avLst>
                  <a:gd name="adj" fmla="val 39748"/>
                </a:avLst>
              </a:prstGeom>
              <a:solidFill>
                <a:srgbClr val="F2D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pic>
            <p:nvPicPr>
              <p:cNvPr id="17" name="图片 24">
                <a:extLst>
                  <a:ext uri="{FF2B5EF4-FFF2-40B4-BE49-F238E27FC236}">
                    <a16:creationId xmlns:a16="http://schemas.microsoft.com/office/drawing/2014/main" id="{FB508CA6-FD53-4F68-8CC8-4B4201264C1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16786" y="1453191"/>
                <a:ext cx="1372141" cy="1372141"/>
              </a:xfrm>
              <a:prstGeom prst="rect">
                <a:avLst/>
              </a:prstGeom>
              <a:effectLst>
                <a:outerShdw blurRad="50800" dist="38100" dir="2700000" algn="tl" rotWithShape="0">
                  <a:prstClr val="black">
                    <a:alpha val="40000"/>
                  </a:prstClr>
                </a:outerShdw>
              </a:effectLst>
            </p:spPr>
          </p:pic>
          <p:sp>
            <p:nvSpPr>
              <p:cNvPr id="18" name="文本框 25">
                <a:extLst>
                  <a:ext uri="{FF2B5EF4-FFF2-40B4-BE49-F238E27FC236}">
                    <a16:creationId xmlns:a16="http://schemas.microsoft.com/office/drawing/2014/main" id="{D4E7496B-B4E1-4ECA-B1DC-3691837AEA22}"/>
                  </a:ext>
                </a:extLst>
              </p:cNvPr>
              <p:cNvSpPr txBox="1"/>
              <p:nvPr/>
            </p:nvSpPr>
            <p:spPr>
              <a:xfrm>
                <a:off x="2450131" y="2016139"/>
                <a:ext cx="13380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dirty="0">
                  <a:ln>
                    <a:noFill/>
                  </a:ln>
                  <a:solidFill>
                    <a:srgbClr val="0670EB"/>
                  </a:solidFill>
                  <a:effectLst/>
                  <a:uLnTx/>
                  <a:uFillTx/>
                  <a:latin typeface="等线" panose="020F0502020204030204"/>
                  <a:ea typeface="等线" panose="02010600030101010101" pitchFamily="2" charset="-122"/>
                  <a:cs typeface="+mn-ea"/>
                  <a:sym typeface="+mn-lt"/>
                </a:endParaRPr>
              </a:p>
            </p:txBody>
          </p:sp>
        </p:grpSp>
      </p:grpSp>
    </p:spTree>
    <p:extLst>
      <p:ext uri="{BB962C8B-B14F-4D97-AF65-F5344CB8AC3E}">
        <p14:creationId xmlns:p14="http://schemas.microsoft.com/office/powerpoint/2010/main" val="1267418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95E93A3-0908-49A9-BBFF-C1EBCF20CA9D}"/>
              </a:ext>
            </a:extLst>
          </p:cNvPr>
          <p:cNvSpPr/>
          <p:nvPr/>
        </p:nvSpPr>
        <p:spPr>
          <a:xfrm>
            <a:off x="696286" y="478172"/>
            <a:ext cx="10939244" cy="1350627"/>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1.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Bum </a:t>
            </a:r>
            <a:r>
              <a:rPr lang="en-US" sz="3600" dirty="0" err="1">
                <a:latin typeface="Times New Roman" panose="02020603050405020304" pitchFamily="18" charset="0"/>
                <a:cs typeface="Times New Roman" panose="02020603050405020304" pitchFamily="18" charset="0"/>
              </a:rPr>
              <a:t>gợi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nhớ</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a:t>
            </a:r>
          </a:p>
        </p:txBody>
      </p:sp>
      <p:sp>
        <p:nvSpPr>
          <p:cNvPr id="3" name="Rectangle: Rounded Corners 2">
            <a:extLst>
              <a:ext uri="{FF2B5EF4-FFF2-40B4-BE49-F238E27FC236}">
                <a16:creationId xmlns:a16="http://schemas.microsoft.com/office/drawing/2014/main" id="{5EE8FF77-32E1-4C9B-B0AD-6054E6B77071}"/>
              </a:ext>
            </a:extLst>
          </p:cNvPr>
          <p:cNvSpPr/>
          <p:nvPr/>
        </p:nvSpPr>
        <p:spPr>
          <a:xfrm>
            <a:off x="335560" y="2944537"/>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Cô</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diêm</a:t>
            </a:r>
            <a:r>
              <a:rPr lang="en-US" sz="3600" dirty="0">
                <a:latin typeface="Times New Roman" panose="02020603050405020304" pitchFamily="18" charset="0"/>
                <a:cs typeface="Times New Roman" panose="02020603050405020304" pitchFamily="18" charset="0"/>
              </a:rPr>
              <a:t>.</a:t>
            </a:r>
          </a:p>
        </p:txBody>
      </p:sp>
      <p:sp>
        <p:nvSpPr>
          <p:cNvPr id="4" name="Rectangle: Rounded Corners 3">
            <a:extLst>
              <a:ext uri="{FF2B5EF4-FFF2-40B4-BE49-F238E27FC236}">
                <a16:creationId xmlns:a16="http://schemas.microsoft.com/office/drawing/2014/main" id="{F454CE6A-59C8-4027-A200-78385DE728A4}"/>
              </a:ext>
            </a:extLst>
          </p:cNvPr>
          <p:cNvSpPr/>
          <p:nvPr/>
        </p:nvSpPr>
        <p:spPr>
          <a:xfrm>
            <a:off x="335560" y="4823674"/>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3600" dirty="0">
                <a:latin typeface="Times New Roman" panose="02020603050405020304" pitchFamily="18" charset="0"/>
                <a:cs typeface="Times New Roman" panose="02020603050405020304" pitchFamily="18" charset="0"/>
              </a:rPr>
              <a:t>C.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nhớ</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khói</a:t>
            </a:r>
            <a:r>
              <a:rPr lang="en-US" sz="3600" dirty="0">
                <a:latin typeface="Times New Roman" panose="02020603050405020304" pitchFamily="18" charset="0"/>
                <a:cs typeface="Times New Roman" panose="02020603050405020304" pitchFamily="18" charset="0"/>
              </a:rPr>
              <a:t>.</a:t>
            </a:r>
          </a:p>
        </p:txBody>
      </p:sp>
      <p:sp>
        <p:nvSpPr>
          <p:cNvPr id="5" name="Rectangle: Rounded Corners 4">
            <a:extLst>
              <a:ext uri="{FF2B5EF4-FFF2-40B4-BE49-F238E27FC236}">
                <a16:creationId xmlns:a16="http://schemas.microsoft.com/office/drawing/2014/main" id="{1340B982-47EC-496A-BA7B-CD63240563E3}"/>
              </a:ext>
            </a:extLst>
          </p:cNvPr>
          <p:cNvSpPr/>
          <p:nvPr/>
        </p:nvSpPr>
        <p:spPr>
          <a:xfrm>
            <a:off x="6342078" y="2944537"/>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3600" dirty="0">
                <a:latin typeface="Times New Roman" panose="02020603050405020304" pitchFamily="18" charset="0"/>
                <a:cs typeface="Times New Roman" panose="02020603050405020304" pitchFamily="18" charset="0"/>
              </a:rPr>
              <a:t>B. Con </a:t>
            </a:r>
            <a:r>
              <a:rPr lang="en-US" sz="3600" dirty="0" err="1">
                <a:latin typeface="Times New Roman" panose="02020603050405020304" pitchFamily="18" charset="0"/>
                <a:cs typeface="Times New Roman" panose="02020603050405020304" pitchFamily="18" charset="0"/>
              </a:rPr>
              <a:t>muốn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cây</a:t>
            </a:r>
            <a:r>
              <a:rPr lang="en-US" sz="3600" dirty="0">
                <a:latin typeface="Times New Roman" panose="02020603050405020304" pitchFamily="18" charset="0"/>
                <a:cs typeface="Times New Roman" panose="02020603050405020304" pitchFamily="18" charset="0"/>
              </a:rPr>
              <a:t>.</a:t>
            </a:r>
          </a:p>
        </p:txBody>
      </p:sp>
      <p:sp>
        <p:nvSpPr>
          <p:cNvPr id="6" name="Rectangle: Rounded Corners 5">
            <a:extLst>
              <a:ext uri="{FF2B5EF4-FFF2-40B4-BE49-F238E27FC236}">
                <a16:creationId xmlns:a16="http://schemas.microsoft.com/office/drawing/2014/main" id="{3CED5576-5F2C-432F-B054-4020BD30BA75}"/>
              </a:ext>
            </a:extLst>
          </p:cNvPr>
          <p:cNvSpPr/>
          <p:nvPr/>
        </p:nvSpPr>
        <p:spPr>
          <a:xfrm>
            <a:off x="6342078" y="4823674"/>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3600" dirty="0">
                <a:latin typeface="Times New Roman" panose="02020603050405020304" pitchFamily="18" charset="0"/>
                <a:cs typeface="Times New Roman" panose="02020603050405020304" pitchFamily="18" charset="0"/>
              </a:rPr>
              <a:t>D. </a:t>
            </a:r>
            <a:r>
              <a:rPr lang="en-US" sz="3600" dirty="0" err="1">
                <a:latin typeface="Times New Roman" panose="02020603050405020304" pitchFamily="18" charset="0"/>
                <a:cs typeface="Times New Roman" panose="02020603050405020304" pitchFamily="18" charset="0"/>
              </a:rPr>
              <a:t>Tất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sai</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375691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95E93A3-0908-49A9-BBFF-C1EBCF20CA9D}"/>
              </a:ext>
            </a:extLst>
          </p:cNvPr>
          <p:cNvSpPr/>
          <p:nvPr/>
        </p:nvSpPr>
        <p:spPr>
          <a:xfrm>
            <a:off x="696286" y="478172"/>
            <a:ext cx="10939244" cy="1350627"/>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2. </a:t>
            </a:r>
            <a:r>
              <a:rPr lang="en-US" sz="3600" dirty="0" err="1">
                <a:latin typeface="Times New Roman" panose="02020603050405020304" pitchFamily="18" charset="0"/>
                <a:cs typeface="Times New Roman" panose="02020603050405020304" pitchFamily="18" charset="0"/>
              </a:rPr>
              <a:t>Tác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cs typeface="Times New Roman" panose="02020603050405020304" pitchFamily="18" charset="0"/>
              </a:rPr>
              <a:t>muốn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endParaRPr lang="en-US" sz="36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5EE8FF77-32E1-4C9B-B0AD-6054E6B77071}"/>
              </a:ext>
            </a:extLst>
          </p:cNvPr>
          <p:cNvSpPr/>
          <p:nvPr/>
        </p:nvSpPr>
        <p:spPr>
          <a:xfrm>
            <a:off x="335560" y="2944537"/>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Võ</a:t>
            </a:r>
            <a:r>
              <a:rPr lang="en-US" sz="3600" dirty="0">
                <a:latin typeface="Times New Roman" panose="02020603050405020304" pitchFamily="18" charset="0"/>
                <a:cs typeface="Times New Roman" panose="02020603050405020304" pitchFamily="18" charset="0"/>
              </a:rPr>
              <a:t> Thu </a:t>
            </a:r>
            <a:r>
              <a:rPr lang="en-US" sz="3600" dirty="0" err="1">
                <a:latin typeface="Times New Roman" panose="02020603050405020304" pitchFamily="18" charset="0"/>
                <a:cs typeface="Times New Roman" panose="02020603050405020304" pitchFamily="18" charset="0"/>
              </a:rPr>
              <a:t>Hương</a:t>
            </a:r>
            <a:r>
              <a:rPr lang="en-US" sz="3600" dirty="0">
                <a:latin typeface="Times New Roman" panose="02020603050405020304" pitchFamily="18" charset="0"/>
                <a:cs typeface="Times New Roman" panose="02020603050405020304" pitchFamily="18" charset="0"/>
              </a:rPr>
              <a:t>.</a:t>
            </a:r>
          </a:p>
        </p:txBody>
      </p:sp>
      <p:sp>
        <p:nvSpPr>
          <p:cNvPr id="4" name="Rectangle: Rounded Corners 3">
            <a:extLst>
              <a:ext uri="{FF2B5EF4-FFF2-40B4-BE49-F238E27FC236}">
                <a16:creationId xmlns:a16="http://schemas.microsoft.com/office/drawing/2014/main" id="{F454CE6A-59C8-4027-A200-78385DE728A4}"/>
              </a:ext>
            </a:extLst>
          </p:cNvPr>
          <p:cNvSpPr/>
          <p:nvPr/>
        </p:nvSpPr>
        <p:spPr>
          <a:xfrm>
            <a:off x="335560" y="4823674"/>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3600" dirty="0">
                <a:latin typeface="Times New Roman" panose="02020603050405020304" pitchFamily="18" charset="0"/>
                <a:cs typeface="Times New Roman" panose="02020603050405020304" pitchFamily="18" charset="0"/>
              </a:rPr>
              <a:t>C. </a:t>
            </a:r>
            <a:r>
              <a:rPr lang="en-US" sz="3600" dirty="0" err="1">
                <a:latin typeface="Times New Roman" panose="02020603050405020304" pitchFamily="18" charset="0"/>
                <a:cs typeface="Times New Roman" panose="02020603050405020304" pitchFamily="18" charset="0"/>
              </a:rPr>
              <a:t>Đỗ</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Thủy</a:t>
            </a:r>
            <a:r>
              <a:rPr lang="en-US" sz="3600" dirty="0">
                <a:latin typeface="Times New Roman" panose="02020603050405020304" pitchFamily="18" charset="0"/>
                <a:cs typeface="Times New Roman" panose="02020603050405020304" pitchFamily="18" charset="0"/>
              </a:rPr>
              <a:t>.</a:t>
            </a:r>
          </a:p>
        </p:txBody>
      </p:sp>
      <p:sp>
        <p:nvSpPr>
          <p:cNvPr id="5" name="Rectangle: Rounded Corners 4">
            <a:extLst>
              <a:ext uri="{FF2B5EF4-FFF2-40B4-BE49-F238E27FC236}">
                <a16:creationId xmlns:a16="http://schemas.microsoft.com/office/drawing/2014/main" id="{1340B982-47EC-496A-BA7B-CD63240563E3}"/>
              </a:ext>
            </a:extLst>
          </p:cNvPr>
          <p:cNvSpPr/>
          <p:nvPr/>
        </p:nvSpPr>
        <p:spPr>
          <a:xfrm>
            <a:off x="6342078" y="2944537"/>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3600" dirty="0">
                <a:latin typeface="Times New Roman" panose="02020603050405020304" pitchFamily="18" charset="0"/>
                <a:cs typeface="Times New Roman" panose="02020603050405020304" pitchFamily="18" charset="0"/>
              </a:rPr>
              <a:t>B. </a:t>
            </a:r>
            <a:r>
              <a:rPr lang="en-US" sz="3600" dirty="0" err="1">
                <a:latin typeface="Times New Roman" panose="02020603050405020304" pitchFamily="18" charset="0"/>
                <a:cs typeface="Times New Roman" panose="02020603050405020304" pitchFamily="18" charset="0"/>
              </a:rPr>
              <a:t>Lạc</a:t>
            </a:r>
            <a:r>
              <a:rPr lang="en-US" sz="3600" dirty="0">
                <a:latin typeface="Times New Roman" panose="02020603050405020304" pitchFamily="18" charset="0"/>
                <a:cs typeface="Times New Roman" panose="02020603050405020304" pitchFamily="18" charset="0"/>
              </a:rPr>
              <a:t> Thanh.</a:t>
            </a:r>
          </a:p>
        </p:txBody>
      </p:sp>
      <p:sp>
        <p:nvSpPr>
          <p:cNvPr id="6" name="Rectangle: Rounded Corners 5">
            <a:extLst>
              <a:ext uri="{FF2B5EF4-FFF2-40B4-BE49-F238E27FC236}">
                <a16:creationId xmlns:a16="http://schemas.microsoft.com/office/drawing/2014/main" id="{3CED5576-5F2C-432F-B054-4020BD30BA75}"/>
              </a:ext>
            </a:extLst>
          </p:cNvPr>
          <p:cNvSpPr/>
          <p:nvPr/>
        </p:nvSpPr>
        <p:spPr>
          <a:xfrm>
            <a:off x="6342078" y="4823674"/>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3600" dirty="0">
                <a:latin typeface="Times New Roman" panose="02020603050405020304" pitchFamily="18" charset="0"/>
                <a:cs typeface="Times New Roman" panose="02020603050405020304" pitchFamily="18" charset="0"/>
              </a:rPr>
              <a:t>D. </a:t>
            </a:r>
            <a:r>
              <a:rPr lang="pt-BR" sz="3600" dirty="0">
                <a:latin typeface="Times New Roman" panose="02020603050405020304" pitchFamily="18" charset="0"/>
                <a:cs typeface="Times New Roman" panose="02020603050405020304" pitchFamily="18" charset="0"/>
              </a:rPr>
              <a:t>Hoàng Tiến Tựu.</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40196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95E93A3-0908-49A9-BBFF-C1EBCF20CA9D}"/>
              </a:ext>
            </a:extLst>
          </p:cNvPr>
          <p:cNvSpPr/>
          <p:nvPr/>
        </p:nvSpPr>
        <p:spPr>
          <a:xfrm>
            <a:off x="696286" y="478172"/>
            <a:ext cx="10939244" cy="1350627"/>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3. </a:t>
            </a:r>
            <a:r>
              <a:rPr lang="en-US" sz="3600" dirty="0" err="1">
                <a:latin typeface="Times New Roman" panose="02020603050405020304" pitchFamily="18" charset="0"/>
                <a:cs typeface="Times New Roman" panose="02020603050405020304" pitchFamily="18" charset="0"/>
              </a:rPr>
              <a:t>Phương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thức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Lẵng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endParaRPr lang="en-US" sz="36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5EE8FF77-32E1-4C9B-B0AD-6054E6B77071}"/>
              </a:ext>
            </a:extLst>
          </p:cNvPr>
          <p:cNvSpPr/>
          <p:nvPr/>
        </p:nvSpPr>
        <p:spPr>
          <a:xfrm>
            <a:off x="335560" y="2944537"/>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Nghị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luận</a:t>
            </a:r>
            <a:r>
              <a:rPr lang="en-US" sz="3600" dirty="0">
                <a:latin typeface="Times New Roman" panose="02020603050405020304" pitchFamily="18" charset="0"/>
                <a:cs typeface="Times New Roman" panose="02020603050405020304" pitchFamily="18" charset="0"/>
              </a:rPr>
              <a:t>.</a:t>
            </a:r>
          </a:p>
        </p:txBody>
      </p:sp>
      <p:sp>
        <p:nvSpPr>
          <p:cNvPr id="4" name="Rectangle: Rounded Corners 3">
            <a:extLst>
              <a:ext uri="{FF2B5EF4-FFF2-40B4-BE49-F238E27FC236}">
                <a16:creationId xmlns:a16="http://schemas.microsoft.com/office/drawing/2014/main" id="{F454CE6A-59C8-4027-A200-78385DE728A4}"/>
              </a:ext>
            </a:extLst>
          </p:cNvPr>
          <p:cNvSpPr/>
          <p:nvPr/>
        </p:nvSpPr>
        <p:spPr>
          <a:xfrm>
            <a:off x="335560" y="4823674"/>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3600" dirty="0">
                <a:latin typeface="Times New Roman" panose="02020603050405020304" pitchFamily="18" charset="0"/>
                <a:cs typeface="Times New Roman" panose="02020603050405020304" pitchFamily="18" charset="0"/>
              </a:rPr>
              <a:t>C. </a:t>
            </a:r>
            <a:r>
              <a:rPr lang="en-US" sz="3600" dirty="0" err="1">
                <a:latin typeface="Times New Roman" panose="02020603050405020304" pitchFamily="18" charset="0"/>
                <a:cs typeface="Times New Roman" panose="02020603050405020304" pitchFamily="18" charset="0"/>
              </a:rPr>
              <a:t>Miêu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tả</a:t>
            </a:r>
            <a:r>
              <a:rPr lang="en-US" sz="3600" dirty="0">
                <a:latin typeface="Times New Roman" panose="02020603050405020304" pitchFamily="18" charset="0"/>
                <a:cs typeface="Times New Roman" panose="02020603050405020304" pitchFamily="18" charset="0"/>
              </a:rPr>
              <a:t>.</a:t>
            </a:r>
          </a:p>
        </p:txBody>
      </p:sp>
      <p:sp>
        <p:nvSpPr>
          <p:cNvPr id="5" name="Rectangle: Rounded Corners 4">
            <a:extLst>
              <a:ext uri="{FF2B5EF4-FFF2-40B4-BE49-F238E27FC236}">
                <a16:creationId xmlns:a16="http://schemas.microsoft.com/office/drawing/2014/main" id="{1340B982-47EC-496A-BA7B-CD63240563E3}"/>
              </a:ext>
            </a:extLst>
          </p:cNvPr>
          <p:cNvSpPr/>
          <p:nvPr/>
        </p:nvSpPr>
        <p:spPr>
          <a:xfrm>
            <a:off x="6342078" y="2944537"/>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3600" dirty="0">
                <a:latin typeface="Times New Roman" panose="02020603050405020304" pitchFamily="18" charset="0"/>
                <a:cs typeface="Times New Roman" panose="02020603050405020304" pitchFamily="18" charset="0"/>
              </a:rPr>
              <a:t>B. </a:t>
            </a:r>
            <a:r>
              <a:rPr lang="en-US" sz="3600" dirty="0" err="1">
                <a:latin typeface="Times New Roman" panose="02020603050405020304" pitchFamily="18" charset="0"/>
                <a:cs typeface="Times New Roman" panose="02020603050405020304" pitchFamily="18" charset="0"/>
              </a:rPr>
              <a:t>Biểu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cs typeface="Times New Roman" panose="02020603050405020304" pitchFamily="18" charset="0"/>
              </a:rPr>
              <a:t>.</a:t>
            </a:r>
          </a:p>
        </p:txBody>
      </p:sp>
      <p:sp>
        <p:nvSpPr>
          <p:cNvPr id="6" name="Rectangle: Rounded Corners 5">
            <a:extLst>
              <a:ext uri="{FF2B5EF4-FFF2-40B4-BE49-F238E27FC236}">
                <a16:creationId xmlns:a16="http://schemas.microsoft.com/office/drawing/2014/main" id="{3CED5576-5F2C-432F-B054-4020BD30BA75}"/>
              </a:ext>
            </a:extLst>
          </p:cNvPr>
          <p:cNvSpPr/>
          <p:nvPr/>
        </p:nvSpPr>
        <p:spPr>
          <a:xfrm>
            <a:off x="6342078" y="4823674"/>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3600" dirty="0">
                <a:latin typeface="Times New Roman" panose="02020603050405020304" pitchFamily="18" charset="0"/>
                <a:cs typeface="Times New Roman" panose="02020603050405020304" pitchFamily="18" charset="0"/>
              </a:rPr>
              <a:t>D. </a:t>
            </a:r>
            <a:r>
              <a:rPr lang="en-US" sz="3600" dirty="0" err="1">
                <a:latin typeface="Times New Roman" panose="02020603050405020304" pitchFamily="18" charset="0"/>
                <a:cs typeface="Times New Roman" panose="02020603050405020304" pitchFamily="18" charset="0"/>
              </a:rPr>
              <a:t>Tự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100440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Pentagon 5">
            <a:hlinkClick r:id="rId3" action="ppaction://hlinksldjump"/>
          </p:cNvPr>
          <p:cNvSpPr/>
          <p:nvPr/>
        </p:nvSpPr>
        <p:spPr>
          <a:xfrm>
            <a:off x="8842060" y="5717383"/>
            <a:ext cx="2974899" cy="743725"/>
          </a:xfrm>
          <a:prstGeom prst="homePlate">
            <a:avLst/>
          </a:prstGeom>
          <a:solidFill>
            <a:srgbClr val="FFFF00"/>
          </a:solidFill>
          <a:ln w="57150" cmpd="dbl">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Chơi</a:t>
            </a:r>
            <a:endParaRPr kumimoji="0" lang="en-US" sz="5400" b="0" i="0" u="none" strike="noStrike" kern="1200" cap="none" spc="0" normalizeH="0" baseline="0" noProof="0" dirty="0">
              <a:ln>
                <a:noFill/>
              </a:ln>
              <a:solidFill>
                <a:srgbClr val="FF0000"/>
              </a:solidFill>
              <a:effectLst/>
              <a:uLnTx/>
              <a:uFillTx/>
              <a:latin typeface="Calibri"/>
              <a:ea typeface="+mn-ea"/>
              <a:cs typeface="+mn-cs"/>
            </a:endParaRPr>
          </a:p>
        </p:txBody>
      </p:sp>
      <p:sp>
        <p:nvSpPr>
          <p:cNvPr id="7" name="TextBox 6"/>
          <p:cNvSpPr txBox="1"/>
          <p:nvPr/>
        </p:nvSpPr>
        <p:spPr>
          <a:xfrm rot="20557504">
            <a:off x="1049543" y="4319812"/>
            <a:ext cx="10363187"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err="1">
                <a:ln>
                  <a:noFill/>
                </a:ln>
                <a:solidFill>
                  <a:srgbClr val="CC0099"/>
                </a:solidFill>
                <a:effectLst/>
                <a:uLnTx/>
                <a:uFillTx/>
                <a:latin typeface="UTM Showcard" panose="02040603050506020204" pitchFamily="18" charset="0"/>
                <a:ea typeface="+mn-ea"/>
                <a:cs typeface="+mn-cs"/>
              </a:rPr>
              <a:t>Cánh</a:t>
            </a:r>
            <a:r>
              <a:rPr kumimoji="0" lang="en-US" sz="9000" b="0" i="0" u="none" strike="noStrike" kern="1200" cap="none" spc="0" normalizeH="0" baseline="0" noProof="0" dirty="0">
                <a:ln>
                  <a:noFill/>
                </a:ln>
                <a:solidFill>
                  <a:srgbClr val="CC0099"/>
                </a:solidFill>
                <a:effectLst/>
                <a:uLnTx/>
                <a:uFillTx/>
                <a:latin typeface="UTM Showcard" panose="02040603050506020204" pitchFamily="18" charset="0"/>
                <a:ea typeface="+mn-ea"/>
                <a:cs typeface="+mn-cs"/>
              </a:rPr>
              <a:t> </a:t>
            </a:r>
            <a:r>
              <a:rPr kumimoji="0" lang="en-US" sz="9000" b="0" i="0" u="none" strike="noStrike" kern="1200" cap="none" spc="0" normalizeH="0" baseline="0" noProof="0" dirty="0" err="1">
                <a:ln>
                  <a:noFill/>
                </a:ln>
                <a:solidFill>
                  <a:srgbClr val="CC0099"/>
                </a:solidFill>
                <a:effectLst/>
                <a:uLnTx/>
                <a:uFillTx/>
                <a:latin typeface="UTM Showcard" panose="02040603050506020204" pitchFamily="18" charset="0"/>
                <a:ea typeface="+mn-ea"/>
                <a:cs typeface="+mn-cs"/>
              </a:rPr>
              <a:t>cụt</a:t>
            </a:r>
            <a:r>
              <a:rPr kumimoji="0" lang="en-US" sz="9000" b="0" i="0" u="none" strike="noStrike" kern="1200" cap="none" spc="0" normalizeH="0" baseline="0" noProof="0" dirty="0">
                <a:ln>
                  <a:noFill/>
                </a:ln>
                <a:solidFill>
                  <a:srgbClr val="CC0099"/>
                </a:solidFill>
                <a:effectLst/>
                <a:uLnTx/>
                <a:uFillTx/>
                <a:latin typeface="UTM Showcard" panose="02040603050506020204" pitchFamily="18" charset="0"/>
                <a:ea typeface="+mn-ea"/>
                <a:cs typeface="+mn-cs"/>
              </a:rPr>
              <a:t> </a:t>
            </a:r>
            <a:r>
              <a:rPr kumimoji="0" lang="en-US" sz="9000" b="0" i="0" u="none" strike="noStrike" kern="1200" cap="none" spc="0" normalizeH="0" baseline="0" noProof="0" dirty="0" err="1">
                <a:ln>
                  <a:noFill/>
                </a:ln>
                <a:solidFill>
                  <a:srgbClr val="CC0099"/>
                </a:solidFill>
                <a:effectLst/>
                <a:uLnTx/>
                <a:uFillTx/>
                <a:latin typeface="UTM Showcard" panose="02040603050506020204" pitchFamily="18" charset="0"/>
                <a:ea typeface="+mn-ea"/>
                <a:cs typeface="+mn-cs"/>
              </a:rPr>
              <a:t>về</a:t>
            </a:r>
            <a:r>
              <a:rPr kumimoji="0" lang="en-US" sz="9000" b="0" i="0" u="none" strike="noStrike" kern="1200" cap="none" spc="0" normalizeH="0" baseline="0" noProof="0" dirty="0">
                <a:ln>
                  <a:noFill/>
                </a:ln>
                <a:solidFill>
                  <a:srgbClr val="CC0099"/>
                </a:solidFill>
                <a:effectLst/>
                <a:uLnTx/>
                <a:uFillTx/>
                <a:latin typeface="UTM Showcard" panose="02040603050506020204" pitchFamily="18" charset="0"/>
                <a:ea typeface="+mn-ea"/>
                <a:cs typeface="+mn-cs"/>
              </a:rPr>
              <a:t> </a:t>
            </a:r>
            <a:r>
              <a:rPr kumimoji="0" lang="en-US" sz="9000" b="0" i="0" u="none" strike="noStrike" kern="1200" cap="none" spc="0" normalizeH="0" baseline="0" noProof="0">
                <a:ln>
                  <a:noFill/>
                </a:ln>
                <a:solidFill>
                  <a:srgbClr val="CC0099"/>
                </a:solidFill>
                <a:effectLst/>
                <a:uLnTx/>
                <a:uFillTx/>
                <a:latin typeface="UTM Showcard" panose="02040603050506020204" pitchFamily="18" charset="0"/>
                <a:ea typeface="+mn-ea"/>
                <a:cs typeface="+mn-cs"/>
              </a:rPr>
              <a:t>nhà</a:t>
            </a:r>
            <a:endParaRPr kumimoji="0" lang="en-US" sz="9000" b="0" i="0" u="none" strike="noStrike" kern="1200" cap="none" spc="0" normalizeH="0" baseline="0" noProof="0" dirty="0">
              <a:ln>
                <a:noFill/>
              </a:ln>
              <a:solidFill>
                <a:srgbClr val="CC0099"/>
              </a:solidFill>
              <a:effectLst/>
              <a:uLnTx/>
              <a:uFillTx/>
              <a:latin typeface="UTM Showcard" panose="02040603050506020204" pitchFamily="18" charset="0"/>
              <a:ea typeface="+mn-ea"/>
              <a:cs typeface="+mn-cs"/>
            </a:endParaRPr>
          </a:p>
        </p:txBody>
      </p:sp>
    </p:spTree>
    <p:extLst>
      <p:ext uri="{BB962C8B-B14F-4D97-AF65-F5344CB8AC3E}">
        <p14:creationId xmlns:p14="http://schemas.microsoft.com/office/powerpoint/2010/main" val="50848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16" presetClass="entr" presetSubtype="21" fill="hold" grpId="0" nodeType="withEffect">
                                  <p:stCondLst>
                                    <p:cond delay="200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95E93A3-0908-49A9-BBFF-C1EBCF20CA9D}"/>
              </a:ext>
            </a:extLst>
          </p:cNvPr>
          <p:cNvSpPr/>
          <p:nvPr/>
        </p:nvSpPr>
        <p:spPr>
          <a:xfrm>
            <a:off x="696286" y="478172"/>
            <a:ext cx="10939244" cy="1350627"/>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4. </a:t>
            </a:r>
            <a:r>
              <a:rPr lang="en-US" sz="3600" dirty="0" err="1">
                <a:latin typeface="Times New Roman" panose="02020603050405020304" pitchFamily="18" charset="0"/>
                <a:cs typeface="Times New Roman" panose="02020603050405020304" pitchFamily="18" charset="0"/>
              </a:rPr>
              <a:t>Ngôi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Lẵng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endParaRPr lang="en-US" sz="36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5EE8FF77-32E1-4C9B-B0AD-6054E6B77071}"/>
              </a:ext>
            </a:extLst>
          </p:cNvPr>
          <p:cNvSpPr/>
          <p:nvPr/>
        </p:nvSpPr>
        <p:spPr>
          <a:xfrm>
            <a:off x="335560" y="2944537"/>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Ngôi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nhất</a:t>
            </a:r>
            <a:r>
              <a:rPr lang="en-US" sz="3600" dirty="0">
                <a:latin typeface="Times New Roman" panose="02020603050405020304" pitchFamily="18" charset="0"/>
                <a:cs typeface="Times New Roman" panose="02020603050405020304" pitchFamily="18" charset="0"/>
              </a:rPr>
              <a:t>.</a:t>
            </a:r>
          </a:p>
        </p:txBody>
      </p:sp>
      <p:sp>
        <p:nvSpPr>
          <p:cNvPr id="4" name="Rectangle: Rounded Corners 3">
            <a:extLst>
              <a:ext uri="{FF2B5EF4-FFF2-40B4-BE49-F238E27FC236}">
                <a16:creationId xmlns:a16="http://schemas.microsoft.com/office/drawing/2014/main" id="{F454CE6A-59C8-4027-A200-78385DE728A4}"/>
              </a:ext>
            </a:extLst>
          </p:cNvPr>
          <p:cNvSpPr/>
          <p:nvPr/>
        </p:nvSpPr>
        <p:spPr>
          <a:xfrm>
            <a:off x="335560" y="4823674"/>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3600" dirty="0">
                <a:latin typeface="Times New Roman" panose="02020603050405020304" pitchFamily="18" charset="0"/>
                <a:cs typeface="Times New Roman" panose="02020603050405020304" pitchFamily="18" charset="0"/>
              </a:rPr>
              <a:t>C. </a:t>
            </a:r>
            <a:r>
              <a:rPr lang="en-US" sz="3600" dirty="0" err="1">
                <a:latin typeface="Times New Roman" panose="02020603050405020304" pitchFamily="18" charset="0"/>
                <a:cs typeface="Times New Roman" panose="02020603050405020304" pitchFamily="18" charset="0"/>
              </a:rPr>
              <a:t>Ngôi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ba</a:t>
            </a:r>
            <a:r>
              <a:rPr lang="en-US" sz="3600" dirty="0">
                <a:latin typeface="Times New Roman" panose="02020603050405020304" pitchFamily="18" charset="0"/>
                <a:cs typeface="Times New Roman" panose="02020603050405020304" pitchFamily="18" charset="0"/>
              </a:rPr>
              <a:t>.</a:t>
            </a:r>
          </a:p>
        </p:txBody>
      </p:sp>
      <p:sp>
        <p:nvSpPr>
          <p:cNvPr id="5" name="Rectangle: Rounded Corners 4">
            <a:extLst>
              <a:ext uri="{FF2B5EF4-FFF2-40B4-BE49-F238E27FC236}">
                <a16:creationId xmlns:a16="http://schemas.microsoft.com/office/drawing/2014/main" id="{1340B982-47EC-496A-BA7B-CD63240563E3}"/>
              </a:ext>
            </a:extLst>
          </p:cNvPr>
          <p:cNvSpPr/>
          <p:nvPr/>
        </p:nvSpPr>
        <p:spPr>
          <a:xfrm>
            <a:off x="6342078" y="2944537"/>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3600" dirty="0">
                <a:latin typeface="Times New Roman" panose="02020603050405020304" pitchFamily="18" charset="0"/>
                <a:cs typeface="Times New Roman" panose="02020603050405020304" pitchFamily="18" charset="0"/>
              </a:rPr>
              <a:t>B. </a:t>
            </a:r>
            <a:r>
              <a:rPr lang="en-US" sz="3600" dirty="0" err="1">
                <a:latin typeface="Times New Roman" panose="02020603050405020304" pitchFamily="18" charset="0"/>
                <a:cs typeface="Times New Roman" panose="02020603050405020304" pitchFamily="18" charset="0"/>
              </a:rPr>
              <a:t>Ngôi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hai</a:t>
            </a:r>
            <a:r>
              <a:rPr lang="en-US" sz="3600" dirty="0">
                <a:latin typeface="Times New Roman" panose="02020603050405020304" pitchFamily="18" charset="0"/>
                <a:cs typeface="Times New Roman" panose="02020603050405020304" pitchFamily="18" charset="0"/>
              </a:rPr>
              <a:t>.</a:t>
            </a:r>
          </a:p>
        </p:txBody>
      </p:sp>
      <p:sp>
        <p:nvSpPr>
          <p:cNvPr id="6" name="Rectangle: Rounded Corners 5">
            <a:extLst>
              <a:ext uri="{FF2B5EF4-FFF2-40B4-BE49-F238E27FC236}">
                <a16:creationId xmlns:a16="http://schemas.microsoft.com/office/drawing/2014/main" id="{3CED5576-5F2C-432F-B054-4020BD30BA75}"/>
              </a:ext>
            </a:extLst>
          </p:cNvPr>
          <p:cNvSpPr/>
          <p:nvPr/>
        </p:nvSpPr>
        <p:spPr>
          <a:xfrm>
            <a:off x="6342078" y="4823674"/>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3600" dirty="0">
                <a:latin typeface="Times New Roman" panose="02020603050405020304" pitchFamily="18" charset="0"/>
                <a:cs typeface="Times New Roman" panose="02020603050405020304" pitchFamily="18" charset="0"/>
              </a:rPr>
              <a:t>C. </a:t>
            </a:r>
            <a:r>
              <a:rPr lang="en-US" sz="3600" dirty="0" err="1">
                <a:latin typeface="Times New Roman" panose="02020603050405020304" pitchFamily="18" charset="0"/>
                <a:cs typeface="Times New Roman" panose="02020603050405020304" pitchFamily="18" charset="0"/>
              </a:rPr>
              <a:t>Tất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sai</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76234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95E93A3-0908-49A9-BBFF-C1EBCF20CA9D}"/>
              </a:ext>
            </a:extLst>
          </p:cNvPr>
          <p:cNvSpPr/>
          <p:nvPr/>
        </p:nvSpPr>
        <p:spPr>
          <a:xfrm>
            <a:off x="696286" y="478172"/>
            <a:ext cx="10939244" cy="1350627"/>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 </a:t>
            </a:r>
            <a:r>
              <a:rPr lang="en-US" sz="3600" dirty="0" err="1">
                <a:solidFill>
                  <a:prstClr val="black"/>
                </a:solidFill>
                <a:latin typeface="Times New Roman" panose="02020603050405020304" pitchFamily="18" charset="0"/>
                <a:cs typeface="Times New Roman" panose="02020603050405020304" pitchFamily="18" charset="0"/>
              </a:rPr>
              <a:t>Tên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nhân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vật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trong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văn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bản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Lẵng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quả</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thông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Rounded Corners 2">
            <a:extLst>
              <a:ext uri="{FF2B5EF4-FFF2-40B4-BE49-F238E27FC236}">
                <a16:creationId xmlns:a16="http://schemas.microsoft.com/office/drawing/2014/main" id="{5EE8FF77-32E1-4C9B-B0AD-6054E6B77071}"/>
              </a:ext>
            </a:extLst>
          </p:cNvPr>
          <p:cNvSpPr/>
          <p:nvPr/>
        </p:nvSpPr>
        <p:spPr>
          <a:xfrm>
            <a:off x="335560" y="2944537"/>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en-US" sz="3600" dirty="0">
                <a:solidFill>
                  <a:prstClr val="black"/>
                </a:solidFill>
                <a:latin typeface="Times New Roman" panose="02020603050405020304" pitchFamily="18" charset="0"/>
                <a:cs typeface="Times New Roman" panose="02020603050405020304" pitchFamily="18" charset="0"/>
              </a:rPr>
              <a:t>Pao-</a:t>
            </a:r>
            <a:r>
              <a:rPr lang="en-US" sz="3600" dirty="0" err="1">
                <a:solidFill>
                  <a:prstClr val="black"/>
                </a:solidFill>
                <a:latin typeface="Times New Roman" panose="02020603050405020304" pitchFamily="18" charset="0"/>
                <a:cs typeface="Times New Roman" panose="02020603050405020304" pitchFamily="18" charset="0"/>
              </a:rPr>
              <a:t>tốp</a:t>
            </a:r>
            <a:r>
              <a:rPr lang="en-US" sz="3600" dirty="0">
                <a:solidFill>
                  <a:prstClr val="black"/>
                </a:solidFill>
                <a:latin typeface="Times New Roman" panose="02020603050405020304" pitchFamily="18" charset="0"/>
                <a:cs typeface="Times New Roman" panose="02020603050405020304" pitchFamily="18" charset="0"/>
              </a:rPr>
              <a:t>-</a:t>
            </a:r>
            <a:r>
              <a:rPr lang="en-US" sz="3600" dirty="0" err="1">
                <a:solidFill>
                  <a:prstClr val="black"/>
                </a:solidFill>
                <a:latin typeface="Times New Roman" panose="02020603050405020304" pitchFamily="18" charset="0"/>
                <a:cs typeface="Times New Roman" panose="02020603050405020304" pitchFamily="18" charset="0"/>
              </a:rPr>
              <a:t>xki</a:t>
            </a:r>
            <a:r>
              <a:rPr lang="en-US" sz="3600" dirty="0">
                <a:solidFill>
                  <a:prstClr val="black"/>
                </a:solidFill>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Rounded Corners 3">
            <a:extLst>
              <a:ext uri="{FF2B5EF4-FFF2-40B4-BE49-F238E27FC236}">
                <a16:creationId xmlns:a16="http://schemas.microsoft.com/office/drawing/2014/main" id="{F454CE6A-59C8-4027-A200-78385DE728A4}"/>
              </a:ext>
            </a:extLst>
          </p:cNvPr>
          <p:cNvSpPr/>
          <p:nvPr/>
        </p:nvSpPr>
        <p:spPr>
          <a:xfrm>
            <a:off x="335560" y="4823674"/>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Bum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Rounded Corners 4">
            <a:extLst>
              <a:ext uri="{FF2B5EF4-FFF2-40B4-BE49-F238E27FC236}">
                <a16:creationId xmlns:a16="http://schemas.microsoft.com/office/drawing/2014/main" id="{1340B982-47EC-496A-BA7B-CD63240563E3}"/>
              </a:ext>
            </a:extLst>
          </p:cNvPr>
          <p:cNvSpPr/>
          <p:nvPr/>
        </p:nvSpPr>
        <p:spPr>
          <a:xfrm>
            <a:off x="6342078" y="2944537"/>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en-US" sz="3600" dirty="0" err="1">
                <a:solidFill>
                  <a:prstClr val="black"/>
                </a:solidFill>
                <a:latin typeface="Times New Roman" panose="02020603050405020304" pitchFamily="18" charset="0"/>
                <a:cs typeface="Times New Roman" panose="02020603050405020304" pitchFamily="18" charset="0"/>
              </a:rPr>
              <a:t>Đa</a:t>
            </a:r>
            <a:r>
              <a:rPr lang="en-US" sz="3600" noProof="0" dirty="0">
                <a:solidFill>
                  <a:prstClr val="black"/>
                </a:solidFill>
                <a:latin typeface="Times New Roman" panose="02020603050405020304" pitchFamily="18" charset="0"/>
                <a:cs typeface="Times New Roman" panose="02020603050405020304" pitchFamily="18" charset="0"/>
              </a:rPr>
              <a:t>-</a:t>
            </a:r>
            <a:r>
              <a:rPr lang="en-US" sz="3600" noProof="0" dirty="0" err="1">
                <a:solidFill>
                  <a:prstClr val="black"/>
                </a:solidFill>
                <a:latin typeface="Times New Roman" panose="02020603050405020304" pitchFamily="18" charset="0"/>
                <a:cs typeface="Times New Roman" panose="02020603050405020304" pitchFamily="18" charset="0"/>
              </a:rPr>
              <a:t>ni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Rounded Corners 5">
            <a:extLst>
              <a:ext uri="{FF2B5EF4-FFF2-40B4-BE49-F238E27FC236}">
                <a16:creationId xmlns:a16="http://schemas.microsoft.com/office/drawing/2014/main" id="{3CED5576-5F2C-432F-B054-4020BD30BA75}"/>
              </a:ext>
            </a:extLst>
          </p:cNvPr>
          <p:cNvSpPr/>
          <p:nvPr/>
        </p:nvSpPr>
        <p:spPr>
          <a:xfrm>
            <a:off x="6342078" y="4823674"/>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lang="en-US" sz="3600" dirty="0" err="1">
                <a:solidFill>
                  <a:prstClr val="black"/>
                </a:solidFill>
                <a:latin typeface="Times New Roman" panose="02020603050405020304" pitchFamily="18" charset="0"/>
                <a:cs typeface="Times New Roman" panose="02020603050405020304" pitchFamily="18" charset="0"/>
              </a:rPr>
              <a:t>Cả</a:t>
            </a:r>
            <a:r>
              <a:rPr lang="en-US" sz="3600" dirty="0">
                <a:solidFill>
                  <a:prstClr val="black"/>
                </a:solidFill>
                <a:latin typeface="Times New Roman" panose="02020603050405020304" pitchFamily="18" charset="0"/>
                <a:cs typeface="Times New Roman" panose="02020603050405020304" pitchFamily="18" charset="0"/>
              </a:rPr>
              <a:t> A, B </a:t>
            </a:r>
            <a:r>
              <a:rPr lang="en-US" sz="3600" dirty="0" err="1">
                <a:solidFill>
                  <a:prstClr val="black"/>
                </a:solidFill>
                <a:latin typeface="Times New Roman" panose="02020603050405020304" pitchFamily="18" charset="0"/>
                <a:cs typeface="Times New Roman" panose="02020603050405020304" pitchFamily="18" charset="0"/>
              </a:rPr>
              <a:t>đều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đúng</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41487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95E93A3-0908-49A9-BBFF-C1EBCF20CA9D}"/>
              </a:ext>
            </a:extLst>
          </p:cNvPr>
          <p:cNvSpPr/>
          <p:nvPr/>
        </p:nvSpPr>
        <p:spPr>
          <a:xfrm>
            <a:off x="696286" y="478172"/>
            <a:ext cx="10939244" cy="1350627"/>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6. </a:t>
            </a:r>
            <a:r>
              <a:rPr lang="en-US" sz="3600" noProof="0" dirty="0" err="1">
                <a:solidFill>
                  <a:prstClr val="black"/>
                </a:solidFill>
                <a:latin typeface="Times New Roman" panose="02020603050405020304" pitchFamily="18" charset="0"/>
                <a:cs typeface="Times New Roman" panose="02020603050405020304" pitchFamily="18" charset="0"/>
              </a:rPr>
              <a:t>loài</a:t>
            </a:r>
            <a:r>
              <a:rPr lang="en-US" sz="3600" noProof="0" dirty="0">
                <a:solidFill>
                  <a:prstClr val="black"/>
                </a:solidFill>
                <a:latin typeface="Times New Roman" panose="02020603050405020304" pitchFamily="18" charset="0"/>
                <a:cs typeface="Times New Roman" panose="02020603050405020304" pitchFamily="18" charset="0"/>
              </a:rPr>
              <a:t> </a:t>
            </a:r>
            <a:r>
              <a:rPr lang="en-US" sz="3600" noProof="0" dirty="0" err="1">
                <a:solidFill>
                  <a:prstClr val="black"/>
                </a:solidFill>
                <a:latin typeface="Times New Roman" panose="02020603050405020304" pitchFamily="18" charset="0"/>
                <a:cs typeface="Times New Roman" panose="02020603050405020304" pitchFamily="18" charset="0"/>
              </a:rPr>
              <a:t>cây</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trở</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thành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hình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tượng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xuyên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suốt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văn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bản</a:t>
            </a:r>
            <a:r>
              <a:rPr lang="en-US" sz="3600" dirty="0">
                <a:solidFill>
                  <a:prstClr val="black"/>
                </a:solidFill>
                <a:latin typeface="Times New Roman" panose="02020603050405020304" pitchFamily="18" charset="0"/>
                <a:cs typeface="Times New Roman" panose="02020603050405020304" pitchFamily="18" charset="0"/>
              </a:rPr>
              <a:t> “Con </a:t>
            </a:r>
            <a:r>
              <a:rPr lang="en-US" sz="3600" dirty="0" err="1">
                <a:solidFill>
                  <a:prstClr val="black"/>
                </a:solidFill>
                <a:latin typeface="Times New Roman" panose="02020603050405020304" pitchFamily="18" charset="0"/>
                <a:cs typeface="Times New Roman" panose="02020603050405020304" pitchFamily="18" charset="0"/>
              </a:rPr>
              <a:t>muốn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một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cây</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Rounded Corners 2">
            <a:extLst>
              <a:ext uri="{FF2B5EF4-FFF2-40B4-BE49-F238E27FC236}">
                <a16:creationId xmlns:a16="http://schemas.microsoft.com/office/drawing/2014/main" id="{5EE8FF77-32E1-4C9B-B0AD-6054E6B77071}"/>
              </a:ext>
            </a:extLst>
          </p:cNvPr>
          <p:cNvSpPr/>
          <p:nvPr/>
        </p:nvSpPr>
        <p:spPr>
          <a:xfrm>
            <a:off x="335560" y="2944537"/>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xoài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Rounded Corners 3">
            <a:extLst>
              <a:ext uri="{FF2B5EF4-FFF2-40B4-BE49-F238E27FC236}">
                <a16:creationId xmlns:a16="http://schemas.microsoft.com/office/drawing/2014/main" id="{F454CE6A-59C8-4027-A200-78385DE728A4}"/>
              </a:ext>
            </a:extLst>
          </p:cNvPr>
          <p:cNvSpPr/>
          <p:nvPr/>
        </p:nvSpPr>
        <p:spPr>
          <a:xfrm>
            <a:off x="335560" y="4823674"/>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en-US" sz="3600" noProof="0" dirty="0" err="1">
                <a:solidFill>
                  <a:prstClr val="black"/>
                </a:solidFill>
                <a:latin typeface="Times New Roman" panose="02020603050405020304" pitchFamily="18" charset="0"/>
                <a:cs typeface="Times New Roman" panose="02020603050405020304" pitchFamily="18" charset="0"/>
              </a:rPr>
              <a:t>Cây</a:t>
            </a:r>
            <a:r>
              <a:rPr lang="en-US" sz="3600" noProof="0" dirty="0">
                <a:solidFill>
                  <a:prstClr val="black"/>
                </a:solidFill>
                <a:latin typeface="Times New Roman" panose="02020603050405020304" pitchFamily="18" charset="0"/>
                <a:cs typeface="Times New Roman" panose="02020603050405020304" pitchFamily="18" charset="0"/>
              </a:rPr>
              <a:t> </a:t>
            </a:r>
            <a:r>
              <a:rPr lang="en-US" sz="3600" noProof="0" dirty="0" err="1">
                <a:solidFill>
                  <a:prstClr val="black"/>
                </a:solidFill>
                <a:latin typeface="Times New Roman" panose="02020603050405020304" pitchFamily="18" charset="0"/>
                <a:cs typeface="Times New Roman" panose="02020603050405020304" pitchFamily="18" charset="0"/>
              </a:rPr>
              <a:t>na</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Rounded Corners 4">
            <a:extLst>
              <a:ext uri="{FF2B5EF4-FFF2-40B4-BE49-F238E27FC236}">
                <a16:creationId xmlns:a16="http://schemas.microsoft.com/office/drawing/2014/main" id="{1340B982-47EC-496A-BA7B-CD63240563E3}"/>
              </a:ext>
            </a:extLst>
          </p:cNvPr>
          <p:cNvSpPr/>
          <p:nvPr/>
        </p:nvSpPr>
        <p:spPr>
          <a:xfrm>
            <a:off x="6342078" y="2944537"/>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mận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Rounded Corners 5">
            <a:extLst>
              <a:ext uri="{FF2B5EF4-FFF2-40B4-BE49-F238E27FC236}">
                <a16:creationId xmlns:a16="http://schemas.microsoft.com/office/drawing/2014/main" id="{3CED5576-5F2C-432F-B054-4020BD30BA75}"/>
              </a:ext>
            </a:extLst>
          </p:cNvPr>
          <p:cNvSpPr/>
          <p:nvPr/>
        </p:nvSpPr>
        <p:spPr>
          <a:xfrm>
            <a:off x="6342078" y="4823674"/>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ổi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46028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95E93A3-0908-49A9-BBFF-C1EBCF20CA9D}"/>
              </a:ext>
            </a:extLst>
          </p:cNvPr>
          <p:cNvSpPr/>
          <p:nvPr/>
        </p:nvSpPr>
        <p:spPr>
          <a:xfrm>
            <a:off x="696286" y="478172"/>
            <a:ext cx="10939244" cy="1350627"/>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7. </a:t>
            </a:r>
            <a:r>
              <a:rPr lang="en-US" sz="3600" dirty="0" err="1">
                <a:solidFill>
                  <a:prstClr val="black"/>
                </a:solidFill>
                <a:latin typeface="Times New Roman" panose="02020603050405020304" pitchFamily="18" charset="0"/>
                <a:cs typeface="Times New Roman" panose="02020603050405020304" pitchFamily="18" charset="0"/>
              </a:rPr>
              <a:t>Các</a:t>
            </a:r>
            <a:r>
              <a:rPr lang="en-US" sz="3600" dirty="0">
                <a:solidFill>
                  <a:prstClr val="black"/>
                </a:solidFill>
                <a:latin typeface="Times New Roman" panose="02020603050405020304" pitchFamily="18" charset="0"/>
                <a:cs typeface="Times New Roman" panose="02020603050405020304" pitchFamily="18" charset="0"/>
              </a:rPr>
              <a:t> chi </a:t>
            </a:r>
            <a:r>
              <a:rPr lang="en-US" sz="3600" dirty="0" err="1">
                <a:solidFill>
                  <a:prstClr val="black"/>
                </a:solidFill>
                <a:latin typeface="Times New Roman" panose="02020603050405020304" pitchFamily="18" charset="0"/>
                <a:cs typeface="Times New Roman" panose="02020603050405020304" pitchFamily="18" charset="0"/>
              </a:rPr>
              <a:t>tiết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miêu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tả</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nhân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vật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Rounded Corners 2">
            <a:extLst>
              <a:ext uri="{FF2B5EF4-FFF2-40B4-BE49-F238E27FC236}">
                <a16:creationId xmlns:a16="http://schemas.microsoft.com/office/drawing/2014/main" id="{5EE8FF77-32E1-4C9B-B0AD-6054E6B77071}"/>
              </a:ext>
            </a:extLst>
          </p:cNvPr>
          <p:cNvSpPr/>
          <p:nvPr/>
        </p:nvSpPr>
        <p:spPr>
          <a:xfrm>
            <a:off x="335560" y="2944537"/>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Ngoại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vẻ</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Rounded Corners 3">
            <a:extLst>
              <a:ext uri="{FF2B5EF4-FFF2-40B4-BE49-F238E27FC236}">
                <a16:creationId xmlns:a16="http://schemas.microsoft.com/office/drawing/2014/main" id="{F454CE6A-59C8-4027-A200-78385DE728A4}"/>
              </a:ext>
            </a:extLst>
          </p:cNvPr>
          <p:cNvSpPr/>
          <p:nvPr/>
        </p:nvSpPr>
        <p:spPr>
          <a:xfrm>
            <a:off x="335560" y="4823674"/>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en-US" sz="3600" dirty="0" err="1">
                <a:solidFill>
                  <a:prstClr val="black"/>
                </a:solidFill>
                <a:latin typeface="Times New Roman" panose="02020603050405020304" pitchFamily="18" charset="0"/>
                <a:cs typeface="Times New Roman" panose="02020603050405020304" pitchFamily="18" charset="0"/>
              </a:rPr>
              <a:t>Ngoại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hình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hành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động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tính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cách</a:t>
            </a:r>
            <a:r>
              <a:rPr lang="en-US" sz="3600" dirty="0">
                <a:solidFill>
                  <a:prstClr val="black"/>
                </a:solidFill>
                <a:latin typeface="Times New Roman" panose="02020603050405020304" pitchFamily="18" charset="0"/>
                <a:cs typeface="Times New Roman" panose="02020603050405020304" pitchFamily="18" charset="0"/>
              </a:rPr>
              <a:t>, ý </a:t>
            </a:r>
            <a:r>
              <a:rPr lang="en-US" sz="3600" dirty="0" err="1">
                <a:solidFill>
                  <a:prstClr val="black"/>
                </a:solidFill>
                <a:latin typeface="Times New Roman" panose="02020603050405020304" pitchFamily="18" charset="0"/>
                <a:cs typeface="Times New Roman" panose="02020603050405020304" pitchFamily="18" charset="0"/>
              </a:rPr>
              <a:t>nghĩ</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Rounded Corners 4">
            <a:extLst>
              <a:ext uri="{FF2B5EF4-FFF2-40B4-BE49-F238E27FC236}">
                <a16:creationId xmlns:a16="http://schemas.microsoft.com/office/drawing/2014/main" id="{1340B982-47EC-496A-BA7B-CD63240563E3}"/>
              </a:ext>
            </a:extLst>
          </p:cNvPr>
          <p:cNvSpPr/>
          <p:nvPr/>
        </p:nvSpPr>
        <p:spPr>
          <a:xfrm>
            <a:off x="6342078" y="2944537"/>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en-US" sz="3600" dirty="0">
                <a:solidFill>
                  <a:prstClr val="black"/>
                </a:solidFill>
                <a:latin typeface="Times New Roman" panose="02020603050405020304" pitchFamily="18" charset="0"/>
                <a:cs typeface="Times New Roman" panose="02020603050405020304" pitchFamily="18" charset="0"/>
              </a:rPr>
              <a:t>Ý</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vẻ</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Rounded Corners 5">
            <a:extLst>
              <a:ext uri="{FF2B5EF4-FFF2-40B4-BE49-F238E27FC236}">
                <a16:creationId xmlns:a16="http://schemas.microsoft.com/office/drawing/2014/main" id="{3CED5576-5F2C-432F-B054-4020BD30BA75}"/>
              </a:ext>
            </a:extLst>
          </p:cNvPr>
          <p:cNvSpPr/>
          <p:nvPr/>
        </p:nvSpPr>
        <p:spPr>
          <a:xfrm>
            <a:off x="6342078" y="4823674"/>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lang="en-US" sz="3600" dirty="0" err="1">
                <a:solidFill>
                  <a:prstClr val="black"/>
                </a:solidFill>
                <a:latin typeface="Times New Roman" panose="02020603050405020304" pitchFamily="18" charset="0"/>
                <a:cs typeface="Times New Roman" panose="02020603050405020304" pitchFamily="18" charset="0"/>
              </a:rPr>
              <a:t>Tâm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trạng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vẻ</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đẹp</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37431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95E93A3-0908-49A9-BBFF-C1EBCF20CA9D}"/>
              </a:ext>
            </a:extLst>
          </p:cNvPr>
          <p:cNvSpPr/>
          <p:nvPr/>
        </p:nvSpPr>
        <p:spPr>
          <a:xfrm>
            <a:off x="696286" y="478172"/>
            <a:ext cx="10939244" cy="1350627"/>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8. </a:t>
            </a:r>
            <a:r>
              <a:rPr lang="en-US" sz="3600" dirty="0" err="1">
                <a:solidFill>
                  <a:prstClr val="black"/>
                </a:solidFill>
                <a:latin typeface="Times New Roman" panose="02020603050405020304" pitchFamily="18" charset="0"/>
                <a:cs typeface="Times New Roman" panose="02020603050405020304" pitchFamily="18" charset="0"/>
              </a:rPr>
              <a:t>Điền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từ</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còn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thiếu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vào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chỗ</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trống</a:t>
            </a:r>
            <a:r>
              <a:rPr lang="en-US" sz="3600" dirty="0">
                <a:solidFill>
                  <a:prstClr val="black"/>
                </a:solidFill>
                <a:latin typeface="Times New Roman" panose="02020603050405020304" pitchFamily="18" charset="0"/>
                <a:cs typeface="Times New Roman" panose="02020603050405020304" pitchFamily="18" charset="0"/>
              </a:rPr>
              <a:t>: “…….. </a:t>
            </a:r>
            <a:r>
              <a:rPr lang="en-US" sz="3600" dirty="0" err="1">
                <a:solidFill>
                  <a:prstClr val="black"/>
                </a:solidFill>
                <a:latin typeface="Times New Roman" panose="02020603050405020304" pitchFamily="18" charset="0"/>
                <a:cs typeface="Times New Roman" panose="02020603050405020304" pitchFamily="18" charset="0"/>
              </a:rPr>
              <a:t>Chỉ</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nguội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người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không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còn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người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bỏ</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cuộc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đời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người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đi</a:t>
            </a:r>
            <a:r>
              <a:rPr lang="en-US" sz="3600" dirty="0">
                <a:solidFill>
                  <a:prstClr val="black"/>
                </a:solidFill>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Rounded Corners 2">
            <a:extLst>
              <a:ext uri="{FF2B5EF4-FFF2-40B4-BE49-F238E27FC236}">
                <a16:creationId xmlns:a16="http://schemas.microsoft.com/office/drawing/2014/main" id="{5EE8FF77-32E1-4C9B-B0AD-6054E6B77071}"/>
              </a:ext>
            </a:extLst>
          </p:cNvPr>
          <p:cNvSpPr/>
          <p:nvPr/>
        </p:nvSpPr>
        <p:spPr>
          <a:xfrm>
            <a:off x="335560" y="2944537"/>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en-US" sz="3600" dirty="0" err="1">
                <a:solidFill>
                  <a:prstClr val="black"/>
                </a:solidFill>
                <a:latin typeface="Times New Roman" panose="02020603050405020304" pitchFamily="18" charset="0"/>
                <a:cs typeface="Times New Roman" panose="02020603050405020304" pitchFamily="18" charset="0"/>
              </a:rPr>
              <a:t>Ngọn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lửa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Rounded Corners 3">
            <a:extLst>
              <a:ext uri="{FF2B5EF4-FFF2-40B4-BE49-F238E27FC236}">
                <a16:creationId xmlns:a16="http://schemas.microsoft.com/office/drawing/2014/main" id="{F454CE6A-59C8-4027-A200-78385DE728A4}"/>
              </a:ext>
            </a:extLst>
          </p:cNvPr>
          <p:cNvSpPr/>
          <p:nvPr/>
        </p:nvSpPr>
        <p:spPr>
          <a:xfrm>
            <a:off x="335560" y="4823674"/>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en-US" sz="3600" noProof="0" dirty="0" err="1">
                <a:solidFill>
                  <a:prstClr val="black"/>
                </a:solidFill>
                <a:latin typeface="Times New Roman" panose="02020603050405020304" pitchFamily="18" charset="0"/>
                <a:cs typeface="Times New Roman" panose="02020603050405020304" pitchFamily="18" charset="0"/>
              </a:rPr>
              <a:t>Khói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Rounded Corners 4">
            <a:extLst>
              <a:ext uri="{FF2B5EF4-FFF2-40B4-BE49-F238E27FC236}">
                <a16:creationId xmlns:a16="http://schemas.microsoft.com/office/drawing/2014/main" id="{1340B982-47EC-496A-BA7B-CD63240563E3}"/>
              </a:ext>
            </a:extLst>
          </p:cNvPr>
          <p:cNvSpPr/>
          <p:nvPr/>
        </p:nvSpPr>
        <p:spPr>
          <a:xfrm>
            <a:off x="6342078" y="2944537"/>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en-US" sz="3600" dirty="0" err="1">
                <a:solidFill>
                  <a:prstClr val="black"/>
                </a:solidFill>
                <a:latin typeface="Times New Roman" panose="02020603050405020304" pitchFamily="18" charset="0"/>
                <a:cs typeface="Times New Roman" panose="02020603050405020304" pitchFamily="18" charset="0"/>
              </a:rPr>
              <a:t>Bếp</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Rounded Corners 5">
            <a:extLst>
              <a:ext uri="{FF2B5EF4-FFF2-40B4-BE49-F238E27FC236}">
                <a16:creationId xmlns:a16="http://schemas.microsoft.com/office/drawing/2014/main" id="{3CED5576-5F2C-432F-B054-4020BD30BA75}"/>
              </a:ext>
            </a:extLst>
          </p:cNvPr>
          <p:cNvSpPr/>
          <p:nvPr/>
        </p:nvSpPr>
        <p:spPr>
          <a:xfrm>
            <a:off x="6342078" y="4823674"/>
            <a:ext cx="5760440" cy="1291904"/>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Mặt</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714125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50D420B-442A-40B5-B68F-C45D0671716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6" name="图片 10">
            <a:extLst>
              <a:ext uri="{FF2B5EF4-FFF2-40B4-BE49-F238E27FC236}">
                <a16:creationId xmlns:a16="http://schemas.microsoft.com/office/drawing/2014/main" id="{DE233F98-2212-496E-8BE0-202F758FA2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0117" y="-489249"/>
            <a:ext cx="6188945" cy="6188945"/>
          </a:xfrm>
          <a:prstGeom prst="rect">
            <a:avLst/>
          </a:prstGeom>
        </p:spPr>
      </p:pic>
      <p:sp>
        <p:nvSpPr>
          <p:cNvPr id="10" name="文本框 11">
            <a:extLst>
              <a:ext uri="{FF2B5EF4-FFF2-40B4-BE49-F238E27FC236}">
                <a16:creationId xmlns:a16="http://schemas.microsoft.com/office/drawing/2014/main" id="{C6095E9E-1F5C-41D8-AE18-43A23A7698E5}"/>
              </a:ext>
            </a:extLst>
          </p:cNvPr>
          <p:cNvSpPr txBox="1"/>
          <p:nvPr/>
        </p:nvSpPr>
        <p:spPr>
          <a:xfrm>
            <a:off x="3579529" y="3044279"/>
            <a:ext cx="367694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VẬN</a:t>
            </a:r>
            <a:r>
              <a:rPr kumimoji="0" lang="en-US" altLang="zh-CN" sz="4400" b="1" i="0" u="none" strike="noStrike" kern="1200" cap="none" spc="0" normalizeH="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DỤNG</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15080057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a:extLst>
              <a:ext uri="{FF2B5EF4-FFF2-40B4-BE49-F238E27FC236}">
                <a16:creationId xmlns:a16="http://schemas.microsoft.com/office/drawing/2014/main" id="{8A5F7F03-AF72-49F3-BD40-DE7D864A44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a16="http://schemas.microsoft.com/office/drawing/2014/main" id="{F0F96C13-F1CE-4378-A0F1-B16B64AED055}"/>
              </a:ext>
            </a:extLst>
          </p:cNvPr>
          <p:cNvSpPr txBox="1"/>
          <p:nvPr/>
        </p:nvSpPr>
        <p:spPr>
          <a:xfrm>
            <a:off x="1863066" y="657337"/>
            <a:ext cx="2867960"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Vận dụng</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EC033A9B-9C36-47D7-A9FA-6E640B9C116D}"/>
              </a:ext>
            </a:extLst>
          </p:cNvPr>
          <p:cNvCxnSpPr>
            <a:cxnSpLocks/>
          </p:cNvCxnSpPr>
          <p:nvPr/>
        </p:nvCxnSpPr>
        <p:spPr>
          <a:xfrm>
            <a:off x="1981717" y="1292298"/>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3" name="图片 28">
            <a:extLst>
              <a:ext uri="{FF2B5EF4-FFF2-40B4-BE49-F238E27FC236}">
                <a16:creationId xmlns:a16="http://schemas.microsoft.com/office/drawing/2014/main" id="{A91641A5-07F9-4BE1-9AA5-03EAA029A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4259" y="168083"/>
            <a:ext cx="1328172" cy="1229416"/>
          </a:xfrm>
          <a:prstGeom prst="rect">
            <a:avLst/>
          </a:prstGeom>
        </p:spPr>
      </p:pic>
      <p:pic>
        <p:nvPicPr>
          <p:cNvPr id="7" name="图片 11">
            <a:extLst>
              <a:ext uri="{FF2B5EF4-FFF2-40B4-BE49-F238E27FC236}">
                <a16:creationId xmlns:a16="http://schemas.microsoft.com/office/drawing/2014/main" id="{C6CD92D9-5AC2-41A4-AB72-E8A43F223F0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9229" y="1690013"/>
            <a:ext cx="2324107" cy="2324107"/>
          </a:xfrm>
          <a:prstGeom prst="rect">
            <a:avLst/>
          </a:prstGeom>
        </p:spPr>
      </p:pic>
      <p:pic>
        <p:nvPicPr>
          <p:cNvPr id="8" name="图片 12">
            <a:extLst>
              <a:ext uri="{FF2B5EF4-FFF2-40B4-BE49-F238E27FC236}">
                <a16:creationId xmlns:a16="http://schemas.microsoft.com/office/drawing/2014/main" id="{76212AB1-FFD9-4AA2-B728-71E8E468DFC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442173" y="4041212"/>
            <a:ext cx="2324107" cy="2324107"/>
          </a:xfrm>
          <a:prstGeom prst="rect">
            <a:avLst/>
          </a:prstGeom>
        </p:spPr>
      </p:pic>
      <p:grpSp>
        <p:nvGrpSpPr>
          <p:cNvPr id="9" name="组合 5">
            <a:extLst>
              <a:ext uri="{FF2B5EF4-FFF2-40B4-BE49-F238E27FC236}">
                <a16:creationId xmlns:a16="http://schemas.microsoft.com/office/drawing/2014/main" id="{675141C8-3EE3-45DF-A40E-633C7E066F19}"/>
              </a:ext>
            </a:extLst>
          </p:cNvPr>
          <p:cNvGrpSpPr/>
          <p:nvPr/>
        </p:nvGrpSpPr>
        <p:grpSpPr>
          <a:xfrm>
            <a:off x="3330429" y="1027669"/>
            <a:ext cx="6484690" cy="3702977"/>
            <a:chOff x="1099385" y="2069348"/>
            <a:chExt cx="4234823" cy="2084000"/>
          </a:xfrm>
        </p:grpSpPr>
        <p:pic>
          <p:nvPicPr>
            <p:cNvPr id="10" name="图片 8">
              <a:extLst>
                <a:ext uri="{FF2B5EF4-FFF2-40B4-BE49-F238E27FC236}">
                  <a16:creationId xmlns:a16="http://schemas.microsoft.com/office/drawing/2014/main" id="{7684E966-3E31-4D3E-9879-414672D718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385" y="2069348"/>
              <a:ext cx="4234823" cy="2084000"/>
            </a:xfrm>
            <a:prstGeom prst="rect">
              <a:avLst/>
            </a:prstGeom>
          </p:spPr>
        </p:pic>
        <p:sp>
          <p:nvSpPr>
            <p:cNvPr id="11" name="文本框 12">
              <a:extLst>
                <a:ext uri="{FF2B5EF4-FFF2-40B4-BE49-F238E27FC236}">
                  <a16:creationId xmlns:a16="http://schemas.microsoft.com/office/drawing/2014/main" id="{653AF131-19B7-45B2-80CB-17B931194D9B}"/>
                </a:ext>
              </a:extLst>
            </p:cNvPr>
            <p:cNvSpPr txBox="1"/>
            <p:nvPr/>
          </p:nvSpPr>
          <p:spPr>
            <a:xfrm rot="21221573">
              <a:off x="1546325" y="2525339"/>
              <a:ext cx="2932358" cy="1264460"/>
            </a:xfrm>
            <a:prstGeom prst="rect">
              <a:avLst/>
            </a:prstGeom>
            <a:noFill/>
          </p:spPr>
          <p:txBody>
            <a:bodyPr wrap="square" rtlCol="0">
              <a:spAutoFit/>
            </a:bodyPr>
            <a:lstStyle/>
            <a:p>
              <a:pPr lvl="0" algn="just">
                <a:defRPr/>
              </a:pPr>
              <a:r>
                <a:rPr lang="en-US" sz="2800" dirty="0" err="1">
                  <a:solidFill>
                    <a:prstClr val="white"/>
                  </a:solidFill>
                  <a:latin typeface="Times New Roman" panose="02020603050405020304" pitchFamily="18" charset="0"/>
                  <a:cs typeface="Times New Roman" panose="02020603050405020304" pitchFamily="18" charset="0"/>
                </a:rPr>
                <a:t>Viết</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đoạn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văn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từ</a:t>
              </a:r>
              <a:r>
                <a:rPr lang="en-US" sz="2800" dirty="0">
                  <a:solidFill>
                    <a:prstClr val="white"/>
                  </a:solidFill>
                  <a:latin typeface="Times New Roman" panose="02020603050405020304" pitchFamily="18" charset="0"/>
                  <a:cs typeface="Times New Roman" panose="02020603050405020304" pitchFamily="18" charset="0"/>
                </a:rPr>
                <a:t> 10 – 12 </a:t>
              </a:r>
              <a:r>
                <a:rPr lang="en-US" sz="2800" dirty="0" err="1">
                  <a:solidFill>
                    <a:prstClr val="white"/>
                  </a:solidFill>
                  <a:latin typeface="Times New Roman" panose="02020603050405020304" pitchFamily="18" charset="0"/>
                  <a:cs typeface="Times New Roman" panose="02020603050405020304" pitchFamily="18" charset="0"/>
                </a:rPr>
                <a:t>câu</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trình</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bày</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về</a:t>
              </a:r>
              <a:r>
                <a:rPr lang="en-US" sz="2800" dirty="0">
                  <a:solidFill>
                    <a:prstClr val="white"/>
                  </a:solidFill>
                  <a:latin typeface="Times New Roman" panose="02020603050405020304" pitchFamily="18" charset="0"/>
                  <a:cs typeface="Times New Roman" panose="02020603050405020304" pitchFamily="18" charset="0"/>
                </a:rPr>
                <a:t> ý </a:t>
              </a:r>
              <a:r>
                <a:rPr lang="en-US" sz="2800" dirty="0" err="1">
                  <a:solidFill>
                    <a:prstClr val="white"/>
                  </a:solidFill>
                  <a:latin typeface="Times New Roman" panose="02020603050405020304" pitchFamily="18" charset="0"/>
                  <a:cs typeface="Times New Roman" panose="02020603050405020304" pitchFamily="18" charset="0"/>
                </a:rPr>
                <a:t>nghĩa</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của</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việc</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nuôi</a:t>
              </a:r>
              <a:r>
                <a:rPr lang="en-US" sz="2800" dirty="0">
                  <a:solidFill>
                    <a:prstClr val="white"/>
                  </a:solidFill>
                  <a:latin typeface="Times New Roman" panose="02020603050405020304" pitchFamily="18" charset="0"/>
                  <a:cs typeface="Times New Roman" panose="02020603050405020304" pitchFamily="18" charset="0"/>
                </a:rPr>
                <a:t> d</a:t>
              </a:r>
              <a:r>
                <a:rPr lang="vi-VN" sz="2800" dirty="0">
                  <a:solidFill>
                    <a:prstClr val="white"/>
                  </a:solidFill>
                  <a:latin typeface="Times New Roman" panose="02020603050405020304" pitchFamily="18" charset="0"/>
                  <a:cs typeface="Times New Roman" panose="02020603050405020304" pitchFamily="18" charset="0"/>
                </a:rPr>
                <a:t>ư</a:t>
              </a:r>
              <a:r>
                <a:rPr lang="en-US" sz="2800" dirty="0" err="1">
                  <a:solidFill>
                    <a:prstClr val="white"/>
                  </a:solidFill>
                  <a:latin typeface="Times New Roman" panose="02020603050405020304" pitchFamily="18" charset="0"/>
                  <a:cs typeface="Times New Roman" panose="02020603050405020304" pitchFamily="18" charset="0"/>
                </a:rPr>
                <a:t>ỡng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một</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đời</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sống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tâm</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hồn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phong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phú</a:t>
              </a:r>
              <a:r>
                <a:rPr lang="en-US" sz="2800" dirty="0">
                  <a:solidFill>
                    <a:prstClr val="white"/>
                  </a:solidFill>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pic>
        <p:nvPicPr>
          <p:cNvPr id="12" name="图片 3">
            <a:extLst>
              <a:ext uri="{FF2B5EF4-FFF2-40B4-BE49-F238E27FC236}">
                <a16:creationId xmlns:a16="http://schemas.microsoft.com/office/drawing/2014/main" id="{B8765F51-6459-4392-995D-9BD73D4B487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44" t="12777" r="31386" b="20000"/>
          <a:stretch/>
        </p:blipFill>
        <p:spPr>
          <a:xfrm>
            <a:off x="4494" y="4256839"/>
            <a:ext cx="2676939" cy="2617726"/>
          </a:xfrm>
          <a:prstGeom prst="rect">
            <a:avLst/>
          </a:prstGeom>
        </p:spPr>
      </p:pic>
      <p:pic>
        <p:nvPicPr>
          <p:cNvPr id="13" name="图片 12">
            <a:extLst>
              <a:ext uri="{FF2B5EF4-FFF2-40B4-BE49-F238E27FC236}">
                <a16:creationId xmlns:a16="http://schemas.microsoft.com/office/drawing/2014/main" id="{AEC4F145-B692-41BE-A7DF-C50DA09FEB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98010" y="1457670"/>
            <a:ext cx="2583541" cy="2583541"/>
          </a:xfrm>
          <a:prstGeom prst="rect">
            <a:avLst/>
          </a:prstGeom>
        </p:spPr>
      </p:pic>
    </p:spTree>
    <p:extLst>
      <p:ext uri="{BB962C8B-B14F-4D97-AF65-F5344CB8AC3E}">
        <p14:creationId xmlns:p14="http://schemas.microsoft.com/office/powerpoint/2010/main" val="1308468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F3530C-7733-4628-878F-D0EF28962C51}"/>
              </a:ext>
            </a:extLst>
          </p:cNvPr>
          <p:cNvSpPr/>
          <p:nvPr/>
        </p:nvSpPr>
        <p:spPr>
          <a:xfrm>
            <a:off x="1109709" y="852541"/>
            <a:ext cx="10200441" cy="4893647"/>
          </a:xfrm>
          <a:prstGeom prst="rect">
            <a:avLst/>
          </a:prstGeom>
        </p:spPr>
        <p:txBody>
          <a:bodyPr wrap="square">
            <a:spAutoFit/>
          </a:bodyPr>
          <a:lstStyle/>
          <a:p>
            <a:pPr algn="just"/>
            <a:r>
              <a:rPr lang="en-US" sz="2000" dirty="0">
                <a:solidFill>
                  <a:srgbClr val="111111"/>
                </a:solidFill>
                <a:latin typeface="Times New Roman" panose="02020603050405020304" pitchFamily="18" charset="0"/>
                <a:cs typeface="Times New Roman" panose="02020603050405020304" pitchFamily="18" charset="0"/>
              </a:rPr>
              <a:t>	</a:t>
            </a:r>
            <a:r>
              <a:rPr lang="en-US" sz="2400" dirty="0">
                <a:solidFill>
                  <a:srgbClr val="111111"/>
                </a:solidFill>
                <a:latin typeface="Times New Roman" panose="02020603050405020304" pitchFamily="18" charset="0"/>
                <a:cs typeface="Times New Roman" panose="02020603050405020304" pitchFamily="18" charset="0"/>
              </a:rPr>
              <a:t>Đ</a:t>
            </a:r>
            <a:r>
              <a:rPr lang="vi-VN" sz="2400" dirty="0">
                <a:solidFill>
                  <a:srgbClr val="111111"/>
                </a:solidFill>
                <a:latin typeface="Times New Roman" panose="02020603050405020304" pitchFamily="18" charset="0"/>
                <a:cs typeface="Times New Roman" panose="02020603050405020304" pitchFamily="18" charset="0"/>
              </a:rPr>
              <a:t>ối với mỗi con người thì việc phát triển thể chất cần đi kèm với việc nuôi dưỡng một đời sống tâm hồn phong phú. Nếu trong một thể xác to lớn mà tâm hồn hạn hẹp, yếu kém thì đó là một điều không thể chấp nhận được. </a:t>
            </a:r>
            <a:r>
              <a:rPr lang="en-US" sz="2400" dirty="0" err="1">
                <a:solidFill>
                  <a:srgbClr val="111111"/>
                </a:solidFill>
                <a:latin typeface="Times New Roman" panose="02020603050405020304" pitchFamily="18" charset="0"/>
                <a:cs typeface="Times New Roman" panose="02020603050405020304" pitchFamily="18" charset="0"/>
              </a:rPr>
              <a:t>Nuôi</a:t>
            </a:r>
            <a:r>
              <a:rPr lang="en-US" sz="2400" dirty="0">
                <a:solidFill>
                  <a:srgbClr val="111111"/>
                </a:solidFill>
                <a:latin typeface="Times New Roman" panose="02020603050405020304" pitchFamily="18" charset="0"/>
                <a:cs typeface="Times New Roman" panose="02020603050405020304" pitchFamily="18" charset="0"/>
              </a:rPr>
              <a:t> d</a:t>
            </a:r>
            <a:r>
              <a:rPr lang="vi-VN" sz="2400" dirty="0">
                <a:solidFill>
                  <a:srgbClr val="111111"/>
                </a:solidFill>
                <a:latin typeface="Times New Roman" panose="02020603050405020304" pitchFamily="18" charset="0"/>
                <a:cs typeface="Times New Roman" panose="02020603050405020304" pitchFamily="18" charset="0"/>
              </a:rPr>
              <a:t>ư</a:t>
            </a:r>
            <a:r>
              <a:rPr lang="en-US" sz="2400" dirty="0" err="1">
                <a:solidFill>
                  <a:srgbClr val="111111"/>
                </a:solidFill>
                <a:latin typeface="Times New Roman" panose="02020603050405020304" pitchFamily="18" charset="0"/>
                <a:cs typeface="Times New Roman" panose="02020603050405020304" pitchFamily="18" charset="0"/>
              </a:rPr>
              <a:t>ỡng</a:t>
            </a:r>
            <a:r>
              <a:rPr lang="en-US" sz="2400" dirty="0">
                <a:solidFill>
                  <a:srgbClr val="111111"/>
                </a:solidFill>
                <a:latin typeface="Times New Roman" panose="02020603050405020304" pitchFamily="18" charset="0"/>
                <a:cs typeface="Times New Roman" panose="02020603050405020304" pitchFamily="18" charset="0"/>
              </a:rPr>
              <a:t> </a:t>
            </a:r>
            <a:r>
              <a:rPr lang="en-US" sz="2400" dirty="0" err="1">
                <a:solidFill>
                  <a:srgbClr val="111111"/>
                </a:solidFill>
                <a:latin typeface="Times New Roman" panose="02020603050405020304" pitchFamily="18" charset="0"/>
                <a:cs typeface="Times New Roman" panose="02020603050405020304" pitchFamily="18" charset="0"/>
              </a:rPr>
              <a:t>tâm</a:t>
            </a:r>
            <a:r>
              <a:rPr lang="en-US" sz="2400" dirty="0">
                <a:solidFill>
                  <a:srgbClr val="111111"/>
                </a:solidFill>
                <a:latin typeface="Times New Roman" panose="02020603050405020304" pitchFamily="18" charset="0"/>
                <a:cs typeface="Times New Roman" panose="02020603050405020304" pitchFamily="18" charset="0"/>
              </a:rPr>
              <a:t> </a:t>
            </a:r>
            <a:r>
              <a:rPr lang="en-US" sz="2400" dirty="0" err="1">
                <a:solidFill>
                  <a:srgbClr val="111111"/>
                </a:solidFill>
                <a:latin typeface="Times New Roman" panose="02020603050405020304" pitchFamily="18" charset="0"/>
                <a:cs typeface="Times New Roman" panose="02020603050405020304" pitchFamily="18" charset="0"/>
              </a:rPr>
              <a:t>hồn</a:t>
            </a:r>
            <a:r>
              <a:rPr lang="en-US" sz="2400" dirty="0">
                <a:solidFill>
                  <a:srgbClr val="111111"/>
                </a:solidFill>
                <a:latin typeface="Times New Roman" panose="02020603050405020304" pitchFamily="18" charset="0"/>
                <a:cs typeface="Times New Roman" panose="02020603050405020304" pitchFamily="18" charset="0"/>
              </a:rPr>
              <a:t> </a:t>
            </a:r>
            <a:r>
              <a:rPr lang="en-US" sz="2400" dirty="0" err="1">
                <a:solidFill>
                  <a:srgbClr val="111111"/>
                </a:solidFill>
                <a:latin typeface="Times New Roman" panose="02020603050405020304" pitchFamily="18" charset="0"/>
                <a:cs typeface="Times New Roman" panose="02020603050405020304" pitchFamily="18" charset="0"/>
              </a:rPr>
              <a:t>phong</a:t>
            </a:r>
            <a:r>
              <a:rPr lang="en-US" sz="2400" dirty="0">
                <a:solidFill>
                  <a:srgbClr val="111111"/>
                </a:solidFill>
                <a:latin typeface="Times New Roman" panose="02020603050405020304" pitchFamily="18" charset="0"/>
                <a:cs typeface="Times New Roman" panose="02020603050405020304" pitchFamily="18" charset="0"/>
              </a:rPr>
              <a:t> </a:t>
            </a:r>
            <a:r>
              <a:rPr lang="en-US" sz="2400" dirty="0" err="1">
                <a:solidFill>
                  <a:srgbClr val="111111"/>
                </a:solidFill>
                <a:latin typeface="Times New Roman" panose="02020603050405020304" pitchFamily="18" charset="0"/>
                <a:cs typeface="Times New Roman" panose="02020603050405020304" pitchFamily="18" charset="0"/>
              </a:rPr>
              <a:t>phú</a:t>
            </a:r>
            <a:r>
              <a:rPr lang="en-US" sz="2400" dirty="0">
                <a:solidFill>
                  <a:srgbClr val="111111"/>
                </a:solidFill>
                <a:latin typeface="Times New Roman" panose="02020603050405020304" pitchFamily="18" charset="0"/>
                <a:cs typeface="Times New Roman" panose="02020603050405020304" pitchFamily="18" charset="0"/>
              </a:rPr>
              <a:t> </a:t>
            </a:r>
            <a:r>
              <a:rPr lang="vi-VN" sz="2400" dirty="0">
                <a:solidFill>
                  <a:srgbClr val="111111"/>
                </a:solidFill>
                <a:latin typeface="Times New Roman" panose="02020603050405020304" pitchFamily="18" charset="0"/>
                <a:cs typeface="Times New Roman" panose="02020603050405020304" pitchFamily="18" charset="0"/>
              </a:rPr>
              <a:t>sẽ làm cho chúng ta có những năng lực phát triển bản thân. Khi tâm hồn </a:t>
            </a:r>
            <a:r>
              <a:rPr lang="en-US" sz="2400" dirty="0">
                <a:solidFill>
                  <a:srgbClr val="111111"/>
                </a:solidFill>
                <a:latin typeface="Times New Roman" panose="02020603050405020304" pitchFamily="18" charset="0"/>
                <a:cs typeface="Times New Roman" panose="02020603050405020304" pitchFamily="18" charset="0"/>
              </a:rPr>
              <a:t>đ</a:t>
            </a:r>
            <a:r>
              <a:rPr lang="vi-VN" sz="2400" dirty="0">
                <a:solidFill>
                  <a:srgbClr val="111111"/>
                </a:solidFill>
                <a:latin typeface="Times New Roman" panose="02020603050405020304" pitchFamily="18" charset="0"/>
                <a:cs typeface="Times New Roman" panose="02020603050405020304" pitchFamily="18" charset="0"/>
              </a:rPr>
              <a:t>ư</a:t>
            </a:r>
            <a:r>
              <a:rPr lang="en-US" sz="2400" dirty="0" err="1">
                <a:solidFill>
                  <a:srgbClr val="111111"/>
                </a:solidFill>
                <a:latin typeface="Times New Roman" panose="02020603050405020304" pitchFamily="18" charset="0"/>
                <a:cs typeface="Times New Roman" panose="02020603050405020304" pitchFamily="18" charset="0"/>
              </a:rPr>
              <a:t>ợc</a:t>
            </a:r>
            <a:r>
              <a:rPr lang="en-US" sz="2400" dirty="0">
                <a:solidFill>
                  <a:srgbClr val="111111"/>
                </a:solidFill>
                <a:latin typeface="Times New Roman" panose="02020603050405020304" pitchFamily="18" charset="0"/>
                <a:cs typeface="Times New Roman" panose="02020603050405020304" pitchFamily="18" charset="0"/>
              </a:rPr>
              <a:t> </a:t>
            </a:r>
            <a:r>
              <a:rPr lang="en-US" sz="2400" dirty="0" err="1">
                <a:solidFill>
                  <a:srgbClr val="111111"/>
                </a:solidFill>
                <a:latin typeface="Times New Roman" panose="02020603050405020304" pitchFamily="18" charset="0"/>
                <a:cs typeface="Times New Roman" panose="02020603050405020304" pitchFamily="18" charset="0"/>
              </a:rPr>
              <a:t>nuôi</a:t>
            </a:r>
            <a:r>
              <a:rPr lang="en-US" sz="2400" dirty="0">
                <a:solidFill>
                  <a:srgbClr val="111111"/>
                </a:solidFill>
                <a:latin typeface="Times New Roman" panose="02020603050405020304" pitchFamily="18" charset="0"/>
                <a:cs typeface="Times New Roman" panose="02020603050405020304" pitchFamily="18" charset="0"/>
              </a:rPr>
              <a:t> d</a:t>
            </a:r>
            <a:r>
              <a:rPr lang="vi-VN" sz="2400" dirty="0">
                <a:solidFill>
                  <a:srgbClr val="111111"/>
                </a:solidFill>
                <a:latin typeface="Times New Roman" panose="02020603050405020304" pitchFamily="18" charset="0"/>
                <a:cs typeface="Times New Roman" panose="02020603050405020304" pitchFamily="18" charset="0"/>
              </a:rPr>
              <a:t>ư</a:t>
            </a:r>
            <a:r>
              <a:rPr lang="en-US" sz="2400" dirty="0" err="1">
                <a:solidFill>
                  <a:srgbClr val="111111"/>
                </a:solidFill>
                <a:latin typeface="Times New Roman" panose="02020603050405020304" pitchFamily="18" charset="0"/>
                <a:cs typeface="Times New Roman" panose="02020603050405020304" pitchFamily="18" charset="0"/>
              </a:rPr>
              <a:t>ỡng</a:t>
            </a:r>
            <a:r>
              <a:rPr lang="en-US" sz="2400" dirty="0">
                <a:solidFill>
                  <a:srgbClr val="111111"/>
                </a:solidFill>
                <a:latin typeface="Times New Roman" panose="02020603050405020304" pitchFamily="18" charset="0"/>
                <a:cs typeface="Times New Roman" panose="02020603050405020304" pitchFamily="18" charset="0"/>
              </a:rPr>
              <a:t>, ta </a:t>
            </a:r>
            <a:r>
              <a:rPr lang="vi-VN" sz="2400" dirty="0">
                <a:solidFill>
                  <a:srgbClr val="111111"/>
                </a:solidFill>
                <a:latin typeface="Times New Roman" panose="02020603050405020304" pitchFamily="18" charset="0"/>
                <a:cs typeface="Times New Roman" panose="02020603050405020304" pitchFamily="18" charset="0"/>
              </a:rPr>
              <a:t>sẽ có </a:t>
            </a:r>
            <a:r>
              <a:rPr lang="en-US" sz="2400" dirty="0" err="1">
                <a:solidFill>
                  <a:srgbClr val="111111"/>
                </a:solidFill>
                <a:latin typeface="Times New Roman" panose="02020603050405020304" pitchFamily="18" charset="0"/>
                <a:cs typeface="Times New Roman" panose="02020603050405020304" pitchFamily="18" charset="0"/>
              </a:rPr>
              <a:t>một</a:t>
            </a:r>
            <a:r>
              <a:rPr lang="en-US" sz="2400" dirty="0">
                <a:solidFill>
                  <a:srgbClr val="111111"/>
                </a:solidFill>
                <a:latin typeface="Times New Roman" panose="02020603050405020304" pitchFamily="18" charset="0"/>
                <a:cs typeface="Times New Roman" panose="02020603050405020304" pitchFamily="18" charset="0"/>
              </a:rPr>
              <a:t> </a:t>
            </a:r>
            <a:r>
              <a:rPr lang="en-US" sz="2400" dirty="0" err="1">
                <a:solidFill>
                  <a:srgbClr val="111111"/>
                </a:solidFill>
                <a:latin typeface="Times New Roman" panose="02020603050405020304" pitchFamily="18" charset="0"/>
                <a:cs typeface="Times New Roman" panose="02020603050405020304" pitchFamily="18" charset="0"/>
              </a:rPr>
              <a:t>cuộc</a:t>
            </a:r>
            <a:r>
              <a:rPr lang="en-US" sz="2400" dirty="0">
                <a:solidFill>
                  <a:srgbClr val="111111"/>
                </a:solidFill>
                <a:latin typeface="Times New Roman" panose="02020603050405020304" pitchFamily="18" charset="0"/>
                <a:cs typeface="Times New Roman" panose="02020603050405020304" pitchFamily="18" charset="0"/>
              </a:rPr>
              <a:t> </a:t>
            </a:r>
            <a:r>
              <a:rPr lang="en-US" sz="2400" dirty="0" err="1">
                <a:solidFill>
                  <a:srgbClr val="111111"/>
                </a:solidFill>
                <a:latin typeface="Times New Roman" panose="02020603050405020304" pitchFamily="18" charset="0"/>
                <a:cs typeface="Times New Roman" panose="02020603050405020304" pitchFamily="18" charset="0"/>
              </a:rPr>
              <a:t>sống</a:t>
            </a:r>
            <a:r>
              <a:rPr lang="en-US" sz="2400" dirty="0">
                <a:solidFill>
                  <a:srgbClr val="111111"/>
                </a:solidFill>
                <a:latin typeface="Times New Roman" panose="02020603050405020304" pitchFamily="18" charset="0"/>
                <a:cs typeface="Times New Roman" panose="02020603050405020304" pitchFamily="18" charset="0"/>
              </a:rPr>
              <a:t> </a:t>
            </a:r>
            <a:r>
              <a:rPr lang="en-US" sz="2400" dirty="0" err="1">
                <a:solidFill>
                  <a:srgbClr val="111111"/>
                </a:solidFill>
                <a:latin typeface="Times New Roman" panose="02020603050405020304" pitchFamily="18" charset="0"/>
                <a:cs typeface="Times New Roman" panose="02020603050405020304" pitchFamily="18" charset="0"/>
              </a:rPr>
              <a:t>phong</a:t>
            </a:r>
            <a:r>
              <a:rPr lang="en-US" sz="2400" dirty="0">
                <a:solidFill>
                  <a:srgbClr val="111111"/>
                </a:solidFill>
                <a:latin typeface="Times New Roman" panose="02020603050405020304" pitchFamily="18" charset="0"/>
                <a:cs typeface="Times New Roman" panose="02020603050405020304" pitchFamily="18" charset="0"/>
              </a:rPr>
              <a:t> </a:t>
            </a:r>
            <a:r>
              <a:rPr lang="en-US" sz="2400" dirty="0" err="1">
                <a:solidFill>
                  <a:srgbClr val="111111"/>
                </a:solidFill>
                <a:latin typeface="Times New Roman" panose="02020603050405020304" pitchFamily="18" charset="0"/>
                <a:cs typeface="Times New Roman" panose="02020603050405020304" pitchFamily="18" charset="0"/>
              </a:rPr>
              <a:t>phú</a:t>
            </a:r>
            <a:r>
              <a:rPr lang="en-US" sz="2400" dirty="0">
                <a:solidFill>
                  <a:srgbClr val="111111"/>
                </a:solidFill>
                <a:latin typeface="Times New Roman" panose="02020603050405020304" pitchFamily="18" charset="0"/>
                <a:cs typeface="Times New Roman" panose="02020603050405020304" pitchFamily="18" charset="0"/>
              </a:rPr>
              <a:t>, </a:t>
            </a:r>
            <a:r>
              <a:rPr lang="en-US" sz="2400" dirty="0" err="1">
                <a:solidFill>
                  <a:srgbClr val="111111"/>
                </a:solidFill>
                <a:latin typeface="Times New Roman" panose="02020603050405020304" pitchFamily="18" charset="0"/>
                <a:cs typeface="Times New Roman" panose="02020603050405020304" pitchFamily="18" charset="0"/>
              </a:rPr>
              <a:t>giàu</a:t>
            </a:r>
            <a:r>
              <a:rPr lang="en-US" sz="2400" dirty="0">
                <a:solidFill>
                  <a:srgbClr val="111111"/>
                </a:solidFill>
                <a:latin typeface="Times New Roman" panose="02020603050405020304" pitchFamily="18" charset="0"/>
                <a:cs typeface="Times New Roman" panose="02020603050405020304" pitchFamily="18" charset="0"/>
              </a:rPr>
              <a:t> </a:t>
            </a:r>
            <a:r>
              <a:rPr lang="en-US" sz="2400" dirty="0" err="1">
                <a:solidFill>
                  <a:srgbClr val="111111"/>
                </a:solidFill>
                <a:latin typeface="Times New Roman" panose="02020603050405020304" pitchFamily="18" charset="0"/>
                <a:cs typeface="Times New Roman" panose="02020603050405020304" pitchFamily="18" charset="0"/>
              </a:rPr>
              <a:t>cảm</a:t>
            </a:r>
            <a:r>
              <a:rPr lang="en-US" sz="2400" dirty="0">
                <a:solidFill>
                  <a:srgbClr val="111111"/>
                </a:solidFill>
                <a:latin typeface="Times New Roman" panose="02020603050405020304" pitchFamily="18" charset="0"/>
                <a:cs typeface="Times New Roman" panose="02020603050405020304" pitchFamily="18" charset="0"/>
              </a:rPr>
              <a:t> </a:t>
            </a:r>
            <a:r>
              <a:rPr lang="en-US" sz="2400" dirty="0" err="1">
                <a:solidFill>
                  <a:srgbClr val="111111"/>
                </a:solidFill>
                <a:latin typeface="Times New Roman" panose="02020603050405020304" pitchFamily="18" charset="0"/>
                <a:cs typeface="Times New Roman" panose="02020603050405020304" pitchFamily="18" charset="0"/>
              </a:rPr>
              <a:t>xúc</a:t>
            </a:r>
            <a:r>
              <a:rPr lang="vi-VN" sz="2400" dirty="0">
                <a:solidFill>
                  <a:srgbClr val="111111"/>
                </a:solidFill>
                <a:latin typeface="Times New Roman" panose="02020603050405020304" pitchFamily="18" charset="0"/>
                <a:cs typeface="Times New Roman" panose="02020603050405020304" pitchFamily="18" charset="0"/>
              </a:rPr>
              <a:t>. Mà </a:t>
            </a:r>
            <a:r>
              <a:rPr lang="en-US" sz="2400" dirty="0" err="1">
                <a:solidFill>
                  <a:srgbClr val="111111"/>
                </a:solidFill>
                <a:latin typeface="Times New Roman" panose="02020603050405020304" pitchFamily="18" charset="0"/>
                <a:cs typeface="Times New Roman" panose="02020603050405020304" pitchFamily="18" charset="0"/>
              </a:rPr>
              <a:t>đôi</a:t>
            </a:r>
            <a:r>
              <a:rPr lang="en-US" sz="2400" dirty="0">
                <a:solidFill>
                  <a:srgbClr val="111111"/>
                </a:solidFill>
                <a:latin typeface="Times New Roman" panose="02020603050405020304" pitchFamily="18" charset="0"/>
                <a:cs typeface="Times New Roman" panose="02020603050405020304" pitchFamily="18" charset="0"/>
              </a:rPr>
              <a:t> </a:t>
            </a:r>
            <a:r>
              <a:rPr lang="vi-VN" sz="2400" dirty="0">
                <a:solidFill>
                  <a:srgbClr val="111111"/>
                </a:solidFill>
                <a:latin typeface="Times New Roman" panose="02020603050405020304" pitchFamily="18" charset="0"/>
                <a:cs typeface="Times New Roman" panose="02020603050405020304" pitchFamily="18" charset="0"/>
              </a:rPr>
              <a:t>khi </a:t>
            </a:r>
            <a:r>
              <a:rPr lang="en-US" sz="2400" dirty="0" err="1">
                <a:solidFill>
                  <a:srgbClr val="111111"/>
                </a:solidFill>
                <a:latin typeface="Times New Roman" panose="02020603050405020304" pitchFamily="18" charset="0"/>
                <a:cs typeface="Times New Roman" panose="02020603050405020304" pitchFamily="18" charset="0"/>
              </a:rPr>
              <a:t>vì</a:t>
            </a:r>
            <a:r>
              <a:rPr lang="en-US" sz="2400" dirty="0">
                <a:solidFill>
                  <a:srgbClr val="111111"/>
                </a:solidFill>
                <a:latin typeface="Times New Roman" panose="02020603050405020304" pitchFamily="18" charset="0"/>
                <a:cs typeface="Times New Roman" panose="02020603050405020304" pitchFamily="18" charset="0"/>
              </a:rPr>
              <a:t> </a:t>
            </a:r>
            <a:r>
              <a:rPr lang="vi-VN" sz="2400" dirty="0">
                <a:solidFill>
                  <a:srgbClr val="111111"/>
                </a:solidFill>
                <a:latin typeface="Times New Roman" panose="02020603050405020304" pitchFamily="18" charset="0"/>
                <a:cs typeface="Times New Roman" panose="02020603050405020304" pitchFamily="18" charset="0"/>
              </a:rPr>
              <a:t>cuộc sống bận rộn khiến cho con người ta </a:t>
            </a:r>
            <a:r>
              <a:rPr lang="en-US" sz="2400" dirty="0" err="1">
                <a:solidFill>
                  <a:srgbClr val="111111"/>
                </a:solidFill>
                <a:latin typeface="Times New Roman" panose="02020603050405020304" pitchFamily="18" charset="0"/>
                <a:cs typeface="Times New Roman" panose="02020603050405020304" pitchFamily="18" charset="0"/>
              </a:rPr>
              <a:t>lãng</a:t>
            </a:r>
            <a:r>
              <a:rPr lang="en-US" sz="2400" dirty="0">
                <a:solidFill>
                  <a:srgbClr val="111111"/>
                </a:solidFill>
                <a:latin typeface="Times New Roman" panose="02020603050405020304" pitchFamily="18" charset="0"/>
                <a:cs typeface="Times New Roman" panose="02020603050405020304" pitchFamily="18" charset="0"/>
              </a:rPr>
              <a:t> </a:t>
            </a:r>
            <a:r>
              <a:rPr lang="en-US" sz="2400" dirty="0" err="1">
                <a:solidFill>
                  <a:srgbClr val="111111"/>
                </a:solidFill>
                <a:latin typeface="Times New Roman" panose="02020603050405020304" pitchFamily="18" charset="0"/>
                <a:cs typeface="Times New Roman" panose="02020603050405020304" pitchFamily="18" charset="0"/>
              </a:rPr>
              <a:t>quên</a:t>
            </a:r>
            <a:r>
              <a:rPr lang="vi-VN" sz="2400" dirty="0">
                <a:solidFill>
                  <a:srgbClr val="111111"/>
                </a:solidFill>
                <a:latin typeface="Times New Roman" panose="02020603050405020304" pitchFamily="18" charset="0"/>
                <a:cs typeface="Times New Roman" panose="02020603050405020304" pitchFamily="18" charset="0"/>
              </a:rPr>
              <a:t>. Nuôi dưỡng tâm hồn phong phú sẽ giúp cho chúng ta những năng lượng tích cực từ cuộc sống, thấy được niềm vui  trong việc cho đi và nhận lại. Không còn thờ ơ, vô cảm trước những hoàn cảnh khó khăn, trước những tình huống mà cần chúng ta dang đôi tay ra để giúp đỡ. Ngoài ra việc Nuôi dưỡng tâm hồn phong phú sẽ làm cuộc sống của chúng ta thêm hạnh phúc, hạnh phúc từ những điều nhỏ nhặt, hạnh phúc từ chính những điều xung quanh chúng ta. Hãy để tâm hồn của chúng ta luôn </a:t>
            </a:r>
            <a:r>
              <a:rPr lang="en-US" sz="2400" dirty="0" err="1">
                <a:solidFill>
                  <a:srgbClr val="111111"/>
                </a:solidFill>
                <a:latin typeface="Times New Roman" panose="02020603050405020304" pitchFamily="18" charset="0"/>
                <a:cs typeface="Times New Roman" panose="02020603050405020304" pitchFamily="18" charset="0"/>
              </a:rPr>
              <a:t>được</a:t>
            </a:r>
            <a:r>
              <a:rPr lang="en-US" sz="2400" dirty="0">
                <a:solidFill>
                  <a:srgbClr val="111111"/>
                </a:solidFill>
                <a:latin typeface="Times New Roman" panose="02020603050405020304" pitchFamily="18" charset="0"/>
                <a:cs typeface="Times New Roman" panose="02020603050405020304" pitchFamily="18" charset="0"/>
              </a:rPr>
              <a:t> n</a:t>
            </a:r>
            <a:r>
              <a:rPr lang="vi-VN" sz="2400" dirty="0">
                <a:solidFill>
                  <a:srgbClr val="111111"/>
                </a:solidFill>
                <a:latin typeface="Times New Roman" panose="02020603050405020304" pitchFamily="18" charset="0"/>
                <a:cs typeface="Times New Roman" panose="02020603050405020304" pitchFamily="18" charset="0"/>
              </a:rPr>
              <a:t>uôi dưỡng để đón những hạnh phúc đến với mình.</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0190114"/>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33E5042-50A0-443E-A6C6-7A929A87B885}"/>
              </a:ext>
            </a:extLst>
          </p:cNvPr>
          <p:cNvGrpSpPr/>
          <p:nvPr/>
        </p:nvGrpSpPr>
        <p:grpSpPr>
          <a:xfrm>
            <a:off x="983655" y="1497500"/>
            <a:ext cx="3748133" cy="2156651"/>
            <a:chOff x="288339" y="889653"/>
            <a:chExt cx="3748133" cy="1299575"/>
          </a:xfrm>
        </p:grpSpPr>
        <p:pic>
          <p:nvPicPr>
            <p:cNvPr id="4" name="图片 3">
              <a:extLst>
                <a:ext uri="{FF2B5EF4-FFF2-40B4-BE49-F238E27FC236}">
                  <a16:creationId xmlns:a16="http://schemas.microsoft.com/office/drawing/2014/main" id="{AB715A7A-8AC3-4E12-ADD6-E9709E70BC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a:off x="288339" y="889653"/>
              <a:ext cx="3630305" cy="1299575"/>
            </a:xfrm>
            <a:prstGeom prst="rect">
              <a:avLst/>
            </a:prstGeom>
          </p:spPr>
        </p:pic>
        <p:sp>
          <p:nvSpPr>
            <p:cNvPr id="5" name="文本框 4">
              <a:extLst>
                <a:ext uri="{FF2B5EF4-FFF2-40B4-BE49-F238E27FC236}">
                  <a16:creationId xmlns:a16="http://schemas.microsoft.com/office/drawing/2014/main" id="{D701CB4B-30DD-43D3-9EB7-6BFF6F05F18B}"/>
                </a:ext>
              </a:extLst>
            </p:cNvPr>
            <p:cNvSpPr txBox="1"/>
            <p:nvPr/>
          </p:nvSpPr>
          <p:spPr>
            <a:xfrm>
              <a:off x="526603" y="1056119"/>
              <a:ext cx="3509869" cy="5007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pSp>
      <p:grpSp>
        <p:nvGrpSpPr>
          <p:cNvPr id="9" name="组合 8">
            <a:extLst>
              <a:ext uri="{FF2B5EF4-FFF2-40B4-BE49-F238E27FC236}">
                <a16:creationId xmlns:a16="http://schemas.microsoft.com/office/drawing/2014/main" id="{8478C03B-0995-412F-9091-4A767370CA11}"/>
              </a:ext>
            </a:extLst>
          </p:cNvPr>
          <p:cNvGrpSpPr/>
          <p:nvPr/>
        </p:nvGrpSpPr>
        <p:grpSpPr>
          <a:xfrm>
            <a:off x="7722772" y="3843969"/>
            <a:ext cx="3842278" cy="1228298"/>
            <a:chOff x="7844701" y="3630681"/>
            <a:chExt cx="4794268" cy="1228298"/>
          </a:xfrm>
        </p:grpSpPr>
        <p:pic>
          <p:nvPicPr>
            <p:cNvPr id="10" name="图片 9">
              <a:extLst>
                <a:ext uri="{FF2B5EF4-FFF2-40B4-BE49-F238E27FC236}">
                  <a16:creationId xmlns:a16="http://schemas.microsoft.com/office/drawing/2014/main" id="{B44DD55D-B81B-4DEE-ACB2-4711D96CD1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536" t="57112" r="11839" b="1779"/>
            <a:stretch/>
          </p:blipFill>
          <p:spPr>
            <a:xfrm>
              <a:off x="7844701" y="3630681"/>
              <a:ext cx="4794268" cy="1228298"/>
            </a:xfrm>
            <a:prstGeom prst="rect">
              <a:avLst/>
            </a:prstGeom>
          </p:spPr>
        </p:pic>
        <p:sp>
          <p:nvSpPr>
            <p:cNvPr id="11" name="文本框 10">
              <a:extLst>
                <a:ext uri="{FF2B5EF4-FFF2-40B4-BE49-F238E27FC236}">
                  <a16:creationId xmlns:a16="http://schemas.microsoft.com/office/drawing/2014/main" id="{B8003D37-4D96-45F1-A3E9-C8FFEFC68C46}"/>
                </a:ext>
              </a:extLst>
            </p:cNvPr>
            <p:cNvSpPr txBox="1"/>
            <p:nvPr/>
          </p:nvSpPr>
          <p:spPr>
            <a:xfrm>
              <a:off x="8130310" y="3783165"/>
              <a:ext cx="443512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a:t>
              </a:r>
              <a:r>
                <a:rPr lang="en-US" sz="2400" dirty="0" err="1">
                  <a:solidFill>
                    <a:prstClr val="black"/>
                  </a:solidFill>
                  <a:latin typeface="Times New Roman" panose="02020603050405020304" pitchFamily="18" charset="0"/>
                  <a:cs typeface="Times New Roman" panose="02020603050405020304" pitchFamily="18" charset="0"/>
                </a:rPr>
                <a:t>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chuẩn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tiếp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theo.</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9" name="图片 13">
            <a:extLst>
              <a:ext uri="{FF2B5EF4-FFF2-40B4-BE49-F238E27FC236}">
                <a16:creationId xmlns:a16="http://schemas.microsoft.com/office/drawing/2014/main" id="{8A5F7F03-AF72-49F3-BD40-DE7D864A44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a16="http://schemas.microsoft.com/office/drawing/2014/main" id="{F0F96C13-F1CE-4378-A0F1-B16B64AED055}"/>
              </a:ext>
            </a:extLst>
          </p:cNvPr>
          <p:cNvSpPr txBox="1"/>
          <p:nvPr/>
        </p:nvSpPr>
        <p:spPr>
          <a:xfrm>
            <a:off x="1863066" y="657337"/>
            <a:ext cx="3861874"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Hướng</a:t>
            </a:r>
            <a:r>
              <a:rPr kumimoji="0" lang="en-US" altLang="zh-CN" sz="3200" b="1" i="0" u="none" strike="noStrike" kern="1200" cap="none" spc="0" normalizeH="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dẫn</a:t>
            </a:r>
            <a:r>
              <a:rPr kumimoji="0" lang="en-US" altLang="zh-CN" sz="3200" b="1" i="0" u="none" strike="noStrike" kern="1200" cap="none" spc="0" normalizeH="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tự</a:t>
            </a:r>
            <a:r>
              <a:rPr kumimoji="0" lang="en-US" altLang="zh-CN" sz="3200" b="1" i="0" u="none" strike="noStrike" kern="1200" cap="none" spc="0" normalizeH="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học</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EC033A9B-9C36-47D7-A9FA-6E640B9C116D}"/>
              </a:ext>
            </a:extLst>
          </p:cNvPr>
          <p:cNvCxnSpPr>
            <a:cxnSpLocks/>
          </p:cNvCxnSpPr>
          <p:nvPr/>
        </p:nvCxnSpPr>
        <p:spPr>
          <a:xfrm>
            <a:off x="1981717" y="1292298"/>
            <a:ext cx="3647296" cy="32602"/>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2" name="图片 15">
            <a:extLst>
              <a:ext uri="{FF2B5EF4-FFF2-40B4-BE49-F238E27FC236}">
                <a16:creationId xmlns:a16="http://schemas.microsoft.com/office/drawing/2014/main" id="{D6659063-46DD-4CD6-AC46-93B275E93F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5882" y="2498035"/>
            <a:ext cx="4633557" cy="4001631"/>
          </a:xfrm>
          <a:prstGeom prst="rect">
            <a:avLst/>
          </a:prstGeom>
        </p:spPr>
      </p:pic>
      <p:pic>
        <p:nvPicPr>
          <p:cNvPr id="18" name="图片 3">
            <a:extLst>
              <a:ext uri="{FF2B5EF4-FFF2-40B4-BE49-F238E27FC236}">
                <a16:creationId xmlns:a16="http://schemas.microsoft.com/office/drawing/2014/main" id="{8FAD474D-82C0-4362-BB70-1AD441160E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919573">
            <a:off x="10683079" y="17483"/>
            <a:ext cx="1050530" cy="1223163"/>
          </a:xfrm>
          <a:prstGeom prst="rect">
            <a:avLst/>
          </a:prstGeom>
        </p:spPr>
      </p:pic>
      <p:pic>
        <p:nvPicPr>
          <p:cNvPr id="23" name="图片 4">
            <a:extLst>
              <a:ext uri="{FF2B5EF4-FFF2-40B4-BE49-F238E27FC236}">
                <a16:creationId xmlns:a16="http://schemas.microsoft.com/office/drawing/2014/main" id="{BB10D9DC-4971-4DFE-8F5E-78F91F2E09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08344" y="5700228"/>
            <a:ext cx="872706" cy="905605"/>
          </a:xfrm>
          <a:prstGeom prst="rect">
            <a:avLst/>
          </a:prstGeom>
        </p:spPr>
      </p:pic>
      <p:pic>
        <p:nvPicPr>
          <p:cNvPr id="24" name="图片 5">
            <a:extLst>
              <a:ext uri="{FF2B5EF4-FFF2-40B4-BE49-F238E27FC236}">
                <a16:creationId xmlns:a16="http://schemas.microsoft.com/office/drawing/2014/main" id="{85A37BFE-186F-4AD2-A7BD-9718514EA9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010" y="5333733"/>
            <a:ext cx="1011525" cy="1096066"/>
          </a:xfrm>
          <a:prstGeom prst="rect">
            <a:avLst/>
          </a:prstGeom>
        </p:spPr>
      </p:pic>
    </p:spTree>
    <p:extLst>
      <p:ext uri="{BB962C8B-B14F-4D97-AF65-F5344CB8AC3E}">
        <p14:creationId xmlns:p14="http://schemas.microsoft.com/office/powerpoint/2010/main" val="93618440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50D420B-442A-40B5-B68F-C45D0671716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6" name="图片 10">
            <a:extLst>
              <a:ext uri="{FF2B5EF4-FFF2-40B4-BE49-F238E27FC236}">
                <a16:creationId xmlns:a16="http://schemas.microsoft.com/office/drawing/2014/main" id="{DE233F98-2212-496E-8BE0-202F758FA2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0117" y="-489249"/>
            <a:ext cx="6188945" cy="6188945"/>
          </a:xfrm>
          <a:prstGeom prst="rect">
            <a:avLst/>
          </a:prstGeom>
        </p:spPr>
      </p:pic>
      <p:sp>
        <p:nvSpPr>
          <p:cNvPr id="10" name="文本框 11">
            <a:extLst>
              <a:ext uri="{FF2B5EF4-FFF2-40B4-BE49-F238E27FC236}">
                <a16:creationId xmlns:a16="http://schemas.microsoft.com/office/drawing/2014/main" id="{C6095E9E-1F5C-41D8-AE18-43A23A7698E5}"/>
              </a:ext>
            </a:extLst>
          </p:cNvPr>
          <p:cNvSpPr txBox="1"/>
          <p:nvPr/>
        </p:nvSpPr>
        <p:spPr>
          <a:xfrm>
            <a:off x="3661109" y="2800998"/>
            <a:ext cx="528155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a:solidFill>
                  <a:srgbClr val="002060"/>
                </a:solidFill>
                <a:latin typeface="Times New Roman" panose="02020603050405020304" pitchFamily="18" charset="0"/>
                <a:ea typeface="等线" panose="02010600030101010101" pitchFamily="2" charset="-122"/>
                <a:cs typeface="Times New Roman" panose="02020603050405020304" pitchFamily="18" charset="0"/>
                <a:sym typeface="+mn-lt"/>
              </a:rPr>
              <a:t>CHÂN THÀNH CẢM ƠN!</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3356611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ph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5400" y="2928939"/>
            <a:ext cx="12242619" cy="39290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ADMIN\Desktop\25287107_1503553876407376_365816523_na.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0841" l="0" r="100000">
                        <a14:foregroundMark x1="21700" y1="89489" x2="63700" y2="89940"/>
                      </a14:backgroundRemoval>
                    </a14:imgEffect>
                  </a14:imgLayer>
                </a14:imgProps>
              </a:ext>
              <a:ext uri="{28A0092B-C50C-407E-A947-70E740481C1C}">
                <a14:useLocalDpi xmlns:a14="http://schemas.microsoft.com/office/drawing/2010/main" val="0"/>
              </a:ext>
            </a:extLst>
          </a:blip>
          <a:srcRect/>
          <a:stretch>
            <a:fillRect/>
          </a:stretch>
        </p:blipFill>
        <p:spPr bwMode="auto">
          <a:xfrm>
            <a:off x="1" y="361950"/>
            <a:ext cx="12268018" cy="63436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Desktop\25287107_1503553876407376_365816523_na.jpg"/>
          <p:cNvPicPr>
            <a:picLocks noChangeAspect="1" noChangeArrowheads="1"/>
          </p:cNvPicPr>
          <p:nvPr/>
        </p:nvPicPr>
        <p:blipFill>
          <a:blip r:embed="rId5">
            <a:extLst>
              <a:ext uri="{BEBA8EAE-BF5A-486C-A8C5-ECC9F3942E4B}">
                <a14:imgProps xmlns:a14="http://schemas.microsoft.com/office/drawing/2010/main">
                  <a14:imgLayer r:embed="rId4">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a:off x="25400" y="-400051"/>
            <a:ext cx="12192000" cy="63436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ADMIN\Desktop\25287107_1503553876407376_365816523_na.jpg"/>
          <p:cNvPicPr>
            <a:picLocks noChangeAspect="1" noChangeArrowheads="1"/>
          </p:cNvPicPr>
          <p:nvPr/>
        </p:nvPicPr>
        <p:blipFill>
          <a:blip r:embed="rId5">
            <a:extLst>
              <a:ext uri="{BEBA8EAE-BF5A-486C-A8C5-ECC9F3942E4B}">
                <a14:imgProps xmlns:a14="http://schemas.microsoft.com/office/drawing/2010/main">
                  <a14:imgLayer r:embed="rId4">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 y="-1162051"/>
            <a:ext cx="12268018" cy="634365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C:\Users\ADMIN\Desktop\Untitled (a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357720" y="1947709"/>
            <a:ext cx="8786284" cy="219075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C:\Users\ADMIN\Desktop\Untitled (a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1201" y="2000251"/>
            <a:ext cx="4320116" cy="219075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C:\Users\ADMIN\Desktop\Untitled (a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7200" y="2000251"/>
            <a:ext cx="6299200" cy="219075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3" descr="C:\Users\ADMIN\Desktop\Untitlead (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8916" y="1143000"/>
            <a:ext cx="1498600" cy="135890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C:\Users\ADMIN\Desktop\Untitlead (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04630" y="1141157"/>
            <a:ext cx="1769533" cy="135255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 descr="C:\Users\ADMIN\Desktop\Untitlead (4).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69400" y="1117600"/>
            <a:ext cx="1397000" cy="132080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C:\Users\ADMIN\Desktop\Untitlead (5).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74734" y="1095375"/>
            <a:ext cx="1532466" cy="133985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7" descr="C:\Users\ADMIN\Desktop\Untitlead (6).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45467" y="1095376"/>
            <a:ext cx="1236134" cy="135255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7" descr="C:\Users\ADMIN\Desktop\Untitlead (6).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7264401" y="1085851"/>
            <a:ext cx="1249168" cy="135255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 descr="C:\Users\ADMIN\Desktop\Untitlead (5).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60918" y="1022350"/>
            <a:ext cx="1532466" cy="133985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ADMIN\Desktop\Untitlead (4).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52684" y="3139458"/>
            <a:ext cx="1260627" cy="1191865"/>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 descr="C:\Users\ADMIN\Desktop\Untitlead (6).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2087388" y="3046685"/>
            <a:ext cx="1127225" cy="1220515"/>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 descr="C:\Users\ADMIN\Desktop\Untitlead (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369" y="2985742"/>
            <a:ext cx="1596793" cy="122051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a:hlinkClick r:id="rId13" action="ppaction://hlinksldjump"/>
          </p:cNvPr>
          <p:cNvSpPr/>
          <p:nvPr/>
        </p:nvSpPr>
        <p:spPr>
          <a:xfrm>
            <a:off x="201450" y="658468"/>
            <a:ext cx="1525753" cy="359471"/>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31162" tIns="65581" rIns="131162" bIns="6558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1</a:t>
            </a:r>
          </a:p>
        </p:txBody>
      </p:sp>
      <p:sp>
        <p:nvSpPr>
          <p:cNvPr id="96" name="Rounded Rectangle 95">
            <a:hlinkClick r:id="rId14" action="ppaction://hlinksldjump"/>
          </p:cNvPr>
          <p:cNvSpPr/>
          <p:nvPr/>
        </p:nvSpPr>
        <p:spPr>
          <a:xfrm>
            <a:off x="2030250" y="710232"/>
            <a:ext cx="1525753" cy="356568"/>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31162" tIns="65581" rIns="131162" bIns="6558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2</a:t>
            </a:r>
          </a:p>
        </p:txBody>
      </p:sp>
      <p:sp>
        <p:nvSpPr>
          <p:cNvPr id="97" name="Rounded Rectangle 96">
            <a:hlinkClick r:id="rId15" action="ppaction://hlinksldjump"/>
          </p:cNvPr>
          <p:cNvSpPr/>
          <p:nvPr/>
        </p:nvSpPr>
        <p:spPr>
          <a:xfrm>
            <a:off x="3761942" y="710236"/>
            <a:ext cx="1525753" cy="383903"/>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31162" tIns="65581" rIns="131162" bIns="6558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3</a:t>
            </a:r>
          </a:p>
        </p:txBody>
      </p:sp>
      <p:sp>
        <p:nvSpPr>
          <p:cNvPr id="98" name="Rounded Rectangle 97">
            <a:hlinkClick r:id="rId16" action="ppaction://hlinksldjump"/>
          </p:cNvPr>
          <p:cNvSpPr/>
          <p:nvPr/>
        </p:nvSpPr>
        <p:spPr>
          <a:xfrm>
            <a:off x="5423713" y="658468"/>
            <a:ext cx="1525753" cy="435671"/>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31162" tIns="65581" rIns="131162" bIns="6558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4</a:t>
            </a:r>
          </a:p>
        </p:txBody>
      </p:sp>
      <p:sp>
        <p:nvSpPr>
          <p:cNvPr id="99" name="Rounded Rectangle 98">
            <a:hlinkClick r:id="rId17" action="ppaction://hlinksldjump"/>
          </p:cNvPr>
          <p:cNvSpPr/>
          <p:nvPr/>
        </p:nvSpPr>
        <p:spPr>
          <a:xfrm>
            <a:off x="7213603" y="658468"/>
            <a:ext cx="1525753" cy="408332"/>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31162" tIns="65581" rIns="131162" bIns="6558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5</a:t>
            </a:r>
          </a:p>
        </p:txBody>
      </p:sp>
      <p:sp>
        <p:nvSpPr>
          <p:cNvPr id="100" name="Rounded Rectangle 99">
            <a:hlinkClick r:id="rId18" action="ppaction://hlinksldjump"/>
          </p:cNvPr>
          <p:cNvSpPr/>
          <p:nvPr/>
        </p:nvSpPr>
        <p:spPr>
          <a:xfrm>
            <a:off x="8965326" y="710232"/>
            <a:ext cx="1525753" cy="356568"/>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31162" tIns="65581" rIns="131162" bIns="6558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6</a:t>
            </a:r>
          </a:p>
        </p:txBody>
      </p:sp>
      <p:sp>
        <p:nvSpPr>
          <p:cNvPr id="101" name="Rounded Rectangle 100">
            <a:hlinkClick r:id="rId19" action="ppaction://hlinksldjump"/>
          </p:cNvPr>
          <p:cNvSpPr/>
          <p:nvPr/>
        </p:nvSpPr>
        <p:spPr>
          <a:xfrm>
            <a:off x="10666250" y="533402"/>
            <a:ext cx="1525753" cy="381000"/>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31162" tIns="65581" rIns="131162" bIns="6558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7</a:t>
            </a:r>
          </a:p>
        </p:txBody>
      </p:sp>
      <p:sp>
        <p:nvSpPr>
          <p:cNvPr id="115" name="Rounded Rectangle 114">
            <a:hlinkClick r:id="rId20" action="ppaction://hlinksldjump"/>
          </p:cNvPr>
          <p:cNvSpPr/>
          <p:nvPr/>
        </p:nvSpPr>
        <p:spPr>
          <a:xfrm>
            <a:off x="3" y="2581276"/>
            <a:ext cx="1525753" cy="390525"/>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31162" tIns="65581" rIns="131162" bIns="6558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8</a:t>
            </a:r>
          </a:p>
        </p:txBody>
      </p:sp>
      <p:sp>
        <p:nvSpPr>
          <p:cNvPr id="116" name="Rounded Rectangle 115">
            <a:hlinkClick r:id="rId21" action="ppaction://hlinksldjump"/>
          </p:cNvPr>
          <p:cNvSpPr/>
          <p:nvPr/>
        </p:nvSpPr>
        <p:spPr>
          <a:xfrm>
            <a:off x="2030250" y="2590800"/>
            <a:ext cx="1525753" cy="390525"/>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31162" tIns="65581" rIns="131162" bIns="6558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9</a:t>
            </a:r>
          </a:p>
        </p:txBody>
      </p:sp>
      <p:sp>
        <p:nvSpPr>
          <p:cNvPr id="117" name="Rounded Rectangle 116">
            <a:hlinkClick r:id="rId22" action="ppaction://hlinksldjump"/>
          </p:cNvPr>
          <p:cNvSpPr/>
          <p:nvPr/>
        </p:nvSpPr>
        <p:spPr>
          <a:xfrm>
            <a:off x="3657603" y="2667000"/>
            <a:ext cx="1525753" cy="390525"/>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31162" tIns="65581" rIns="131162" bIns="6558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10</a:t>
            </a:r>
          </a:p>
        </p:txBody>
      </p:sp>
      <p:pic>
        <p:nvPicPr>
          <p:cNvPr id="128" name="Picture 4" descr="C:\Users\ADMIN\Desktop\Untitlead (3).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0" y="1181101"/>
            <a:ext cx="180340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4" descr="C:\Users\ADMIN\Desktop\Untitlead (3).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828800" y="1135881"/>
            <a:ext cx="180340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4" descr="C:\Users\ADMIN\Desktop\Untitlead (3).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556000" y="1343025"/>
            <a:ext cx="180340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4" descr="C:\Users\ADMIN\Desktop\Untitlead (3).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202416" y="1181101"/>
            <a:ext cx="180340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4" descr="C:\Users\ADMIN\Desktop\Untitlead (3).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137400" y="1181101"/>
            <a:ext cx="180340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4" descr="C:\Users\ADMIN\Desktop\Untitlead (3).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763000" y="1247776"/>
            <a:ext cx="180340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4" descr="C:\Users\ADMIN\Desktop\Untitlead (3).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388601" y="1028701"/>
            <a:ext cx="180340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C:\Users\ADMIN\Desktop\Untitlead (3).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6199" y="3041031"/>
            <a:ext cx="1627353" cy="120332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C:\Users\ADMIN\Desktop\Untitlead (3).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960387" y="3047380"/>
            <a:ext cx="1627353" cy="120332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 descr="C:\Users\ADMIN\Desktop\Untitlead (3).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585984" y="3216277"/>
            <a:ext cx="1627353" cy="120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08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5"/>
                                        </p:tgtEl>
                                        <p:attrNameLst>
                                          <p:attrName>r</p:attrName>
                                        </p:attrNameLst>
                                      </p:cBhvr>
                                    </p:animRot>
                                    <p:animRot by="-240000">
                                      <p:cBhvr>
                                        <p:cTn id="7" dur="200" fill="hold">
                                          <p:stCondLst>
                                            <p:cond delay="200"/>
                                          </p:stCondLst>
                                        </p:cTn>
                                        <p:tgtEl>
                                          <p:spTgt spid="55"/>
                                        </p:tgtEl>
                                        <p:attrNameLst>
                                          <p:attrName>r</p:attrName>
                                        </p:attrNameLst>
                                      </p:cBhvr>
                                    </p:animRot>
                                    <p:animRot by="240000">
                                      <p:cBhvr>
                                        <p:cTn id="8" dur="200" fill="hold">
                                          <p:stCondLst>
                                            <p:cond delay="400"/>
                                          </p:stCondLst>
                                        </p:cTn>
                                        <p:tgtEl>
                                          <p:spTgt spid="55"/>
                                        </p:tgtEl>
                                        <p:attrNameLst>
                                          <p:attrName>r</p:attrName>
                                        </p:attrNameLst>
                                      </p:cBhvr>
                                    </p:animRot>
                                    <p:animRot by="-240000">
                                      <p:cBhvr>
                                        <p:cTn id="9" dur="200" fill="hold">
                                          <p:stCondLst>
                                            <p:cond delay="600"/>
                                          </p:stCondLst>
                                        </p:cTn>
                                        <p:tgtEl>
                                          <p:spTgt spid="55"/>
                                        </p:tgtEl>
                                        <p:attrNameLst>
                                          <p:attrName>r</p:attrName>
                                        </p:attrNameLst>
                                      </p:cBhvr>
                                    </p:animRot>
                                    <p:animRot by="120000">
                                      <p:cBhvr>
                                        <p:cTn id="10" dur="200" fill="hold">
                                          <p:stCondLst>
                                            <p:cond delay="800"/>
                                          </p:stCondLst>
                                        </p:cTn>
                                        <p:tgtEl>
                                          <p:spTgt spid="5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7"/>
                                        </p:tgtEl>
                                        <p:attrNameLst>
                                          <p:attrName>r</p:attrName>
                                        </p:attrNameLst>
                                      </p:cBhvr>
                                    </p:animRot>
                                    <p:animRot by="-240000">
                                      <p:cBhvr>
                                        <p:cTn id="13" dur="200" fill="hold">
                                          <p:stCondLst>
                                            <p:cond delay="200"/>
                                          </p:stCondLst>
                                        </p:cTn>
                                        <p:tgtEl>
                                          <p:spTgt spid="57"/>
                                        </p:tgtEl>
                                        <p:attrNameLst>
                                          <p:attrName>r</p:attrName>
                                        </p:attrNameLst>
                                      </p:cBhvr>
                                    </p:animRot>
                                    <p:animRot by="240000">
                                      <p:cBhvr>
                                        <p:cTn id="14" dur="200" fill="hold">
                                          <p:stCondLst>
                                            <p:cond delay="400"/>
                                          </p:stCondLst>
                                        </p:cTn>
                                        <p:tgtEl>
                                          <p:spTgt spid="57"/>
                                        </p:tgtEl>
                                        <p:attrNameLst>
                                          <p:attrName>r</p:attrName>
                                        </p:attrNameLst>
                                      </p:cBhvr>
                                    </p:animRot>
                                    <p:animRot by="-240000">
                                      <p:cBhvr>
                                        <p:cTn id="15" dur="200" fill="hold">
                                          <p:stCondLst>
                                            <p:cond delay="600"/>
                                          </p:stCondLst>
                                        </p:cTn>
                                        <p:tgtEl>
                                          <p:spTgt spid="57"/>
                                        </p:tgtEl>
                                        <p:attrNameLst>
                                          <p:attrName>r</p:attrName>
                                        </p:attrNameLst>
                                      </p:cBhvr>
                                    </p:animRot>
                                    <p:animRot by="120000">
                                      <p:cBhvr>
                                        <p:cTn id="16" dur="200" fill="hold">
                                          <p:stCondLst>
                                            <p:cond delay="800"/>
                                          </p:stCondLst>
                                        </p:cTn>
                                        <p:tgtEl>
                                          <p:spTgt spid="5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0"/>
                                        </p:tgtEl>
                                        <p:attrNameLst>
                                          <p:attrName>r</p:attrName>
                                        </p:attrNameLst>
                                      </p:cBhvr>
                                    </p:animRot>
                                    <p:animRot by="-240000">
                                      <p:cBhvr>
                                        <p:cTn id="19" dur="200" fill="hold">
                                          <p:stCondLst>
                                            <p:cond delay="200"/>
                                          </p:stCondLst>
                                        </p:cTn>
                                        <p:tgtEl>
                                          <p:spTgt spid="60"/>
                                        </p:tgtEl>
                                        <p:attrNameLst>
                                          <p:attrName>r</p:attrName>
                                        </p:attrNameLst>
                                      </p:cBhvr>
                                    </p:animRot>
                                    <p:animRot by="240000">
                                      <p:cBhvr>
                                        <p:cTn id="20" dur="200" fill="hold">
                                          <p:stCondLst>
                                            <p:cond delay="400"/>
                                          </p:stCondLst>
                                        </p:cTn>
                                        <p:tgtEl>
                                          <p:spTgt spid="60"/>
                                        </p:tgtEl>
                                        <p:attrNameLst>
                                          <p:attrName>r</p:attrName>
                                        </p:attrNameLst>
                                      </p:cBhvr>
                                    </p:animRot>
                                    <p:animRot by="-240000">
                                      <p:cBhvr>
                                        <p:cTn id="21" dur="200" fill="hold">
                                          <p:stCondLst>
                                            <p:cond delay="600"/>
                                          </p:stCondLst>
                                        </p:cTn>
                                        <p:tgtEl>
                                          <p:spTgt spid="60"/>
                                        </p:tgtEl>
                                        <p:attrNameLst>
                                          <p:attrName>r</p:attrName>
                                        </p:attrNameLst>
                                      </p:cBhvr>
                                    </p:animRot>
                                    <p:animRot by="120000">
                                      <p:cBhvr>
                                        <p:cTn id="22" dur="200" fill="hold">
                                          <p:stCondLst>
                                            <p:cond delay="800"/>
                                          </p:stCondLst>
                                        </p:cTn>
                                        <p:tgtEl>
                                          <p:spTgt spid="60"/>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59"/>
                                        </p:tgtEl>
                                        <p:attrNameLst>
                                          <p:attrName>r</p:attrName>
                                        </p:attrNameLst>
                                      </p:cBhvr>
                                    </p:animRot>
                                    <p:animRot by="-240000">
                                      <p:cBhvr>
                                        <p:cTn id="25" dur="200" fill="hold">
                                          <p:stCondLst>
                                            <p:cond delay="200"/>
                                          </p:stCondLst>
                                        </p:cTn>
                                        <p:tgtEl>
                                          <p:spTgt spid="59"/>
                                        </p:tgtEl>
                                        <p:attrNameLst>
                                          <p:attrName>r</p:attrName>
                                        </p:attrNameLst>
                                      </p:cBhvr>
                                    </p:animRot>
                                    <p:animRot by="240000">
                                      <p:cBhvr>
                                        <p:cTn id="26" dur="200" fill="hold">
                                          <p:stCondLst>
                                            <p:cond delay="400"/>
                                          </p:stCondLst>
                                        </p:cTn>
                                        <p:tgtEl>
                                          <p:spTgt spid="59"/>
                                        </p:tgtEl>
                                        <p:attrNameLst>
                                          <p:attrName>r</p:attrName>
                                        </p:attrNameLst>
                                      </p:cBhvr>
                                    </p:animRot>
                                    <p:animRot by="-240000">
                                      <p:cBhvr>
                                        <p:cTn id="27" dur="200" fill="hold">
                                          <p:stCondLst>
                                            <p:cond delay="600"/>
                                          </p:stCondLst>
                                        </p:cTn>
                                        <p:tgtEl>
                                          <p:spTgt spid="59"/>
                                        </p:tgtEl>
                                        <p:attrNameLst>
                                          <p:attrName>r</p:attrName>
                                        </p:attrNameLst>
                                      </p:cBhvr>
                                    </p:animRot>
                                    <p:animRot by="120000">
                                      <p:cBhvr>
                                        <p:cTn id="28" dur="200" fill="hold">
                                          <p:stCondLst>
                                            <p:cond delay="800"/>
                                          </p:stCondLst>
                                        </p:cTn>
                                        <p:tgtEl>
                                          <p:spTgt spid="59"/>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58"/>
                                        </p:tgtEl>
                                        <p:attrNameLst>
                                          <p:attrName>r</p:attrName>
                                        </p:attrNameLst>
                                      </p:cBhvr>
                                    </p:animRot>
                                    <p:animRot by="-240000">
                                      <p:cBhvr>
                                        <p:cTn id="31" dur="200" fill="hold">
                                          <p:stCondLst>
                                            <p:cond delay="200"/>
                                          </p:stCondLst>
                                        </p:cTn>
                                        <p:tgtEl>
                                          <p:spTgt spid="58"/>
                                        </p:tgtEl>
                                        <p:attrNameLst>
                                          <p:attrName>r</p:attrName>
                                        </p:attrNameLst>
                                      </p:cBhvr>
                                    </p:animRot>
                                    <p:animRot by="240000">
                                      <p:cBhvr>
                                        <p:cTn id="32" dur="200" fill="hold">
                                          <p:stCondLst>
                                            <p:cond delay="400"/>
                                          </p:stCondLst>
                                        </p:cTn>
                                        <p:tgtEl>
                                          <p:spTgt spid="58"/>
                                        </p:tgtEl>
                                        <p:attrNameLst>
                                          <p:attrName>r</p:attrName>
                                        </p:attrNameLst>
                                      </p:cBhvr>
                                    </p:animRot>
                                    <p:animRot by="-240000">
                                      <p:cBhvr>
                                        <p:cTn id="33" dur="200" fill="hold">
                                          <p:stCondLst>
                                            <p:cond delay="600"/>
                                          </p:stCondLst>
                                        </p:cTn>
                                        <p:tgtEl>
                                          <p:spTgt spid="58"/>
                                        </p:tgtEl>
                                        <p:attrNameLst>
                                          <p:attrName>r</p:attrName>
                                        </p:attrNameLst>
                                      </p:cBhvr>
                                    </p:animRot>
                                    <p:animRot by="120000">
                                      <p:cBhvr>
                                        <p:cTn id="34" dur="200" fill="hold">
                                          <p:stCondLst>
                                            <p:cond delay="800"/>
                                          </p:stCondLst>
                                        </p:cTn>
                                        <p:tgtEl>
                                          <p:spTgt spid="58"/>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65"/>
                                        </p:tgtEl>
                                        <p:attrNameLst>
                                          <p:attrName>r</p:attrName>
                                        </p:attrNameLst>
                                      </p:cBhvr>
                                    </p:animRot>
                                    <p:animRot by="-240000">
                                      <p:cBhvr>
                                        <p:cTn id="37" dur="200" fill="hold">
                                          <p:stCondLst>
                                            <p:cond delay="200"/>
                                          </p:stCondLst>
                                        </p:cTn>
                                        <p:tgtEl>
                                          <p:spTgt spid="65"/>
                                        </p:tgtEl>
                                        <p:attrNameLst>
                                          <p:attrName>r</p:attrName>
                                        </p:attrNameLst>
                                      </p:cBhvr>
                                    </p:animRot>
                                    <p:animRot by="240000">
                                      <p:cBhvr>
                                        <p:cTn id="38" dur="200" fill="hold">
                                          <p:stCondLst>
                                            <p:cond delay="400"/>
                                          </p:stCondLst>
                                        </p:cTn>
                                        <p:tgtEl>
                                          <p:spTgt spid="65"/>
                                        </p:tgtEl>
                                        <p:attrNameLst>
                                          <p:attrName>r</p:attrName>
                                        </p:attrNameLst>
                                      </p:cBhvr>
                                    </p:animRot>
                                    <p:animRot by="-240000">
                                      <p:cBhvr>
                                        <p:cTn id="39" dur="200" fill="hold">
                                          <p:stCondLst>
                                            <p:cond delay="600"/>
                                          </p:stCondLst>
                                        </p:cTn>
                                        <p:tgtEl>
                                          <p:spTgt spid="65"/>
                                        </p:tgtEl>
                                        <p:attrNameLst>
                                          <p:attrName>r</p:attrName>
                                        </p:attrNameLst>
                                      </p:cBhvr>
                                    </p:animRot>
                                    <p:animRot by="120000">
                                      <p:cBhvr>
                                        <p:cTn id="40" dur="200" fill="hold">
                                          <p:stCondLst>
                                            <p:cond delay="800"/>
                                          </p:stCondLst>
                                        </p:cTn>
                                        <p:tgtEl>
                                          <p:spTgt spid="65"/>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67"/>
                                        </p:tgtEl>
                                        <p:attrNameLst>
                                          <p:attrName>r</p:attrName>
                                        </p:attrNameLst>
                                      </p:cBhvr>
                                    </p:animRot>
                                    <p:animRot by="-240000">
                                      <p:cBhvr>
                                        <p:cTn id="43" dur="200" fill="hold">
                                          <p:stCondLst>
                                            <p:cond delay="200"/>
                                          </p:stCondLst>
                                        </p:cTn>
                                        <p:tgtEl>
                                          <p:spTgt spid="67"/>
                                        </p:tgtEl>
                                        <p:attrNameLst>
                                          <p:attrName>r</p:attrName>
                                        </p:attrNameLst>
                                      </p:cBhvr>
                                    </p:animRot>
                                    <p:animRot by="240000">
                                      <p:cBhvr>
                                        <p:cTn id="44" dur="200" fill="hold">
                                          <p:stCondLst>
                                            <p:cond delay="400"/>
                                          </p:stCondLst>
                                        </p:cTn>
                                        <p:tgtEl>
                                          <p:spTgt spid="67"/>
                                        </p:tgtEl>
                                        <p:attrNameLst>
                                          <p:attrName>r</p:attrName>
                                        </p:attrNameLst>
                                      </p:cBhvr>
                                    </p:animRot>
                                    <p:animRot by="-240000">
                                      <p:cBhvr>
                                        <p:cTn id="45" dur="200" fill="hold">
                                          <p:stCondLst>
                                            <p:cond delay="600"/>
                                          </p:stCondLst>
                                        </p:cTn>
                                        <p:tgtEl>
                                          <p:spTgt spid="67"/>
                                        </p:tgtEl>
                                        <p:attrNameLst>
                                          <p:attrName>r</p:attrName>
                                        </p:attrNameLst>
                                      </p:cBhvr>
                                    </p:animRot>
                                    <p:animRot by="120000">
                                      <p:cBhvr>
                                        <p:cTn id="46" dur="200" fill="hold">
                                          <p:stCondLst>
                                            <p:cond delay="800"/>
                                          </p:stCondLst>
                                        </p:cTn>
                                        <p:tgtEl>
                                          <p:spTgt spid="67"/>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69"/>
                                        </p:tgtEl>
                                        <p:attrNameLst>
                                          <p:attrName>r</p:attrName>
                                        </p:attrNameLst>
                                      </p:cBhvr>
                                    </p:animRot>
                                    <p:animRot by="-240000">
                                      <p:cBhvr>
                                        <p:cTn id="49" dur="200" fill="hold">
                                          <p:stCondLst>
                                            <p:cond delay="200"/>
                                          </p:stCondLst>
                                        </p:cTn>
                                        <p:tgtEl>
                                          <p:spTgt spid="69"/>
                                        </p:tgtEl>
                                        <p:attrNameLst>
                                          <p:attrName>r</p:attrName>
                                        </p:attrNameLst>
                                      </p:cBhvr>
                                    </p:animRot>
                                    <p:animRot by="240000">
                                      <p:cBhvr>
                                        <p:cTn id="50" dur="200" fill="hold">
                                          <p:stCondLst>
                                            <p:cond delay="400"/>
                                          </p:stCondLst>
                                        </p:cTn>
                                        <p:tgtEl>
                                          <p:spTgt spid="69"/>
                                        </p:tgtEl>
                                        <p:attrNameLst>
                                          <p:attrName>r</p:attrName>
                                        </p:attrNameLst>
                                      </p:cBhvr>
                                    </p:animRot>
                                    <p:animRot by="-240000">
                                      <p:cBhvr>
                                        <p:cTn id="51" dur="200" fill="hold">
                                          <p:stCondLst>
                                            <p:cond delay="600"/>
                                          </p:stCondLst>
                                        </p:cTn>
                                        <p:tgtEl>
                                          <p:spTgt spid="69"/>
                                        </p:tgtEl>
                                        <p:attrNameLst>
                                          <p:attrName>r</p:attrName>
                                        </p:attrNameLst>
                                      </p:cBhvr>
                                    </p:animRot>
                                    <p:animRot by="120000">
                                      <p:cBhvr>
                                        <p:cTn id="52" dur="200" fill="hold">
                                          <p:stCondLst>
                                            <p:cond delay="800"/>
                                          </p:stCondLst>
                                        </p:cTn>
                                        <p:tgtEl>
                                          <p:spTgt spid="69"/>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71"/>
                                        </p:tgtEl>
                                        <p:attrNameLst>
                                          <p:attrName>r</p:attrName>
                                        </p:attrNameLst>
                                      </p:cBhvr>
                                    </p:animRot>
                                    <p:animRot by="-240000">
                                      <p:cBhvr>
                                        <p:cTn id="55" dur="200" fill="hold">
                                          <p:stCondLst>
                                            <p:cond delay="200"/>
                                          </p:stCondLst>
                                        </p:cTn>
                                        <p:tgtEl>
                                          <p:spTgt spid="71"/>
                                        </p:tgtEl>
                                        <p:attrNameLst>
                                          <p:attrName>r</p:attrName>
                                        </p:attrNameLst>
                                      </p:cBhvr>
                                    </p:animRot>
                                    <p:animRot by="240000">
                                      <p:cBhvr>
                                        <p:cTn id="56" dur="200" fill="hold">
                                          <p:stCondLst>
                                            <p:cond delay="400"/>
                                          </p:stCondLst>
                                        </p:cTn>
                                        <p:tgtEl>
                                          <p:spTgt spid="71"/>
                                        </p:tgtEl>
                                        <p:attrNameLst>
                                          <p:attrName>r</p:attrName>
                                        </p:attrNameLst>
                                      </p:cBhvr>
                                    </p:animRot>
                                    <p:animRot by="-240000">
                                      <p:cBhvr>
                                        <p:cTn id="57" dur="200" fill="hold">
                                          <p:stCondLst>
                                            <p:cond delay="600"/>
                                          </p:stCondLst>
                                        </p:cTn>
                                        <p:tgtEl>
                                          <p:spTgt spid="71"/>
                                        </p:tgtEl>
                                        <p:attrNameLst>
                                          <p:attrName>r</p:attrName>
                                        </p:attrNameLst>
                                      </p:cBhvr>
                                    </p:animRot>
                                    <p:animRot by="120000">
                                      <p:cBhvr>
                                        <p:cTn id="58" dur="200" fill="hold">
                                          <p:stCondLst>
                                            <p:cond delay="800"/>
                                          </p:stCondLst>
                                        </p:cTn>
                                        <p:tgtEl>
                                          <p:spTgt spid="71"/>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81"/>
                                        </p:tgtEl>
                                        <p:attrNameLst>
                                          <p:attrName>r</p:attrName>
                                        </p:attrNameLst>
                                      </p:cBhvr>
                                    </p:animRot>
                                    <p:animRot by="-240000">
                                      <p:cBhvr>
                                        <p:cTn id="61" dur="200" fill="hold">
                                          <p:stCondLst>
                                            <p:cond delay="200"/>
                                          </p:stCondLst>
                                        </p:cTn>
                                        <p:tgtEl>
                                          <p:spTgt spid="81"/>
                                        </p:tgtEl>
                                        <p:attrNameLst>
                                          <p:attrName>r</p:attrName>
                                        </p:attrNameLst>
                                      </p:cBhvr>
                                    </p:animRot>
                                    <p:animRot by="240000">
                                      <p:cBhvr>
                                        <p:cTn id="62" dur="200" fill="hold">
                                          <p:stCondLst>
                                            <p:cond delay="400"/>
                                          </p:stCondLst>
                                        </p:cTn>
                                        <p:tgtEl>
                                          <p:spTgt spid="81"/>
                                        </p:tgtEl>
                                        <p:attrNameLst>
                                          <p:attrName>r</p:attrName>
                                        </p:attrNameLst>
                                      </p:cBhvr>
                                    </p:animRot>
                                    <p:animRot by="-240000">
                                      <p:cBhvr>
                                        <p:cTn id="63" dur="200" fill="hold">
                                          <p:stCondLst>
                                            <p:cond delay="600"/>
                                          </p:stCondLst>
                                        </p:cTn>
                                        <p:tgtEl>
                                          <p:spTgt spid="81"/>
                                        </p:tgtEl>
                                        <p:attrNameLst>
                                          <p:attrName>r</p:attrName>
                                        </p:attrNameLst>
                                      </p:cBhvr>
                                    </p:animRot>
                                    <p:animRot by="120000">
                                      <p:cBhvr>
                                        <p:cTn id="64" dur="200" fill="hold">
                                          <p:stCondLst>
                                            <p:cond delay="800"/>
                                          </p:stCondLst>
                                        </p:cTn>
                                        <p:tgtEl>
                                          <p:spTgt spid="8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55"/>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55"/>
                                        </p:tgtEl>
                                        <p:attrNameLst>
                                          <p:attrName>style.visibility</p:attrName>
                                        </p:attrNameLst>
                                      </p:cBhvr>
                                      <p:to>
                                        <p:strVal val="hidden"/>
                                      </p:to>
                                    </p:set>
                                  </p:childTnLst>
                                </p:cTn>
                              </p:par>
                              <p:par>
                                <p:cTn id="70" presetID="1" presetClass="exit" presetSubtype="0" fill="hold" grpId="0" nodeType="withEffect">
                                  <p:stCondLst>
                                    <p:cond delay="0"/>
                                  </p:stCondLst>
                                  <p:childTnLst>
                                    <p:set>
                                      <p:cBhvr>
                                        <p:cTn id="71" dur="1" fill="hold">
                                          <p:stCondLst>
                                            <p:cond delay="0"/>
                                          </p:stCondLst>
                                        </p:cTn>
                                        <p:tgtEl>
                                          <p:spTgt spid="4"/>
                                        </p:tgtEl>
                                        <p:attrNameLst>
                                          <p:attrName>style.visibility</p:attrName>
                                        </p:attrNameLst>
                                      </p:cBhvr>
                                      <p:to>
                                        <p:strVal val="hidden"/>
                                      </p:to>
                                    </p:set>
                                  </p:childTnLst>
                                </p:cTn>
                              </p:par>
                              <p:par>
                                <p:cTn id="72" presetID="1" presetClass="entr" presetSubtype="0" fill="hold" nodeType="withEffect">
                                  <p:stCondLst>
                                    <p:cond delay="0"/>
                                  </p:stCondLst>
                                  <p:childTnLst>
                                    <p:set>
                                      <p:cBhvr>
                                        <p:cTn id="73" dur="1" fill="hold">
                                          <p:stCondLst>
                                            <p:cond delay="0"/>
                                          </p:stCondLst>
                                        </p:cTn>
                                        <p:tgtEl>
                                          <p:spTgt spid="128"/>
                                        </p:tgtEl>
                                        <p:attrNameLst>
                                          <p:attrName>style.visibility</p:attrName>
                                        </p:attrNameLst>
                                      </p:cBhvr>
                                      <p:to>
                                        <p:strVal val="visible"/>
                                      </p:to>
                                    </p:set>
                                  </p:childTnLst>
                                </p:cTn>
                              </p:par>
                              <p:par>
                                <p:cTn id="74" presetID="32" presetClass="emph" presetSubtype="0" fill="hold" nodeType="withEffect">
                                  <p:stCondLst>
                                    <p:cond delay="0"/>
                                  </p:stCondLst>
                                  <p:childTnLst>
                                    <p:animRot by="120000">
                                      <p:cBhvr>
                                        <p:cTn id="75" dur="100" fill="hold">
                                          <p:stCondLst>
                                            <p:cond delay="0"/>
                                          </p:stCondLst>
                                        </p:cTn>
                                        <p:tgtEl>
                                          <p:spTgt spid="128"/>
                                        </p:tgtEl>
                                        <p:attrNameLst>
                                          <p:attrName>r</p:attrName>
                                        </p:attrNameLst>
                                      </p:cBhvr>
                                    </p:animRot>
                                    <p:animRot by="-240000">
                                      <p:cBhvr>
                                        <p:cTn id="76" dur="200" fill="hold">
                                          <p:stCondLst>
                                            <p:cond delay="200"/>
                                          </p:stCondLst>
                                        </p:cTn>
                                        <p:tgtEl>
                                          <p:spTgt spid="128"/>
                                        </p:tgtEl>
                                        <p:attrNameLst>
                                          <p:attrName>r</p:attrName>
                                        </p:attrNameLst>
                                      </p:cBhvr>
                                    </p:animRot>
                                    <p:animRot by="240000">
                                      <p:cBhvr>
                                        <p:cTn id="77" dur="200" fill="hold">
                                          <p:stCondLst>
                                            <p:cond delay="400"/>
                                          </p:stCondLst>
                                        </p:cTn>
                                        <p:tgtEl>
                                          <p:spTgt spid="128"/>
                                        </p:tgtEl>
                                        <p:attrNameLst>
                                          <p:attrName>r</p:attrName>
                                        </p:attrNameLst>
                                      </p:cBhvr>
                                    </p:animRot>
                                    <p:animRot by="-240000">
                                      <p:cBhvr>
                                        <p:cTn id="78" dur="200" fill="hold">
                                          <p:stCondLst>
                                            <p:cond delay="600"/>
                                          </p:stCondLst>
                                        </p:cTn>
                                        <p:tgtEl>
                                          <p:spTgt spid="128"/>
                                        </p:tgtEl>
                                        <p:attrNameLst>
                                          <p:attrName>r</p:attrName>
                                        </p:attrNameLst>
                                      </p:cBhvr>
                                    </p:animRot>
                                    <p:animRot by="120000">
                                      <p:cBhvr>
                                        <p:cTn id="79" dur="200" fill="hold">
                                          <p:stCondLst>
                                            <p:cond delay="800"/>
                                          </p:stCondLst>
                                        </p:cTn>
                                        <p:tgtEl>
                                          <p:spTgt spid="128"/>
                                        </p:tgtEl>
                                        <p:attrNameLst>
                                          <p:attrName>r</p:attrName>
                                        </p:attrNameLst>
                                      </p:cBhvr>
                                    </p:animRot>
                                  </p:childTnLst>
                                </p:cTn>
                              </p:par>
                              <p:par>
                                <p:cTn id="80" presetID="42" presetClass="path" presetSubtype="0" accel="50000" decel="50000" fill="hold" nodeType="withEffect">
                                  <p:stCondLst>
                                    <p:cond delay="0"/>
                                  </p:stCondLst>
                                  <p:childTnLst>
                                    <p:animMotion origin="layout" path="M 1.66667E-6 4.81481E-6 L 0.00104 0.84606 " pathEditMode="relative" rAng="0" ptsTypes="AA">
                                      <p:cBhvr>
                                        <p:cTn id="81" dur="2000" fill="hold"/>
                                        <p:tgtEl>
                                          <p:spTgt spid="128"/>
                                        </p:tgtEl>
                                        <p:attrNameLst>
                                          <p:attrName>ppt_x</p:attrName>
                                          <p:attrName>ppt_y</p:attrName>
                                        </p:attrNameLst>
                                      </p:cBhvr>
                                      <p:rCtr x="52" y="42292"/>
                                    </p:animMotion>
                                  </p:childTnLst>
                                </p:cTn>
                              </p:par>
                            </p:childTnLst>
                          </p:cTn>
                        </p:par>
                      </p:childTnLst>
                    </p:cTn>
                  </p:par>
                </p:childTnLst>
              </p:cTn>
              <p:nextCondLst>
                <p:cond evt="onClick" delay="0">
                  <p:tgtEl>
                    <p:spTgt spid="55"/>
                  </p:tgtEl>
                </p:cond>
              </p:nextCondLst>
            </p:seq>
            <p:seq concurrent="1" nextAc="seek">
              <p:cTn id="82" restart="whenNotActive" fill="hold" evtFilter="cancelBubble" nodeType="interactiveSeq">
                <p:stCondLst>
                  <p:cond evt="onClick" delay="0">
                    <p:tgtEl>
                      <p:spTgt spid="57"/>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57"/>
                                        </p:tgtEl>
                                        <p:attrNameLst>
                                          <p:attrName>style.visibility</p:attrName>
                                        </p:attrNameLst>
                                      </p:cBhvr>
                                      <p:to>
                                        <p:strVal val="hidden"/>
                                      </p:to>
                                    </p:set>
                                  </p:childTnLst>
                                </p:cTn>
                              </p:par>
                              <p:par>
                                <p:cTn id="87" presetID="1" presetClass="entr" presetSubtype="0" fill="hold" nodeType="withEffect">
                                  <p:stCondLst>
                                    <p:cond delay="0"/>
                                  </p:stCondLst>
                                  <p:childTnLst>
                                    <p:set>
                                      <p:cBhvr>
                                        <p:cTn id="88" dur="1" fill="hold">
                                          <p:stCondLst>
                                            <p:cond delay="0"/>
                                          </p:stCondLst>
                                        </p:cTn>
                                        <p:tgtEl>
                                          <p:spTgt spid="129"/>
                                        </p:tgtEl>
                                        <p:attrNameLst>
                                          <p:attrName>style.visibility</p:attrName>
                                        </p:attrNameLst>
                                      </p:cBhvr>
                                      <p:to>
                                        <p:strVal val="visible"/>
                                      </p:to>
                                    </p:set>
                                  </p:childTnLst>
                                </p:cTn>
                              </p:par>
                              <p:par>
                                <p:cTn id="89" presetID="32" presetClass="emph" presetSubtype="0" fill="hold" nodeType="withEffect">
                                  <p:stCondLst>
                                    <p:cond delay="0"/>
                                  </p:stCondLst>
                                  <p:childTnLst>
                                    <p:animRot by="120000">
                                      <p:cBhvr>
                                        <p:cTn id="90" dur="100" fill="hold">
                                          <p:stCondLst>
                                            <p:cond delay="0"/>
                                          </p:stCondLst>
                                        </p:cTn>
                                        <p:tgtEl>
                                          <p:spTgt spid="129"/>
                                        </p:tgtEl>
                                        <p:attrNameLst>
                                          <p:attrName>r</p:attrName>
                                        </p:attrNameLst>
                                      </p:cBhvr>
                                    </p:animRot>
                                    <p:animRot by="-240000">
                                      <p:cBhvr>
                                        <p:cTn id="91" dur="200" fill="hold">
                                          <p:stCondLst>
                                            <p:cond delay="200"/>
                                          </p:stCondLst>
                                        </p:cTn>
                                        <p:tgtEl>
                                          <p:spTgt spid="129"/>
                                        </p:tgtEl>
                                        <p:attrNameLst>
                                          <p:attrName>r</p:attrName>
                                        </p:attrNameLst>
                                      </p:cBhvr>
                                    </p:animRot>
                                    <p:animRot by="240000">
                                      <p:cBhvr>
                                        <p:cTn id="92" dur="200" fill="hold">
                                          <p:stCondLst>
                                            <p:cond delay="400"/>
                                          </p:stCondLst>
                                        </p:cTn>
                                        <p:tgtEl>
                                          <p:spTgt spid="129"/>
                                        </p:tgtEl>
                                        <p:attrNameLst>
                                          <p:attrName>r</p:attrName>
                                        </p:attrNameLst>
                                      </p:cBhvr>
                                    </p:animRot>
                                    <p:animRot by="-240000">
                                      <p:cBhvr>
                                        <p:cTn id="93" dur="200" fill="hold">
                                          <p:stCondLst>
                                            <p:cond delay="600"/>
                                          </p:stCondLst>
                                        </p:cTn>
                                        <p:tgtEl>
                                          <p:spTgt spid="129"/>
                                        </p:tgtEl>
                                        <p:attrNameLst>
                                          <p:attrName>r</p:attrName>
                                        </p:attrNameLst>
                                      </p:cBhvr>
                                    </p:animRot>
                                    <p:animRot by="120000">
                                      <p:cBhvr>
                                        <p:cTn id="94" dur="200" fill="hold">
                                          <p:stCondLst>
                                            <p:cond delay="800"/>
                                          </p:stCondLst>
                                        </p:cTn>
                                        <p:tgtEl>
                                          <p:spTgt spid="129"/>
                                        </p:tgtEl>
                                        <p:attrNameLst>
                                          <p:attrName>r</p:attrName>
                                        </p:attrNameLst>
                                      </p:cBhvr>
                                    </p:animRot>
                                  </p:childTnLst>
                                </p:cTn>
                              </p:par>
                              <p:par>
                                <p:cTn id="95" presetID="42" presetClass="path" presetSubtype="0" accel="50000" decel="50000" fill="hold" nodeType="withEffect">
                                  <p:stCondLst>
                                    <p:cond delay="0"/>
                                  </p:stCondLst>
                                  <p:childTnLst>
                                    <p:animMotion origin="layout" path="M 1.66667E-6 -2.96296E-6 L 0.00104 0.94815 " pathEditMode="relative" rAng="0" ptsTypes="AA">
                                      <p:cBhvr>
                                        <p:cTn id="96" dur="2000" fill="hold"/>
                                        <p:tgtEl>
                                          <p:spTgt spid="129"/>
                                        </p:tgtEl>
                                        <p:attrNameLst>
                                          <p:attrName>ppt_x</p:attrName>
                                          <p:attrName>ppt_y</p:attrName>
                                        </p:attrNameLst>
                                      </p:cBhvr>
                                      <p:rCtr x="52" y="47407"/>
                                    </p:animMotion>
                                  </p:childTnLst>
                                </p:cTn>
                              </p:par>
                              <p:par>
                                <p:cTn id="97" presetID="1" presetClass="exit" presetSubtype="0" fill="hold" grpId="0" nodeType="withEffect">
                                  <p:stCondLst>
                                    <p:cond delay="0"/>
                                  </p:stCondLst>
                                  <p:childTnLst>
                                    <p:set>
                                      <p:cBhvr>
                                        <p:cTn id="98" dur="1" fill="hold">
                                          <p:stCondLst>
                                            <p:cond delay="0"/>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9" restart="whenNotActive" fill="hold" evtFilter="cancelBubble" nodeType="interactiveSeq">
                <p:stCondLst>
                  <p:cond evt="onClick" delay="0">
                    <p:tgtEl>
                      <p:spTgt spid="60"/>
                    </p:tgtEl>
                  </p:cond>
                </p:stCondLst>
                <p:endSync evt="end" delay="0">
                  <p:rtn val="all"/>
                </p:endSync>
                <p:childTnLst>
                  <p:par>
                    <p:cTn id="100" fill="hold">
                      <p:stCondLst>
                        <p:cond delay="0"/>
                      </p:stCondLst>
                      <p:childTnLst>
                        <p:par>
                          <p:cTn id="101" fill="hold">
                            <p:stCondLst>
                              <p:cond delay="0"/>
                            </p:stCondLst>
                            <p:childTnLst>
                              <p:par>
                                <p:cTn id="102" presetID="1" presetClass="exit" presetSubtype="0" fill="hold" nodeType="clickEffect">
                                  <p:stCondLst>
                                    <p:cond delay="0"/>
                                  </p:stCondLst>
                                  <p:childTnLst>
                                    <p:set>
                                      <p:cBhvr>
                                        <p:cTn id="103" dur="1" fill="hold">
                                          <p:stCondLst>
                                            <p:cond delay="0"/>
                                          </p:stCondLst>
                                        </p:cTn>
                                        <p:tgtEl>
                                          <p:spTgt spid="60"/>
                                        </p:tgtEl>
                                        <p:attrNameLst>
                                          <p:attrName>style.visibility</p:attrName>
                                        </p:attrNameLst>
                                      </p:cBhvr>
                                      <p:to>
                                        <p:strVal val="hidden"/>
                                      </p:to>
                                    </p:set>
                                  </p:childTnLst>
                                </p:cTn>
                              </p:par>
                              <p:par>
                                <p:cTn id="104" presetID="1" presetClass="entr" presetSubtype="0" fill="hold" nodeType="withEffect">
                                  <p:stCondLst>
                                    <p:cond delay="0"/>
                                  </p:stCondLst>
                                  <p:childTnLst>
                                    <p:set>
                                      <p:cBhvr>
                                        <p:cTn id="105" dur="1" fill="hold">
                                          <p:stCondLst>
                                            <p:cond delay="0"/>
                                          </p:stCondLst>
                                        </p:cTn>
                                        <p:tgtEl>
                                          <p:spTgt spid="130"/>
                                        </p:tgtEl>
                                        <p:attrNameLst>
                                          <p:attrName>style.visibility</p:attrName>
                                        </p:attrNameLst>
                                      </p:cBhvr>
                                      <p:to>
                                        <p:strVal val="visible"/>
                                      </p:to>
                                    </p:set>
                                  </p:childTnLst>
                                </p:cTn>
                              </p:par>
                              <p:par>
                                <p:cTn id="106" presetID="32" presetClass="emph" presetSubtype="0" fill="hold" nodeType="withEffect">
                                  <p:stCondLst>
                                    <p:cond delay="0"/>
                                  </p:stCondLst>
                                  <p:childTnLst>
                                    <p:animRot by="120000">
                                      <p:cBhvr>
                                        <p:cTn id="107" dur="100" fill="hold">
                                          <p:stCondLst>
                                            <p:cond delay="0"/>
                                          </p:stCondLst>
                                        </p:cTn>
                                        <p:tgtEl>
                                          <p:spTgt spid="130"/>
                                        </p:tgtEl>
                                        <p:attrNameLst>
                                          <p:attrName>r</p:attrName>
                                        </p:attrNameLst>
                                      </p:cBhvr>
                                    </p:animRot>
                                    <p:animRot by="-240000">
                                      <p:cBhvr>
                                        <p:cTn id="108" dur="200" fill="hold">
                                          <p:stCondLst>
                                            <p:cond delay="200"/>
                                          </p:stCondLst>
                                        </p:cTn>
                                        <p:tgtEl>
                                          <p:spTgt spid="130"/>
                                        </p:tgtEl>
                                        <p:attrNameLst>
                                          <p:attrName>r</p:attrName>
                                        </p:attrNameLst>
                                      </p:cBhvr>
                                    </p:animRot>
                                    <p:animRot by="240000">
                                      <p:cBhvr>
                                        <p:cTn id="109" dur="200" fill="hold">
                                          <p:stCondLst>
                                            <p:cond delay="400"/>
                                          </p:stCondLst>
                                        </p:cTn>
                                        <p:tgtEl>
                                          <p:spTgt spid="130"/>
                                        </p:tgtEl>
                                        <p:attrNameLst>
                                          <p:attrName>r</p:attrName>
                                        </p:attrNameLst>
                                      </p:cBhvr>
                                    </p:animRot>
                                    <p:animRot by="-240000">
                                      <p:cBhvr>
                                        <p:cTn id="110" dur="200" fill="hold">
                                          <p:stCondLst>
                                            <p:cond delay="600"/>
                                          </p:stCondLst>
                                        </p:cTn>
                                        <p:tgtEl>
                                          <p:spTgt spid="130"/>
                                        </p:tgtEl>
                                        <p:attrNameLst>
                                          <p:attrName>r</p:attrName>
                                        </p:attrNameLst>
                                      </p:cBhvr>
                                    </p:animRot>
                                    <p:animRot by="120000">
                                      <p:cBhvr>
                                        <p:cTn id="111" dur="200" fill="hold">
                                          <p:stCondLst>
                                            <p:cond delay="800"/>
                                          </p:stCondLst>
                                        </p:cTn>
                                        <p:tgtEl>
                                          <p:spTgt spid="130"/>
                                        </p:tgtEl>
                                        <p:attrNameLst>
                                          <p:attrName>r</p:attrName>
                                        </p:attrNameLst>
                                      </p:cBhvr>
                                    </p:animRot>
                                  </p:childTnLst>
                                </p:cTn>
                              </p:par>
                              <p:par>
                                <p:cTn id="112" presetID="42" presetClass="path" presetSubtype="0" accel="50000" decel="50000" fill="hold" nodeType="withEffect">
                                  <p:stCondLst>
                                    <p:cond delay="0"/>
                                  </p:stCondLst>
                                  <p:childTnLst>
                                    <p:animMotion origin="layout" path="M 5E-6 4.44444E-6 L 0.00105 0.97361 " pathEditMode="relative" rAng="0" ptsTypes="AA">
                                      <p:cBhvr>
                                        <p:cTn id="113" dur="2000" fill="hold"/>
                                        <p:tgtEl>
                                          <p:spTgt spid="130"/>
                                        </p:tgtEl>
                                        <p:attrNameLst>
                                          <p:attrName>ppt_x</p:attrName>
                                          <p:attrName>ppt_y</p:attrName>
                                        </p:attrNameLst>
                                      </p:cBhvr>
                                      <p:rCtr x="52" y="48681"/>
                                    </p:animMotion>
                                  </p:childTnLst>
                                </p:cTn>
                              </p:par>
                              <p:par>
                                <p:cTn id="114" presetID="1" presetClass="exit" presetSubtype="0" fill="hold" grpId="0" nodeType="withEffect">
                                  <p:stCondLst>
                                    <p:cond delay="0"/>
                                  </p:stCondLst>
                                  <p:childTnLst>
                                    <p:set>
                                      <p:cBhvr>
                                        <p:cTn id="115" dur="1" fill="hold">
                                          <p:stCondLst>
                                            <p:cond delay="0"/>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16" restart="whenNotActive" fill="hold" evtFilter="cancelBubble" nodeType="interactiveSeq">
                <p:stCondLst>
                  <p:cond evt="onClick" delay="0">
                    <p:tgtEl>
                      <p:spTgt spid="59"/>
                    </p:tgtEl>
                  </p:cond>
                </p:stCondLst>
                <p:endSync evt="end" delay="0">
                  <p:rtn val="all"/>
                </p:endSync>
                <p:childTnLst>
                  <p:par>
                    <p:cTn id="117" fill="hold">
                      <p:stCondLst>
                        <p:cond delay="0"/>
                      </p:stCondLst>
                      <p:childTnLst>
                        <p:par>
                          <p:cTn id="118" fill="hold">
                            <p:stCondLst>
                              <p:cond delay="0"/>
                            </p:stCondLst>
                            <p:childTnLst>
                              <p:par>
                                <p:cTn id="119" presetID="1" presetClass="exit" presetSubtype="0" fill="hold" nodeType="clickEffect">
                                  <p:stCondLst>
                                    <p:cond delay="0"/>
                                  </p:stCondLst>
                                  <p:childTnLst>
                                    <p:set>
                                      <p:cBhvr>
                                        <p:cTn id="120" dur="1" fill="hold">
                                          <p:stCondLst>
                                            <p:cond delay="0"/>
                                          </p:stCondLst>
                                        </p:cTn>
                                        <p:tgtEl>
                                          <p:spTgt spid="59"/>
                                        </p:tgtEl>
                                        <p:attrNameLst>
                                          <p:attrName>style.visibility</p:attrName>
                                        </p:attrNameLst>
                                      </p:cBhvr>
                                      <p:to>
                                        <p:strVal val="hidden"/>
                                      </p:to>
                                    </p:set>
                                  </p:childTnLst>
                                </p:cTn>
                              </p:par>
                              <p:par>
                                <p:cTn id="121" presetID="1" presetClass="entr" presetSubtype="0" fill="hold" nodeType="withEffect">
                                  <p:stCondLst>
                                    <p:cond delay="0"/>
                                  </p:stCondLst>
                                  <p:childTnLst>
                                    <p:set>
                                      <p:cBhvr>
                                        <p:cTn id="122" dur="1" fill="hold">
                                          <p:stCondLst>
                                            <p:cond delay="0"/>
                                          </p:stCondLst>
                                        </p:cTn>
                                        <p:tgtEl>
                                          <p:spTgt spid="131"/>
                                        </p:tgtEl>
                                        <p:attrNameLst>
                                          <p:attrName>style.visibility</p:attrName>
                                        </p:attrNameLst>
                                      </p:cBhvr>
                                      <p:to>
                                        <p:strVal val="visible"/>
                                      </p:to>
                                    </p:set>
                                  </p:childTnLst>
                                </p:cTn>
                              </p:par>
                              <p:par>
                                <p:cTn id="123" presetID="32" presetClass="emph" presetSubtype="0" fill="hold" nodeType="withEffect">
                                  <p:stCondLst>
                                    <p:cond delay="0"/>
                                  </p:stCondLst>
                                  <p:childTnLst>
                                    <p:animRot by="120000">
                                      <p:cBhvr>
                                        <p:cTn id="124" dur="100" fill="hold">
                                          <p:stCondLst>
                                            <p:cond delay="0"/>
                                          </p:stCondLst>
                                        </p:cTn>
                                        <p:tgtEl>
                                          <p:spTgt spid="131"/>
                                        </p:tgtEl>
                                        <p:attrNameLst>
                                          <p:attrName>r</p:attrName>
                                        </p:attrNameLst>
                                      </p:cBhvr>
                                    </p:animRot>
                                    <p:animRot by="-240000">
                                      <p:cBhvr>
                                        <p:cTn id="125" dur="200" fill="hold">
                                          <p:stCondLst>
                                            <p:cond delay="200"/>
                                          </p:stCondLst>
                                        </p:cTn>
                                        <p:tgtEl>
                                          <p:spTgt spid="131"/>
                                        </p:tgtEl>
                                        <p:attrNameLst>
                                          <p:attrName>r</p:attrName>
                                        </p:attrNameLst>
                                      </p:cBhvr>
                                    </p:animRot>
                                    <p:animRot by="240000">
                                      <p:cBhvr>
                                        <p:cTn id="126" dur="200" fill="hold">
                                          <p:stCondLst>
                                            <p:cond delay="400"/>
                                          </p:stCondLst>
                                        </p:cTn>
                                        <p:tgtEl>
                                          <p:spTgt spid="131"/>
                                        </p:tgtEl>
                                        <p:attrNameLst>
                                          <p:attrName>r</p:attrName>
                                        </p:attrNameLst>
                                      </p:cBhvr>
                                    </p:animRot>
                                    <p:animRot by="-240000">
                                      <p:cBhvr>
                                        <p:cTn id="127" dur="200" fill="hold">
                                          <p:stCondLst>
                                            <p:cond delay="600"/>
                                          </p:stCondLst>
                                        </p:cTn>
                                        <p:tgtEl>
                                          <p:spTgt spid="131"/>
                                        </p:tgtEl>
                                        <p:attrNameLst>
                                          <p:attrName>r</p:attrName>
                                        </p:attrNameLst>
                                      </p:cBhvr>
                                    </p:animRot>
                                    <p:animRot by="120000">
                                      <p:cBhvr>
                                        <p:cTn id="128" dur="200" fill="hold">
                                          <p:stCondLst>
                                            <p:cond delay="800"/>
                                          </p:stCondLst>
                                        </p:cTn>
                                        <p:tgtEl>
                                          <p:spTgt spid="131"/>
                                        </p:tgtEl>
                                        <p:attrNameLst>
                                          <p:attrName>r</p:attrName>
                                        </p:attrNameLst>
                                      </p:cBhvr>
                                    </p:animRot>
                                  </p:childTnLst>
                                </p:cTn>
                              </p:par>
                              <p:par>
                                <p:cTn id="129" presetID="42" presetClass="path" presetSubtype="0" accel="50000" decel="50000" fill="hold" nodeType="withEffect">
                                  <p:stCondLst>
                                    <p:cond delay="0"/>
                                  </p:stCondLst>
                                  <p:childTnLst>
                                    <p:animMotion origin="layout" path="M -4.44444E-6 1.11111E-6 L -0.00902 1.03472 " pathEditMode="relative" rAng="0" ptsTypes="AA">
                                      <p:cBhvr>
                                        <p:cTn id="130" dur="2000" fill="hold"/>
                                        <p:tgtEl>
                                          <p:spTgt spid="131"/>
                                        </p:tgtEl>
                                        <p:attrNameLst>
                                          <p:attrName>ppt_x</p:attrName>
                                          <p:attrName>ppt_y</p:attrName>
                                        </p:attrNameLst>
                                      </p:cBhvr>
                                      <p:rCtr x="-451" y="51736"/>
                                    </p:animMotion>
                                  </p:childTnLst>
                                </p:cTn>
                              </p:par>
                              <p:par>
                                <p:cTn id="131" presetID="1" presetClass="exit" presetSubtype="0" fill="hold" grpId="0" nodeType="withEffect">
                                  <p:stCondLst>
                                    <p:cond delay="0"/>
                                  </p:stCondLst>
                                  <p:childTnLst>
                                    <p:set>
                                      <p:cBhvr>
                                        <p:cTn id="132" dur="1" fill="hold">
                                          <p:stCondLst>
                                            <p:cond delay="0"/>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33" restart="whenNotActive" fill="hold" evtFilter="cancelBubble" nodeType="interactiveSeq">
                <p:stCondLst>
                  <p:cond evt="onClick" delay="0">
                    <p:tgtEl>
                      <p:spTgt spid="58"/>
                    </p:tgtEl>
                  </p:cond>
                </p:stCondLst>
                <p:endSync evt="end" delay="0">
                  <p:rtn val="all"/>
                </p:endSync>
                <p:childTnLst>
                  <p:par>
                    <p:cTn id="134" fill="hold">
                      <p:stCondLst>
                        <p:cond delay="0"/>
                      </p:stCondLst>
                      <p:childTnLst>
                        <p:par>
                          <p:cTn id="135" fill="hold">
                            <p:stCondLst>
                              <p:cond delay="0"/>
                            </p:stCondLst>
                            <p:childTnLst>
                              <p:par>
                                <p:cTn id="136" presetID="1" presetClass="exit" presetSubtype="0" fill="hold" nodeType="clickEffect">
                                  <p:stCondLst>
                                    <p:cond delay="0"/>
                                  </p:stCondLst>
                                  <p:childTnLst>
                                    <p:set>
                                      <p:cBhvr>
                                        <p:cTn id="137" dur="1" fill="hold">
                                          <p:stCondLst>
                                            <p:cond delay="0"/>
                                          </p:stCondLst>
                                        </p:cTn>
                                        <p:tgtEl>
                                          <p:spTgt spid="58"/>
                                        </p:tgtEl>
                                        <p:attrNameLst>
                                          <p:attrName>style.visibility</p:attrName>
                                        </p:attrNameLst>
                                      </p:cBhvr>
                                      <p:to>
                                        <p:strVal val="hidden"/>
                                      </p:to>
                                    </p:set>
                                  </p:childTnLst>
                                </p:cTn>
                              </p:par>
                              <p:par>
                                <p:cTn id="138" presetID="1" presetClass="entr" presetSubtype="0" fill="hold" nodeType="withEffect">
                                  <p:stCondLst>
                                    <p:cond delay="0"/>
                                  </p:stCondLst>
                                  <p:childTnLst>
                                    <p:set>
                                      <p:cBhvr>
                                        <p:cTn id="139" dur="1" fill="hold">
                                          <p:stCondLst>
                                            <p:cond delay="0"/>
                                          </p:stCondLst>
                                        </p:cTn>
                                        <p:tgtEl>
                                          <p:spTgt spid="133"/>
                                        </p:tgtEl>
                                        <p:attrNameLst>
                                          <p:attrName>style.visibility</p:attrName>
                                        </p:attrNameLst>
                                      </p:cBhvr>
                                      <p:to>
                                        <p:strVal val="visible"/>
                                      </p:to>
                                    </p:set>
                                  </p:childTnLst>
                                </p:cTn>
                              </p:par>
                              <p:par>
                                <p:cTn id="140" presetID="32" presetClass="emph" presetSubtype="0" fill="hold" nodeType="withEffect">
                                  <p:stCondLst>
                                    <p:cond delay="0"/>
                                  </p:stCondLst>
                                  <p:childTnLst>
                                    <p:animRot by="120000">
                                      <p:cBhvr>
                                        <p:cTn id="141" dur="100" fill="hold">
                                          <p:stCondLst>
                                            <p:cond delay="0"/>
                                          </p:stCondLst>
                                        </p:cTn>
                                        <p:tgtEl>
                                          <p:spTgt spid="133"/>
                                        </p:tgtEl>
                                        <p:attrNameLst>
                                          <p:attrName>r</p:attrName>
                                        </p:attrNameLst>
                                      </p:cBhvr>
                                    </p:animRot>
                                    <p:animRot by="-240000">
                                      <p:cBhvr>
                                        <p:cTn id="142" dur="200" fill="hold">
                                          <p:stCondLst>
                                            <p:cond delay="200"/>
                                          </p:stCondLst>
                                        </p:cTn>
                                        <p:tgtEl>
                                          <p:spTgt spid="133"/>
                                        </p:tgtEl>
                                        <p:attrNameLst>
                                          <p:attrName>r</p:attrName>
                                        </p:attrNameLst>
                                      </p:cBhvr>
                                    </p:animRot>
                                    <p:animRot by="240000">
                                      <p:cBhvr>
                                        <p:cTn id="143" dur="200" fill="hold">
                                          <p:stCondLst>
                                            <p:cond delay="400"/>
                                          </p:stCondLst>
                                        </p:cTn>
                                        <p:tgtEl>
                                          <p:spTgt spid="133"/>
                                        </p:tgtEl>
                                        <p:attrNameLst>
                                          <p:attrName>r</p:attrName>
                                        </p:attrNameLst>
                                      </p:cBhvr>
                                    </p:animRot>
                                    <p:animRot by="-240000">
                                      <p:cBhvr>
                                        <p:cTn id="144" dur="200" fill="hold">
                                          <p:stCondLst>
                                            <p:cond delay="600"/>
                                          </p:stCondLst>
                                        </p:cTn>
                                        <p:tgtEl>
                                          <p:spTgt spid="133"/>
                                        </p:tgtEl>
                                        <p:attrNameLst>
                                          <p:attrName>r</p:attrName>
                                        </p:attrNameLst>
                                      </p:cBhvr>
                                    </p:animRot>
                                    <p:animRot by="120000">
                                      <p:cBhvr>
                                        <p:cTn id="145" dur="200" fill="hold">
                                          <p:stCondLst>
                                            <p:cond delay="800"/>
                                          </p:stCondLst>
                                        </p:cTn>
                                        <p:tgtEl>
                                          <p:spTgt spid="133"/>
                                        </p:tgtEl>
                                        <p:attrNameLst>
                                          <p:attrName>r</p:attrName>
                                        </p:attrNameLst>
                                      </p:cBhvr>
                                    </p:animRot>
                                  </p:childTnLst>
                                </p:cTn>
                              </p:par>
                              <p:par>
                                <p:cTn id="146" presetID="42" presetClass="path" presetSubtype="0" accel="50000" decel="50000" fill="hold" nodeType="withEffect">
                                  <p:stCondLst>
                                    <p:cond delay="0"/>
                                  </p:stCondLst>
                                  <p:childTnLst>
                                    <p:animMotion origin="layout" path="M 1.66667E-6 3.33333E-6 L 0.00729 0.92083 " pathEditMode="relative" rAng="0" ptsTypes="AA">
                                      <p:cBhvr>
                                        <p:cTn id="147" dur="2000" fill="hold"/>
                                        <p:tgtEl>
                                          <p:spTgt spid="133"/>
                                        </p:tgtEl>
                                        <p:attrNameLst>
                                          <p:attrName>ppt_x</p:attrName>
                                          <p:attrName>ppt_y</p:attrName>
                                        </p:attrNameLst>
                                      </p:cBhvr>
                                      <p:rCtr x="365" y="46042"/>
                                    </p:animMotion>
                                  </p:childTnLst>
                                </p:cTn>
                              </p:par>
                              <p:par>
                                <p:cTn id="148" presetID="1" presetClass="exit" presetSubtype="0" fill="hold" grpId="0" nodeType="withEffect">
                                  <p:stCondLst>
                                    <p:cond delay="0"/>
                                  </p:stCondLst>
                                  <p:childTnLst>
                                    <p:set>
                                      <p:cBhvr>
                                        <p:cTn id="149" dur="1" fill="hold">
                                          <p:stCondLst>
                                            <p:cond delay="0"/>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50" restart="whenNotActive" fill="hold" evtFilter="cancelBubble" nodeType="interactiveSeq">
                <p:stCondLst>
                  <p:cond evt="onClick" delay="0">
                    <p:tgtEl>
                      <p:spTgt spid="65"/>
                    </p:tgtEl>
                  </p:cond>
                </p:stCondLst>
                <p:endSync evt="end" delay="0">
                  <p:rtn val="all"/>
                </p:endSync>
                <p:childTnLst>
                  <p:par>
                    <p:cTn id="151" fill="hold">
                      <p:stCondLst>
                        <p:cond delay="0"/>
                      </p:stCondLst>
                      <p:childTnLst>
                        <p:par>
                          <p:cTn id="152" fill="hold">
                            <p:stCondLst>
                              <p:cond delay="0"/>
                            </p:stCondLst>
                            <p:childTnLst>
                              <p:par>
                                <p:cTn id="153" presetID="1" presetClass="exit" presetSubtype="0" fill="hold" nodeType="clickEffect">
                                  <p:stCondLst>
                                    <p:cond delay="0"/>
                                  </p:stCondLst>
                                  <p:childTnLst>
                                    <p:set>
                                      <p:cBhvr>
                                        <p:cTn id="154" dur="1" fill="hold">
                                          <p:stCondLst>
                                            <p:cond delay="0"/>
                                          </p:stCondLst>
                                        </p:cTn>
                                        <p:tgtEl>
                                          <p:spTgt spid="65"/>
                                        </p:tgtEl>
                                        <p:attrNameLst>
                                          <p:attrName>style.visibility</p:attrName>
                                        </p:attrNameLst>
                                      </p:cBhvr>
                                      <p:to>
                                        <p:strVal val="hidden"/>
                                      </p:to>
                                    </p:set>
                                  </p:childTnLst>
                                </p:cTn>
                              </p:par>
                              <p:par>
                                <p:cTn id="155" presetID="1" presetClass="entr" presetSubtype="0" fill="hold" nodeType="withEffect">
                                  <p:stCondLst>
                                    <p:cond delay="0"/>
                                  </p:stCondLst>
                                  <p:childTnLst>
                                    <p:set>
                                      <p:cBhvr>
                                        <p:cTn id="156" dur="1" fill="hold">
                                          <p:stCondLst>
                                            <p:cond delay="0"/>
                                          </p:stCondLst>
                                        </p:cTn>
                                        <p:tgtEl>
                                          <p:spTgt spid="132"/>
                                        </p:tgtEl>
                                        <p:attrNameLst>
                                          <p:attrName>style.visibility</p:attrName>
                                        </p:attrNameLst>
                                      </p:cBhvr>
                                      <p:to>
                                        <p:strVal val="visible"/>
                                      </p:to>
                                    </p:set>
                                  </p:childTnLst>
                                </p:cTn>
                              </p:par>
                              <p:par>
                                <p:cTn id="157" presetID="32" presetClass="emph" presetSubtype="0" fill="hold" nodeType="withEffect">
                                  <p:stCondLst>
                                    <p:cond delay="0"/>
                                  </p:stCondLst>
                                  <p:childTnLst>
                                    <p:animRot by="120000">
                                      <p:cBhvr>
                                        <p:cTn id="158" dur="100" fill="hold">
                                          <p:stCondLst>
                                            <p:cond delay="0"/>
                                          </p:stCondLst>
                                        </p:cTn>
                                        <p:tgtEl>
                                          <p:spTgt spid="132"/>
                                        </p:tgtEl>
                                        <p:attrNameLst>
                                          <p:attrName>r</p:attrName>
                                        </p:attrNameLst>
                                      </p:cBhvr>
                                    </p:animRot>
                                    <p:animRot by="-240000">
                                      <p:cBhvr>
                                        <p:cTn id="159" dur="200" fill="hold">
                                          <p:stCondLst>
                                            <p:cond delay="200"/>
                                          </p:stCondLst>
                                        </p:cTn>
                                        <p:tgtEl>
                                          <p:spTgt spid="132"/>
                                        </p:tgtEl>
                                        <p:attrNameLst>
                                          <p:attrName>r</p:attrName>
                                        </p:attrNameLst>
                                      </p:cBhvr>
                                    </p:animRot>
                                    <p:animRot by="240000">
                                      <p:cBhvr>
                                        <p:cTn id="160" dur="200" fill="hold">
                                          <p:stCondLst>
                                            <p:cond delay="400"/>
                                          </p:stCondLst>
                                        </p:cTn>
                                        <p:tgtEl>
                                          <p:spTgt spid="132"/>
                                        </p:tgtEl>
                                        <p:attrNameLst>
                                          <p:attrName>r</p:attrName>
                                        </p:attrNameLst>
                                      </p:cBhvr>
                                    </p:animRot>
                                    <p:animRot by="-240000">
                                      <p:cBhvr>
                                        <p:cTn id="161" dur="200" fill="hold">
                                          <p:stCondLst>
                                            <p:cond delay="600"/>
                                          </p:stCondLst>
                                        </p:cTn>
                                        <p:tgtEl>
                                          <p:spTgt spid="132"/>
                                        </p:tgtEl>
                                        <p:attrNameLst>
                                          <p:attrName>r</p:attrName>
                                        </p:attrNameLst>
                                      </p:cBhvr>
                                    </p:animRot>
                                    <p:animRot by="120000">
                                      <p:cBhvr>
                                        <p:cTn id="162" dur="200" fill="hold">
                                          <p:stCondLst>
                                            <p:cond delay="800"/>
                                          </p:stCondLst>
                                        </p:cTn>
                                        <p:tgtEl>
                                          <p:spTgt spid="132"/>
                                        </p:tgtEl>
                                        <p:attrNameLst>
                                          <p:attrName>r</p:attrName>
                                        </p:attrNameLst>
                                      </p:cBhvr>
                                    </p:animRot>
                                  </p:childTnLst>
                                </p:cTn>
                              </p:par>
                              <p:par>
                                <p:cTn id="163" presetID="42" presetClass="path" presetSubtype="0" accel="50000" decel="50000" fill="hold" nodeType="withEffect">
                                  <p:stCondLst>
                                    <p:cond delay="0"/>
                                  </p:stCondLst>
                                  <p:childTnLst>
                                    <p:animMotion origin="layout" path="M 5E-6 0 L -0.00104 0.93611 " pathEditMode="relative" rAng="0" ptsTypes="AA">
                                      <p:cBhvr>
                                        <p:cTn id="164" dur="2000" fill="hold"/>
                                        <p:tgtEl>
                                          <p:spTgt spid="132"/>
                                        </p:tgtEl>
                                        <p:attrNameLst>
                                          <p:attrName>ppt_x</p:attrName>
                                          <p:attrName>ppt_y</p:attrName>
                                        </p:attrNameLst>
                                      </p:cBhvr>
                                      <p:rCtr x="-52" y="46806"/>
                                    </p:animMotion>
                                  </p:childTnLst>
                                </p:cTn>
                              </p:par>
                              <p:par>
                                <p:cTn id="165" presetID="1" presetClass="exit" presetSubtype="0" fill="hold" grpId="0" nodeType="withEffect">
                                  <p:stCondLst>
                                    <p:cond delay="0"/>
                                  </p:stCondLst>
                                  <p:childTnLst>
                                    <p:set>
                                      <p:cBhvr>
                                        <p:cTn id="166" dur="1" fill="hold">
                                          <p:stCondLst>
                                            <p:cond delay="0"/>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67" restart="whenNotActive" fill="hold" evtFilter="cancelBubble" nodeType="interactiveSeq">
                <p:stCondLst>
                  <p:cond evt="onClick" delay="0">
                    <p:tgtEl>
                      <p:spTgt spid="67"/>
                    </p:tgtEl>
                  </p:cond>
                </p:stCondLst>
                <p:endSync evt="end" delay="0">
                  <p:rtn val="all"/>
                </p:endSync>
                <p:childTnLst>
                  <p:par>
                    <p:cTn id="168" fill="hold">
                      <p:stCondLst>
                        <p:cond delay="0"/>
                      </p:stCondLst>
                      <p:childTnLst>
                        <p:par>
                          <p:cTn id="169" fill="hold">
                            <p:stCondLst>
                              <p:cond delay="0"/>
                            </p:stCondLst>
                            <p:childTnLst>
                              <p:par>
                                <p:cTn id="170" presetID="1" presetClass="exit" presetSubtype="0" fill="hold" nodeType="clickEffect">
                                  <p:stCondLst>
                                    <p:cond delay="0"/>
                                  </p:stCondLst>
                                  <p:childTnLst>
                                    <p:set>
                                      <p:cBhvr>
                                        <p:cTn id="171" dur="1" fill="hold">
                                          <p:stCondLst>
                                            <p:cond delay="0"/>
                                          </p:stCondLst>
                                        </p:cTn>
                                        <p:tgtEl>
                                          <p:spTgt spid="67"/>
                                        </p:tgtEl>
                                        <p:attrNameLst>
                                          <p:attrName>style.visibility</p:attrName>
                                        </p:attrNameLst>
                                      </p:cBhvr>
                                      <p:to>
                                        <p:strVal val="hidden"/>
                                      </p:to>
                                    </p:set>
                                  </p:childTnLst>
                                </p:cTn>
                              </p:par>
                              <p:par>
                                <p:cTn id="172" presetID="1" presetClass="exit" presetSubtype="0" fill="hold" grpId="0" nodeType="withEffect">
                                  <p:stCondLst>
                                    <p:cond delay="0"/>
                                  </p:stCondLst>
                                  <p:childTnLst>
                                    <p:set>
                                      <p:cBhvr>
                                        <p:cTn id="173" dur="1" fill="hold">
                                          <p:stCondLst>
                                            <p:cond delay="0"/>
                                          </p:stCondLst>
                                        </p:cTn>
                                        <p:tgtEl>
                                          <p:spTgt spid="101"/>
                                        </p:tgtEl>
                                        <p:attrNameLst>
                                          <p:attrName>style.visibility</p:attrName>
                                        </p:attrNameLst>
                                      </p:cBhvr>
                                      <p:to>
                                        <p:strVal val="hidden"/>
                                      </p:to>
                                    </p:set>
                                  </p:childTnLst>
                                </p:cTn>
                              </p:par>
                              <p:par>
                                <p:cTn id="174" presetID="1" presetClass="entr" presetSubtype="0" fill="hold" nodeType="withEffect">
                                  <p:stCondLst>
                                    <p:cond delay="0"/>
                                  </p:stCondLst>
                                  <p:childTnLst>
                                    <p:set>
                                      <p:cBhvr>
                                        <p:cTn id="175" dur="1" fill="hold">
                                          <p:stCondLst>
                                            <p:cond delay="0"/>
                                          </p:stCondLst>
                                        </p:cTn>
                                        <p:tgtEl>
                                          <p:spTgt spid="134"/>
                                        </p:tgtEl>
                                        <p:attrNameLst>
                                          <p:attrName>style.visibility</p:attrName>
                                        </p:attrNameLst>
                                      </p:cBhvr>
                                      <p:to>
                                        <p:strVal val="visible"/>
                                      </p:to>
                                    </p:set>
                                  </p:childTnLst>
                                </p:cTn>
                              </p:par>
                              <p:par>
                                <p:cTn id="176" presetID="32" presetClass="emph" presetSubtype="0" fill="hold" nodeType="withEffect">
                                  <p:stCondLst>
                                    <p:cond delay="0"/>
                                  </p:stCondLst>
                                  <p:childTnLst>
                                    <p:animRot by="120000">
                                      <p:cBhvr>
                                        <p:cTn id="177" dur="100" fill="hold">
                                          <p:stCondLst>
                                            <p:cond delay="0"/>
                                          </p:stCondLst>
                                        </p:cTn>
                                        <p:tgtEl>
                                          <p:spTgt spid="134"/>
                                        </p:tgtEl>
                                        <p:attrNameLst>
                                          <p:attrName>r</p:attrName>
                                        </p:attrNameLst>
                                      </p:cBhvr>
                                    </p:animRot>
                                    <p:animRot by="-240000">
                                      <p:cBhvr>
                                        <p:cTn id="178" dur="200" fill="hold">
                                          <p:stCondLst>
                                            <p:cond delay="200"/>
                                          </p:stCondLst>
                                        </p:cTn>
                                        <p:tgtEl>
                                          <p:spTgt spid="134"/>
                                        </p:tgtEl>
                                        <p:attrNameLst>
                                          <p:attrName>r</p:attrName>
                                        </p:attrNameLst>
                                      </p:cBhvr>
                                    </p:animRot>
                                    <p:animRot by="240000">
                                      <p:cBhvr>
                                        <p:cTn id="179" dur="200" fill="hold">
                                          <p:stCondLst>
                                            <p:cond delay="400"/>
                                          </p:stCondLst>
                                        </p:cTn>
                                        <p:tgtEl>
                                          <p:spTgt spid="134"/>
                                        </p:tgtEl>
                                        <p:attrNameLst>
                                          <p:attrName>r</p:attrName>
                                        </p:attrNameLst>
                                      </p:cBhvr>
                                    </p:animRot>
                                    <p:animRot by="-240000">
                                      <p:cBhvr>
                                        <p:cTn id="180" dur="200" fill="hold">
                                          <p:stCondLst>
                                            <p:cond delay="600"/>
                                          </p:stCondLst>
                                        </p:cTn>
                                        <p:tgtEl>
                                          <p:spTgt spid="134"/>
                                        </p:tgtEl>
                                        <p:attrNameLst>
                                          <p:attrName>r</p:attrName>
                                        </p:attrNameLst>
                                      </p:cBhvr>
                                    </p:animRot>
                                    <p:animRot by="120000">
                                      <p:cBhvr>
                                        <p:cTn id="181" dur="200" fill="hold">
                                          <p:stCondLst>
                                            <p:cond delay="800"/>
                                          </p:stCondLst>
                                        </p:cTn>
                                        <p:tgtEl>
                                          <p:spTgt spid="134"/>
                                        </p:tgtEl>
                                        <p:attrNameLst>
                                          <p:attrName>r</p:attrName>
                                        </p:attrNameLst>
                                      </p:cBhvr>
                                    </p:animRot>
                                  </p:childTnLst>
                                </p:cTn>
                              </p:par>
                              <p:par>
                                <p:cTn id="182" presetID="42" presetClass="path" presetSubtype="0" accel="50000" decel="50000" fill="hold" nodeType="withEffect">
                                  <p:stCondLst>
                                    <p:cond delay="0"/>
                                  </p:stCondLst>
                                  <p:childTnLst>
                                    <p:animMotion origin="layout" path="M -1.66667E-6 -2.22222E-6 L -0.00104 1.18611 " pathEditMode="relative" rAng="0" ptsTypes="AA">
                                      <p:cBhvr>
                                        <p:cTn id="183" dur="2000" fill="hold"/>
                                        <p:tgtEl>
                                          <p:spTgt spid="134"/>
                                        </p:tgtEl>
                                        <p:attrNameLst>
                                          <p:attrName>ppt_x</p:attrName>
                                          <p:attrName>ppt_y</p:attrName>
                                        </p:attrNameLst>
                                      </p:cBhvr>
                                      <p:rCtr x="-52" y="59306"/>
                                    </p:animMotion>
                                  </p:childTnLst>
                                </p:cTn>
                              </p:par>
                            </p:childTnLst>
                          </p:cTn>
                        </p:par>
                      </p:childTnLst>
                    </p:cTn>
                  </p:par>
                </p:childTnLst>
              </p:cTn>
              <p:nextCondLst>
                <p:cond evt="onClick" delay="0">
                  <p:tgtEl>
                    <p:spTgt spid="67"/>
                  </p:tgtEl>
                </p:cond>
              </p:nextCondLst>
            </p:seq>
            <p:seq concurrent="1" nextAc="seek">
              <p:cTn id="184" restart="whenNotActive" fill="hold" evtFilter="cancelBubble" nodeType="interactiveSeq">
                <p:stCondLst>
                  <p:cond evt="onClick" delay="0">
                    <p:tgtEl>
                      <p:spTgt spid="69"/>
                    </p:tgtEl>
                  </p:cond>
                </p:stCondLst>
                <p:endSync evt="end" delay="0">
                  <p:rtn val="all"/>
                </p:endSync>
                <p:childTnLst>
                  <p:par>
                    <p:cTn id="185" fill="hold">
                      <p:stCondLst>
                        <p:cond delay="0"/>
                      </p:stCondLst>
                      <p:childTnLst>
                        <p:par>
                          <p:cTn id="186" fill="hold">
                            <p:stCondLst>
                              <p:cond delay="0"/>
                            </p:stCondLst>
                            <p:childTnLst>
                              <p:par>
                                <p:cTn id="187" presetID="1" presetClass="exit" presetSubtype="0" fill="hold" nodeType="clickEffect">
                                  <p:stCondLst>
                                    <p:cond delay="0"/>
                                  </p:stCondLst>
                                  <p:childTnLst>
                                    <p:set>
                                      <p:cBhvr>
                                        <p:cTn id="188" dur="1" fill="hold">
                                          <p:stCondLst>
                                            <p:cond delay="0"/>
                                          </p:stCondLst>
                                        </p:cTn>
                                        <p:tgtEl>
                                          <p:spTgt spid="69"/>
                                        </p:tgtEl>
                                        <p:attrNameLst>
                                          <p:attrName>style.visibility</p:attrName>
                                        </p:attrNameLst>
                                      </p:cBhvr>
                                      <p:to>
                                        <p:strVal val="hidden"/>
                                      </p:to>
                                    </p:set>
                                  </p:childTnLst>
                                </p:cTn>
                              </p:par>
                              <p:par>
                                <p:cTn id="189" presetID="1" presetClass="exit" presetSubtype="0" fill="hold" grpId="0" nodeType="withEffect">
                                  <p:stCondLst>
                                    <p:cond delay="0"/>
                                  </p:stCondLst>
                                  <p:childTnLst>
                                    <p:set>
                                      <p:cBhvr>
                                        <p:cTn id="190" dur="1" fill="hold">
                                          <p:stCondLst>
                                            <p:cond delay="0"/>
                                          </p:stCondLst>
                                        </p:cTn>
                                        <p:tgtEl>
                                          <p:spTgt spid="117"/>
                                        </p:tgtEl>
                                        <p:attrNameLst>
                                          <p:attrName>style.visibility</p:attrName>
                                        </p:attrNameLst>
                                      </p:cBhvr>
                                      <p:to>
                                        <p:strVal val="hidden"/>
                                      </p:to>
                                    </p:set>
                                  </p:childTnLst>
                                </p:cTn>
                              </p:par>
                              <p:par>
                                <p:cTn id="191" presetID="1" presetClass="entr" presetSubtype="0" fill="hold" nodeType="withEffect">
                                  <p:stCondLst>
                                    <p:cond delay="0"/>
                                  </p:stCondLst>
                                  <p:childTnLst>
                                    <p:set>
                                      <p:cBhvr>
                                        <p:cTn id="192" dur="1" fill="hold">
                                          <p:stCondLst>
                                            <p:cond delay="0"/>
                                          </p:stCondLst>
                                        </p:cTn>
                                        <p:tgtEl>
                                          <p:spTgt spid="74"/>
                                        </p:tgtEl>
                                        <p:attrNameLst>
                                          <p:attrName>style.visibility</p:attrName>
                                        </p:attrNameLst>
                                      </p:cBhvr>
                                      <p:to>
                                        <p:strVal val="visible"/>
                                      </p:to>
                                    </p:set>
                                  </p:childTnLst>
                                </p:cTn>
                              </p:par>
                              <p:par>
                                <p:cTn id="193" presetID="32" presetClass="emph" presetSubtype="0" fill="hold" nodeType="withEffect">
                                  <p:stCondLst>
                                    <p:cond delay="0"/>
                                  </p:stCondLst>
                                  <p:childTnLst>
                                    <p:animRot by="120000">
                                      <p:cBhvr>
                                        <p:cTn id="194" dur="100" fill="hold">
                                          <p:stCondLst>
                                            <p:cond delay="0"/>
                                          </p:stCondLst>
                                        </p:cTn>
                                        <p:tgtEl>
                                          <p:spTgt spid="74"/>
                                        </p:tgtEl>
                                        <p:attrNameLst>
                                          <p:attrName>r</p:attrName>
                                        </p:attrNameLst>
                                      </p:cBhvr>
                                    </p:animRot>
                                    <p:animRot by="-240000">
                                      <p:cBhvr>
                                        <p:cTn id="195" dur="200" fill="hold">
                                          <p:stCondLst>
                                            <p:cond delay="200"/>
                                          </p:stCondLst>
                                        </p:cTn>
                                        <p:tgtEl>
                                          <p:spTgt spid="74"/>
                                        </p:tgtEl>
                                        <p:attrNameLst>
                                          <p:attrName>r</p:attrName>
                                        </p:attrNameLst>
                                      </p:cBhvr>
                                    </p:animRot>
                                    <p:animRot by="240000">
                                      <p:cBhvr>
                                        <p:cTn id="196" dur="200" fill="hold">
                                          <p:stCondLst>
                                            <p:cond delay="400"/>
                                          </p:stCondLst>
                                        </p:cTn>
                                        <p:tgtEl>
                                          <p:spTgt spid="74"/>
                                        </p:tgtEl>
                                        <p:attrNameLst>
                                          <p:attrName>r</p:attrName>
                                        </p:attrNameLst>
                                      </p:cBhvr>
                                    </p:animRot>
                                    <p:animRot by="-240000">
                                      <p:cBhvr>
                                        <p:cTn id="197" dur="200" fill="hold">
                                          <p:stCondLst>
                                            <p:cond delay="600"/>
                                          </p:stCondLst>
                                        </p:cTn>
                                        <p:tgtEl>
                                          <p:spTgt spid="74"/>
                                        </p:tgtEl>
                                        <p:attrNameLst>
                                          <p:attrName>r</p:attrName>
                                        </p:attrNameLst>
                                      </p:cBhvr>
                                    </p:animRot>
                                    <p:animRot by="120000">
                                      <p:cBhvr>
                                        <p:cTn id="198" dur="200" fill="hold">
                                          <p:stCondLst>
                                            <p:cond delay="800"/>
                                          </p:stCondLst>
                                        </p:cTn>
                                        <p:tgtEl>
                                          <p:spTgt spid="74"/>
                                        </p:tgtEl>
                                        <p:attrNameLst>
                                          <p:attrName>r</p:attrName>
                                        </p:attrNameLst>
                                      </p:cBhvr>
                                    </p:animRot>
                                  </p:childTnLst>
                                </p:cTn>
                              </p:par>
                              <p:par>
                                <p:cTn id="199" presetID="42" presetClass="path" presetSubtype="0" accel="50000" decel="50000" fill="hold" nodeType="withEffect">
                                  <p:stCondLst>
                                    <p:cond delay="0"/>
                                  </p:stCondLst>
                                  <p:childTnLst>
                                    <p:animMotion origin="layout" path="M 5E-6 4.44444E-6 L 0.00105 0.78611 " pathEditMode="relative" rAng="0" ptsTypes="AA">
                                      <p:cBhvr>
                                        <p:cTn id="200" dur="2000" fill="hold"/>
                                        <p:tgtEl>
                                          <p:spTgt spid="74"/>
                                        </p:tgtEl>
                                        <p:attrNameLst>
                                          <p:attrName>ppt_x</p:attrName>
                                          <p:attrName>ppt_y</p:attrName>
                                        </p:attrNameLst>
                                      </p:cBhvr>
                                      <p:rCtr x="52" y="39306"/>
                                    </p:animMotion>
                                  </p:childTnLst>
                                </p:cTn>
                              </p:par>
                            </p:childTnLst>
                          </p:cTn>
                        </p:par>
                      </p:childTnLst>
                    </p:cTn>
                  </p:par>
                </p:childTnLst>
              </p:cTn>
              <p:nextCondLst>
                <p:cond evt="onClick" delay="0">
                  <p:tgtEl>
                    <p:spTgt spid="69"/>
                  </p:tgtEl>
                </p:cond>
              </p:nextCondLst>
            </p:seq>
            <p:seq concurrent="1" nextAc="seek">
              <p:cTn id="201" restart="whenNotActive" fill="hold" evtFilter="cancelBubble" nodeType="interactiveSeq">
                <p:stCondLst>
                  <p:cond evt="onClick" delay="0">
                    <p:tgtEl>
                      <p:spTgt spid="71"/>
                    </p:tgtEl>
                  </p:cond>
                </p:stCondLst>
                <p:endSync evt="end" delay="0">
                  <p:rtn val="all"/>
                </p:endSync>
                <p:childTnLst>
                  <p:par>
                    <p:cTn id="202" fill="hold">
                      <p:stCondLst>
                        <p:cond delay="0"/>
                      </p:stCondLst>
                      <p:childTnLst>
                        <p:par>
                          <p:cTn id="203" fill="hold">
                            <p:stCondLst>
                              <p:cond delay="0"/>
                            </p:stCondLst>
                            <p:childTnLst>
                              <p:par>
                                <p:cTn id="204" presetID="1" presetClass="exit" presetSubtype="0" fill="hold" nodeType="clickEffect">
                                  <p:stCondLst>
                                    <p:cond delay="0"/>
                                  </p:stCondLst>
                                  <p:childTnLst>
                                    <p:set>
                                      <p:cBhvr>
                                        <p:cTn id="205" dur="1" fill="hold">
                                          <p:stCondLst>
                                            <p:cond delay="0"/>
                                          </p:stCondLst>
                                        </p:cTn>
                                        <p:tgtEl>
                                          <p:spTgt spid="71"/>
                                        </p:tgtEl>
                                        <p:attrNameLst>
                                          <p:attrName>style.visibility</p:attrName>
                                        </p:attrNameLst>
                                      </p:cBhvr>
                                      <p:to>
                                        <p:strVal val="hidden"/>
                                      </p:to>
                                    </p:set>
                                  </p:childTnLst>
                                </p:cTn>
                              </p:par>
                              <p:par>
                                <p:cTn id="206" presetID="1" presetClass="exit" presetSubtype="0" fill="hold" grpId="0" nodeType="withEffect">
                                  <p:stCondLst>
                                    <p:cond delay="0"/>
                                  </p:stCondLst>
                                  <p:childTnLst>
                                    <p:set>
                                      <p:cBhvr>
                                        <p:cTn id="207" dur="1" fill="hold">
                                          <p:stCondLst>
                                            <p:cond delay="0"/>
                                          </p:stCondLst>
                                        </p:cTn>
                                        <p:tgtEl>
                                          <p:spTgt spid="116"/>
                                        </p:tgtEl>
                                        <p:attrNameLst>
                                          <p:attrName>style.visibility</p:attrName>
                                        </p:attrNameLst>
                                      </p:cBhvr>
                                      <p:to>
                                        <p:strVal val="hidden"/>
                                      </p:to>
                                    </p:set>
                                  </p:childTnLst>
                                </p:cTn>
                              </p:par>
                              <p:par>
                                <p:cTn id="208" presetID="1" presetClass="entr" presetSubtype="0" fill="hold" nodeType="withEffect">
                                  <p:stCondLst>
                                    <p:cond delay="0"/>
                                  </p:stCondLst>
                                  <p:childTnLst>
                                    <p:set>
                                      <p:cBhvr>
                                        <p:cTn id="209" dur="1" fill="hold">
                                          <p:stCondLst>
                                            <p:cond delay="0"/>
                                          </p:stCondLst>
                                        </p:cTn>
                                        <p:tgtEl>
                                          <p:spTgt spid="72"/>
                                        </p:tgtEl>
                                        <p:attrNameLst>
                                          <p:attrName>style.visibility</p:attrName>
                                        </p:attrNameLst>
                                      </p:cBhvr>
                                      <p:to>
                                        <p:strVal val="visible"/>
                                      </p:to>
                                    </p:set>
                                  </p:childTnLst>
                                </p:cTn>
                              </p:par>
                              <p:par>
                                <p:cTn id="210" presetID="32" presetClass="emph" presetSubtype="0" fill="hold" nodeType="withEffect">
                                  <p:stCondLst>
                                    <p:cond delay="0"/>
                                  </p:stCondLst>
                                  <p:childTnLst>
                                    <p:animRot by="120000">
                                      <p:cBhvr>
                                        <p:cTn id="211" dur="100" fill="hold">
                                          <p:stCondLst>
                                            <p:cond delay="0"/>
                                          </p:stCondLst>
                                        </p:cTn>
                                        <p:tgtEl>
                                          <p:spTgt spid="72"/>
                                        </p:tgtEl>
                                        <p:attrNameLst>
                                          <p:attrName>r</p:attrName>
                                        </p:attrNameLst>
                                      </p:cBhvr>
                                    </p:animRot>
                                    <p:animRot by="-240000">
                                      <p:cBhvr>
                                        <p:cTn id="212" dur="200" fill="hold">
                                          <p:stCondLst>
                                            <p:cond delay="200"/>
                                          </p:stCondLst>
                                        </p:cTn>
                                        <p:tgtEl>
                                          <p:spTgt spid="72"/>
                                        </p:tgtEl>
                                        <p:attrNameLst>
                                          <p:attrName>r</p:attrName>
                                        </p:attrNameLst>
                                      </p:cBhvr>
                                    </p:animRot>
                                    <p:animRot by="240000">
                                      <p:cBhvr>
                                        <p:cTn id="213" dur="200" fill="hold">
                                          <p:stCondLst>
                                            <p:cond delay="400"/>
                                          </p:stCondLst>
                                        </p:cTn>
                                        <p:tgtEl>
                                          <p:spTgt spid="72"/>
                                        </p:tgtEl>
                                        <p:attrNameLst>
                                          <p:attrName>r</p:attrName>
                                        </p:attrNameLst>
                                      </p:cBhvr>
                                    </p:animRot>
                                    <p:animRot by="-240000">
                                      <p:cBhvr>
                                        <p:cTn id="214" dur="200" fill="hold">
                                          <p:stCondLst>
                                            <p:cond delay="600"/>
                                          </p:stCondLst>
                                        </p:cTn>
                                        <p:tgtEl>
                                          <p:spTgt spid="72"/>
                                        </p:tgtEl>
                                        <p:attrNameLst>
                                          <p:attrName>r</p:attrName>
                                        </p:attrNameLst>
                                      </p:cBhvr>
                                    </p:animRot>
                                    <p:animRot by="120000">
                                      <p:cBhvr>
                                        <p:cTn id="215" dur="200" fill="hold">
                                          <p:stCondLst>
                                            <p:cond delay="800"/>
                                          </p:stCondLst>
                                        </p:cTn>
                                        <p:tgtEl>
                                          <p:spTgt spid="72"/>
                                        </p:tgtEl>
                                        <p:attrNameLst>
                                          <p:attrName>r</p:attrName>
                                        </p:attrNameLst>
                                      </p:cBhvr>
                                    </p:animRot>
                                  </p:childTnLst>
                                </p:cTn>
                              </p:par>
                              <p:par>
                                <p:cTn id="216" presetID="42" presetClass="path" presetSubtype="0" accel="50000" decel="50000" fill="hold" nodeType="withEffect">
                                  <p:stCondLst>
                                    <p:cond delay="0"/>
                                  </p:stCondLst>
                                  <p:childTnLst>
                                    <p:animMotion origin="layout" path="M 5E-6 4.44444E-6 L 0.00105 0.78611 " pathEditMode="relative" rAng="0" ptsTypes="AA">
                                      <p:cBhvr>
                                        <p:cTn id="217" dur="2000" fill="hold"/>
                                        <p:tgtEl>
                                          <p:spTgt spid="72"/>
                                        </p:tgtEl>
                                        <p:attrNameLst>
                                          <p:attrName>ppt_x</p:attrName>
                                          <p:attrName>ppt_y</p:attrName>
                                        </p:attrNameLst>
                                      </p:cBhvr>
                                      <p:rCtr x="52" y="39306"/>
                                    </p:animMotion>
                                  </p:childTnLst>
                                </p:cTn>
                              </p:par>
                            </p:childTnLst>
                          </p:cTn>
                        </p:par>
                      </p:childTnLst>
                    </p:cTn>
                  </p:par>
                </p:childTnLst>
              </p:cTn>
              <p:nextCondLst>
                <p:cond evt="onClick" delay="0">
                  <p:tgtEl>
                    <p:spTgt spid="71"/>
                  </p:tgtEl>
                </p:cond>
              </p:nextCondLst>
            </p:seq>
            <p:seq concurrent="1" nextAc="seek">
              <p:cTn id="218" restart="whenNotActive" fill="hold" evtFilter="cancelBubble" nodeType="interactiveSeq">
                <p:stCondLst>
                  <p:cond evt="onClick" delay="0">
                    <p:tgtEl>
                      <p:spTgt spid="81"/>
                    </p:tgtEl>
                  </p:cond>
                </p:stCondLst>
                <p:endSync evt="end" delay="0">
                  <p:rtn val="all"/>
                </p:endSync>
                <p:childTnLst>
                  <p:par>
                    <p:cTn id="219" fill="hold">
                      <p:stCondLst>
                        <p:cond delay="0"/>
                      </p:stCondLst>
                      <p:childTnLst>
                        <p:par>
                          <p:cTn id="220" fill="hold">
                            <p:stCondLst>
                              <p:cond delay="0"/>
                            </p:stCondLst>
                            <p:childTnLst>
                              <p:par>
                                <p:cTn id="221" presetID="1" presetClass="exit" presetSubtype="0" fill="hold" nodeType="clickEffect">
                                  <p:stCondLst>
                                    <p:cond delay="0"/>
                                  </p:stCondLst>
                                  <p:childTnLst>
                                    <p:set>
                                      <p:cBhvr>
                                        <p:cTn id="222" dur="1" fill="hold">
                                          <p:stCondLst>
                                            <p:cond delay="0"/>
                                          </p:stCondLst>
                                        </p:cTn>
                                        <p:tgtEl>
                                          <p:spTgt spid="81"/>
                                        </p:tgtEl>
                                        <p:attrNameLst>
                                          <p:attrName>style.visibility</p:attrName>
                                        </p:attrNameLst>
                                      </p:cBhvr>
                                      <p:to>
                                        <p:strVal val="hidden"/>
                                      </p:to>
                                    </p:set>
                                  </p:childTnLst>
                                </p:cTn>
                              </p:par>
                              <p:par>
                                <p:cTn id="223" presetID="1" presetClass="entr" presetSubtype="0" fill="hold" nodeType="withEffect">
                                  <p:stCondLst>
                                    <p:cond delay="0"/>
                                  </p:stCondLst>
                                  <p:childTnLst>
                                    <p:set>
                                      <p:cBhvr>
                                        <p:cTn id="224" dur="1" fill="hold">
                                          <p:stCondLst>
                                            <p:cond delay="0"/>
                                          </p:stCondLst>
                                        </p:cTn>
                                        <p:tgtEl>
                                          <p:spTgt spid="70"/>
                                        </p:tgtEl>
                                        <p:attrNameLst>
                                          <p:attrName>style.visibility</p:attrName>
                                        </p:attrNameLst>
                                      </p:cBhvr>
                                      <p:to>
                                        <p:strVal val="visible"/>
                                      </p:to>
                                    </p:set>
                                  </p:childTnLst>
                                </p:cTn>
                              </p:par>
                              <p:par>
                                <p:cTn id="225" presetID="32" presetClass="emph" presetSubtype="0" fill="hold" nodeType="withEffect">
                                  <p:stCondLst>
                                    <p:cond delay="0"/>
                                  </p:stCondLst>
                                  <p:childTnLst>
                                    <p:animRot by="120000">
                                      <p:cBhvr>
                                        <p:cTn id="226" dur="100" fill="hold">
                                          <p:stCondLst>
                                            <p:cond delay="0"/>
                                          </p:stCondLst>
                                        </p:cTn>
                                        <p:tgtEl>
                                          <p:spTgt spid="70"/>
                                        </p:tgtEl>
                                        <p:attrNameLst>
                                          <p:attrName>r</p:attrName>
                                        </p:attrNameLst>
                                      </p:cBhvr>
                                    </p:animRot>
                                    <p:animRot by="-240000">
                                      <p:cBhvr>
                                        <p:cTn id="227" dur="200" fill="hold">
                                          <p:stCondLst>
                                            <p:cond delay="200"/>
                                          </p:stCondLst>
                                        </p:cTn>
                                        <p:tgtEl>
                                          <p:spTgt spid="70"/>
                                        </p:tgtEl>
                                        <p:attrNameLst>
                                          <p:attrName>r</p:attrName>
                                        </p:attrNameLst>
                                      </p:cBhvr>
                                    </p:animRot>
                                    <p:animRot by="240000">
                                      <p:cBhvr>
                                        <p:cTn id="228" dur="200" fill="hold">
                                          <p:stCondLst>
                                            <p:cond delay="400"/>
                                          </p:stCondLst>
                                        </p:cTn>
                                        <p:tgtEl>
                                          <p:spTgt spid="70"/>
                                        </p:tgtEl>
                                        <p:attrNameLst>
                                          <p:attrName>r</p:attrName>
                                        </p:attrNameLst>
                                      </p:cBhvr>
                                    </p:animRot>
                                    <p:animRot by="-240000">
                                      <p:cBhvr>
                                        <p:cTn id="229" dur="200" fill="hold">
                                          <p:stCondLst>
                                            <p:cond delay="600"/>
                                          </p:stCondLst>
                                        </p:cTn>
                                        <p:tgtEl>
                                          <p:spTgt spid="70"/>
                                        </p:tgtEl>
                                        <p:attrNameLst>
                                          <p:attrName>r</p:attrName>
                                        </p:attrNameLst>
                                      </p:cBhvr>
                                    </p:animRot>
                                    <p:animRot by="120000">
                                      <p:cBhvr>
                                        <p:cTn id="230" dur="200" fill="hold">
                                          <p:stCondLst>
                                            <p:cond delay="800"/>
                                          </p:stCondLst>
                                        </p:cTn>
                                        <p:tgtEl>
                                          <p:spTgt spid="70"/>
                                        </p:tgtEl>
                                        <p:attrNameLst>
                                          <p:attrName>r</p:attrName>
                                        </p:attrNameLst>
                                      </p:cBhvr>
                                    </p:animRot>
                                  </p:childTnLst>
                                </p:cTn>
                              </p:par>
                              <p:par>
                                <p:cTn id="231" presetID="42" presetClass="path" presetSubtype="0" accel="50000" decel="50000" fill="hold" nodeType="withEffect">
                                  <p:stCondLst>
                                    <p:cond delay="0"/>
                                  </p:stCondLst>
                                  <p:childTnLst>
                                    <p:animMotion origin="layout" path="M 1.66667E-6 -2.96296E-6 L 0.00104 0.82732 " pathEditMode="relative" rAng="0" ptsTypes="AA">
                                      <p:cBhvr>
                                        <p:cTn id="232" dur="2000" fill="hold"/>
                                        <p:tgtEl>
                                          <p:spTgt spid="70"/>
                                        </p:tgtEl>
                                        <p:attrNameLst>
                                          <p:attrName>ppt_x</p:attrName>
                                          <p:attrName>ppt_y</p:attrName>
                                        </p:attrNameLst>
                                      </p:cBhvr>
                                      <p:rCtr x="52" y="41366"/>
                                    </p:animMotion>
                                  </p:childTnLst>
                                </p:cTn>
                              </p:par>
                              <p:par>
                                <p:cTn id="233" presetID="1" presetClass="exit" presetSubtype="0" fill="hold" grpId="0" nodeType="withEffect">
                                  <p:stCondLst>
                                    <p:cond delay="0"/>
                                  </p:stCondLst>
                                  <p:childTnLst>
                                    <p:set>
                                      <p:cBhvr>
                                        <p:cTn id="234" dur="1" fill="hold">
                                          <p:stCondLst>
                                            <p:cond delay="0"/>
                                          </p:stCondLst>
                                        </p:cTn>
                                        <p:tgtEl>
                                          <p:spTgt spid="115"/>
                                        </p:tgtEl>
                                        <p:attrNameLst>
                                          <p:attrName>style.visibility</p:attrName>
                                        </p:attrNameLst>
                                      </p:cBhvr>
                                      <p:to>
                                        <p:strVal val="hidden"/>
                                      </p:to>
                                    </p:set>
                                  </p:childTnLst>
                                </p:cTn>
                              </p:par>
                            </p:childTnLst>
                          </p:cTn>
                        </p:par>
                      </p:childTnLst>
                    </p:cTn>
                  </p:par>
                </p:childTnLst>
              </p:cTn>
              <p:nextCondLst>
                <p:cond evt="onClick" delay="0">
                  <p:tgtEl>
                    <p:spTgt spid="81"/>
                  </p:tgtEl>
                </p:cond>
              </p:nextCondLst>
            </p:seq>
          </p:childTnLst>
        </p:cTn>
      </p:par>
    </p:tnLst>
    <p:bldLst>
      <p:bldP spid="4" grpId="0" animBg="1"/>
      <p:bldP spid="96" grpId="0" animBg="1"/>
      <p:bldP spid="97" grpId="0" animBg="1"/>
      <p:bldP spid="98" grpId="0" animBg="1"/>
      <p:bldP spid="99" grpId="0" animBg="1"/>
      <p:bldP spid="100" grpId="0" animBg="1"/>
      <p:bldP spid="101" grpId="0" animBg="1"/>
      <p:bldP spid="115" grpId="0" animBg="1"/>
      <p:bldP spid="116" grpId="0" animBg="1"/>
      <p:bldP spid="1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Untitlead (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037" y="2971801"/>
            <a:ext cx="2266324"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2" y="658404"/>
            <a:ext cx="2321357" cy="171649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crushed-ice-frame-white-background-5463669a2 (a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6401" y="405350"/>
            <a:ext cx="8636000" cy="21092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6405" y="2819403"/>
            <a:ext cx="8652932" cy="2057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2" descr="C:\Users\ADMIN\Desktop\Untitled1 (2).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2402" y="5104254"/>
            <a:ext cx="2374900" cy="14854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20716" y="838204"/>
            <a:ext cx="7691799" cy="809551"/>
          </a:xfrm>
          <a:prstGeom prst="rect">
            <a:avLst/>
          </a:prstGeom>
          <a:noFill/>
        </p:spPr>
        <p:txBody>
          <a:bodyPr wrap="square" lIns="131162" tIns="65581" rIns="131162" bIns="6558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8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3578779" y="3414730"/>
            <a:ext cx="7433736" cy="809551"/>
          </a:xfrm>
          <a:prstGeom prst="rect">
            <a:avLst/>
          </a:prstGeom>
          <a:noFill/>
        </p:spPr>
        <p:txBody>
          <a:bodyPr wrap="square" lIns="131162" tIns="65581" rIns="131162" bIns="6558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Nuôi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dưỡng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85011449"/>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8"/>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p:stCondLst>
                        <p:cond delay="0"/>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nextCondLst>
                <p:cond evt="onClick" delay="0">
                  <p:tgtEl>
                    <p:spTgt spid="1027"/>
                  </p:tgtEl>
                </p:cond>
              </p:nextCondLst>
            </p:seq>
          </p:childTnLst>
        </p:cTn>
      </p:par>
    </p:tnLst>
    <p:bldLst>
      <p:bldP spid="2"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Untitlead (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037" y="2971801"/>
            <a:ext cx="2266324"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2" y="658404"/>
            <a:ext cx="2321357" cy="171649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crushed-ice-frame-white-background-5463669a2 (a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6401" y="405350"/>
            <a:ext cx="8636000" cy="21092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6405" y="2819403"/>
            <a:ext cx="8652932" cy="2057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46539" y="797515"/>
            <a:ext cx="7826929" cy="963440"/>
          </a:xfrm>
          <a:prstGeom prst="rect">
            <a:avLst/>
          </a:prstGeom>
          <a:noFill/>
        </p:spPr>
        <p:txBody>
          <a:bodyPr wrap="square" lIns="131162" tIns="65581" rIns="131162" bIns="6558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 </a:t>
            </a:r>
            <a:r>
              <a:rPr lang="en-US" sz="3600" dirty="0" err="1">
                <a:solidFill>
                  <a:prstClr val="black"/>
                </a:solidFill>
                <a:latin typeface="Times New Roman" panose="02020603050405020304" pitchFamily="18" charset="0"/>
                <a:cs typeface="Times New Roman" panose="02020603050405020304" pitchFamily="18" charset="0"/>
              </a:rPr>
              <a:t>Thể</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loại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chính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của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chủ</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đề</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a:t>
            </a:r>
            <a:endPar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9" name="TextBox 8"/>
          <p:cNvSpPr txBox="1"/>
          <p:nvPr/>
        </p:nvSpPr>
        <p:spPr>
          <a:xfrm>
            <a:off x="3639732" y="3320107"/>
            <a:ext cx="7433736" cy="686441"/>
          </a:xfrm>
          <a:prstGeom prst="rect">
            <a:avLst/>
          </a:prstGeom>
          <a:noFill/>
        </p:spPr>
        <p:txBody>
          <a:bodyPr wrap="square" lIns="131162" tIns="65581" rIns="131162" bIns="6558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endPar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2" descr="C:\Users\ADMIN\Desktop\Untitled1 (2).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2402" y="5104254"/>
            <a:ext cx="2374900" cy="1485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869162"/>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8"/>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p:stCondLst>
                        <p:cond delay="0"/>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nextCondLst>
                <p:cond evt="onClick" delay="0">
                  <p:tgtEl>
                    <p:spTgt spid="1027"/>
                  </p:tgtEl>
                </p:cond>
              </p:nextCondLst>
            </p:seq>
          </p:childTnLst>
        </p:cTn>
      </p:par>
    </p:tnLst>
    <p:bldLst>
      <p:bldP spid="2"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Untitlead (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037" y="2971801"/>
            <a:ext cx="2266324"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2" y="658404"/>
            <a:ext cx="2321357" cy="171649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crushed-ice-frame-white-background-5463669a2 (a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6401" y="405350"/>
            <a:ext cx="8636000" cy="21092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6405" y="2819403"/>
            <a:ext cx="8652932" cy="2057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06658" y="834877"/>
            <a:ext cx="6915485" cy="1363549"/>
          </a:xfrm>
          <a:prstGeom prst="rect">
            <a:avLst/>
          </a:prstGeom>
          <a:noFill/>
        </p:spPr>
        <p:txBody>
          <a:bodyPr wrap="square" lIns="131162" tIns="65581" rIns="131162" bIns="6558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Kể</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tên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thuộc</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3578779" y="3426762"/>
            <a:ext cx="7433736" cy="994217"/>
          </a:xfrm>
          <a:prstGeom prst="rect">
            <a:avLst/>
          </a:prstGeom>
          <a:noFill/>
        </p:spPr>
        <p:txBody>
          <a:bodyPr wrap="square" lIns="131162" tIns="65581" rIns="131162" bIns="65581" rtlCol="0">
            <a:spAutoFit/>
          </a:bodyPr>
          <a:lstStyle/>
          <a:p>
            <a:pPr lvl="0" algn="just"/>
            <a:r>
              <a:rPr lang="en-US" sz="2800" dirty="0" err="1">
                <a:solidFill>
                  <a:prstClr val="black"/>
                </a:solidFill>
                <a:latin typeface="Times New Roman" panose="02020603050405020304" pitchFamily="18" charset="0"/>
                <a:cs typeface="Times New Roman" panose="02020603050405020304" pitchFamily="18" charset="0"/>
              </a:rPr>
              <a:t>Lẵng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thông</a:t>
            </a:r>
            <a:r>
              <a:rPr lang="en-US" sz="2800" dirty="0">
                <a:solidFill>
                  <a:prstClr val="black"/>
                </a:solidFill>
                <a:latin typeface="Times New Roman" panose="02020603050405020304" pitchFamily="18" charset="0"/>
                <a:cs typeface="Times New Roman" panose="02020603050405020304" pitchFamily="18" charset="0"/>
              </a:rPr>
              <a:t>, Con </a:t>
            </a:r>
            <a:r>
              <a:rPr lang="en-US" sz="2800" dirty="0" err="1">
                <a:solidFill>
                  <a:prstClr val="black"/>
                </a:solidFill>
                <a:latin typeface="Times New Roman" panose="02020603050405020304" pitchFamily="18" charset="0"/>
                <a:cs typeface="Times New Roman" panose="02020603050405020304" pitchFamily="18" charset="0"/>
              </a:rPr>
              <a:t>muốn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cây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tôi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nhớ</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khói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Cô</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bé</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diêm</a:t>
            </a:r>
            <a:r>
              <a:rPr lang="en-US" sz="2800" dirty="0">
                <a:solidFill>
                  <a:prstClr val="black"/>
                </a:solidFill>
                <a:latin typeface="Times New Roman" panose="02020603050405020304" pitchFamily="18" charset="0"/>
                <a:cs typeface="Times New Roman" panose="02020603050405020304" pitchFamily="18" charset="0"/>
              </a:rPr>
              <a:t>.</a:t>
            </a:r>
          </a:p>
        </p:txBody>
      </p:sp>
      <p:pic>
        <p:nvPicPr>
          <p:cNvPr id="10" name="Picture 2" descr="C:\Users\ADMIN\Desktop\Untitled1 (2).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2402" y="5104254"/>
            <a:ext cx="2374900" cy="1485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502627"/>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8"/>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p:stCondLst>
                        <p:cond delay="0"/>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nextCondLst>
                <p:cond evt="onClick" delay="0">
                  <p:tgtEl>
                    <p:spTgt spid="1027"/>
                  </p:tgtEl>
                </p:cond>
              </p:nextCondLst>
            </p:seq>
          </p:childTnLst>
        </p:cTn>
      </p:par>
    </p:tnLst>
    <p:bldLst>
      <p:bldP spid="2"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Untitlead (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037" y="2971801"/>
            <a:ext cx="2266324"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2" y="658404"/>
            <a:ext cx="2321357" cy="171649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crushed-ice-frame-white-background-5463669a2 (a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6401" y="405350"/>
            <a:ext cx="8636000" cy="21092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6405" y="2819403"/>
            <a:ext cx="8652932" cy="2057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82794" y="1357331"/>
            <a:ext cx="7041147" cy="624885"/>
          </a:xfrm>
          <a:prstGeom prst="rect">
            <a:avLst/>
          </a:prstGeom>
          <a:noFill/>
        </p:spPr>
        <p:txBody>
          <a:bodyPr wrap="square" lIns="131162" tIns="65581" rIns="131162" bIns="65581"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lang="en-US" sz="3200" dirty="0" err="1">
                <a:solidFill>
                  <a:prstClr val="black"/>
                </a:solidFill>
                <a:latin typeface="Times New Roman" panose="02020603050405020304" pitchFamily="18" charset="0"/>
                <a:cs typeface="Times New Roman" panose="02020603050405020304" pitchFamily="18" charset="0"/>
              </a:rPr>
              <a:t>Truyện</a:t>
            </a:r>
            <a:r>
              <a:rPr lang="en-US" sz="3200" dirty="0">
                <a:solidFill>
                  <a:prstClr val="black"/>
                </a:solidFill>
                <a:latin typeface="Times New Roman" panose="02020603050405020304" pitchFamily="18" charset="0"/>
                <a:cs typeface="Times New Roman" panose="02020603050405020304" pitchFamily="18" charset="0"/>
              </a:rPr>
              <a:t> bao </a:t>
            </a:r>
            <a:r>
              <a:rPr lang="en-US" sz="3200" dirty="0" err="1">
                <a:solidFill>
                  <a:prstClr val="black"/>
                </a:solidFill>
                <a:latin typeface="Times New Roman" panose="02020603050405020304" pitchFamily="18" charset="0"/>
                <a:cs typeface="Times New Roman" panose="02020603050405020304" pitchFamily="18" charset="0"/>
              </a:rPr>
              <a:t>gồm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yếu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tố</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nào</a:t>
            </a:r>
            <a:r>
              <a:rPr lang="en-US" sz="3200" dirty="0">
                <a:solidFill>
                  <a:prstClr val="black"/>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3578779" y="3414730"/>
            <a:ext cx="7433736" cy="624885"/>
          </a:xfrm>
          <a:prstGeom prst="rect">
            <a:avLst/>
          </a:prstGeom>
          <a:noFill/>
        </p:spPr>
        <p:txBody>
          <a:bodyPr wrap="square" lIns="131162" tIns="65581" rIns="131162" bIns="65581" rtlCol="0">
            <a:spAutoFit/>
          </a:bodyPr>
          <a:lstStyle/>
          <a:p>
            <a:pPr lvl="0" algn="ctr">
              <a:defRPr/>
            </a:pPr>
            <a:r>
              <a:rPr lang="en-US" sz="3200" dirty="0" err="1">
                <a:solidFill>
                  <a:prstClr val="black"/>
                </a:solidFill>
                <a:latin typeface="Times New Roman" panose="02020603050405020304" pitchFamily="18" charset="0"/>
                <a:cs typeface="Times New Roman" panose="02020603050405020304" pitchFamily="18" charset="0"/>
              </a:rPr>
              <a:t>Cốt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truyện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bối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cảnh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nhân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vật</a:t>
            </a:r>
            <a:r>
              <a:rPr lang="en-US" sz="3200" dirty="0">
                <a:solidFill>
                  <a:prstClr val="black"/>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2" descr="C:\Users\ADMIN\Desktop\Untitled1 (2).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2402" y="5104254"/>
            <a:ext cx="2374900" cy="1485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830180"/>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8"/>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p:stCondLst>
                        <p:cond delay="0"/>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nextCondLst>
                <p:cond evt="onClick" delay="0">
                  <p:tgtEl>
                    <p:spTgt spid="1027"/>
                  </p:tgtEl>
                </p:cond>
              </p:nextCondLst>
            </p:seq>
          </p:childTnLst>
        </p:cTn>
      </p:par>
    </p:tnLst>
    <p:bldLst>
      <p:bldP spid="2"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Untitlead (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037" y="2971801"/>
            <a:ext cx="2266324"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2" y="658404"/>
            <a:ext cx="2321357" cy="171649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crushed-ice-frame-white-background-5463669a2 (a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6401" y="405350"/>
            <a:ext cx="8636000" cy="21092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6405" y="2819403"/>
            <a:ext cx="8652932" cy="2057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64000" y="773322"/>
            <a:ext cx="7034635" cy="1609770"/>
          </a:xfrm>
          <a:prstGeom prst="rect">
            <a:avLst/>
          </a:prstGeom>
          <a:noFill/>
        </p:spPr>
        <p:txBody>
          <a:bodyPr wrap="square" lIns="131162" tIns="65581" rIns="131162" bIns="65581" rtlCol="0">
            <a:spAutoFit/>
          </a:bodyPr>
          <a:lstStyle/>
          <a:p>
            <a:pPr lvl="0" algn="just"/>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5. </a:t>
            </a:r>
            <a:r>
              <a:rPr lang="en-US" sz="2400" dirty="0" err="1">
                <a:solidFill>
                  <a:prstClr val="black"/>
                </a:solidFill>
                <a:latin typeface="Times New Roman" panose="02020603050405020304" pitchFamily="18" charset="0"/>
                <a:cs typeface="Times New Roman" panose="02020603050405020304" pitchFamily="18" charset="0"/>
              </a:rPr>
              <a:t>Điền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từ</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còn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thiếu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chỗ</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trống</a:t>
            </a:r>
            <a:r>
              <a:rPr lang="en-US" sz="2400" dirty="0">
                <a:solidFill>
                  <a:prstClr val="black"/>
                </a:solidFill>
                <a:latin typeface="Times New Roman" panose="02020603050405020304" pitchFamily="18" charset="0"/>
                <a:cs typeface="Times New Roman" panose="02020603050405020304" pitchFamily="18" charset="0"/>
              </a:rPr>
              <a:t>: ……. </a:t>
            </a:r>
            <a:r>
              <a:rPr lang="vi-VN" sz="2400" dirty="0">
                <a:solidFill>
                  <a:prstClr val="black"/>
                </a:solidFill>
                <a:latin typeface="Times New Roman" panose="02020603050405020304" pitchFamily="18" charset="0"/>
                <a:cs typeface="Times New Roman" panose="02020603050405020304" pitchFamily="18" charset="0"/>
              </a:rPr>
              <a:t>là chi tiết gây ấn tượng, cảm xúc mạnh đối với người đọc; góp phần quan trọng tạo nên hình tượng nghệ thuật gợi cảm và sống động trong tác phẩm.</a:t>
            </a:r>
            <a:endParaRPr kumimoji="0" lang="en-US" sz="24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9" name="TextBox 8"/>
          <p:cNvSpPr txBox="1"/>
          <p:nvPr/>
        </p:nvSpPr>
        <p:spPr>
          <a:xfrm>
            <a:off x="3556003" y="3490592"/>
            <a:ext cx="7433736" cy="686441"/>
          </a:xfrm>
          <a:prstGeom prst="rect">
            <a:avLst/>
          </a:prstGeom>
          <a:noFill/>
        </p:spPr>
        <p:txBody>
          <a:bodyPr wrap="square" lIns="131162" tIns="65581" rIns="131162" bIns="65581" rtlCol="0">
            <a:spAutoFit/>
          </a:bodyPr>
          <a:lstStyle/>
          <a:p>
            <a:pPr lvl="0" algn="ctr">
              <a:defRPr/>
            </a:pPr>
            <a:r>
              <a:rPr lang="en-US" sz="3600" dirty="0">
                <a:solidFill>
                  <a:prstClr val="black"/>
                </a:solidFill>
                <a:latin typeface="Times New Roman" panose="02020603050405020304" pitchFamily="18" charset="0"/>
                <a:cs typeface="Times New Roman" panose="02020603050405020304" pitchFamily="18" charset="0"/>
              </a:rPr>
              <a:t>Chi </a:t>
            </a:r>
            <a:r>
              <a:rPr lang="en-US" sz="3600" dirty="0" err="1">
                <a:solidFill>
                  <a:prstClr val="black"/>
                </a:solidFill>
                <a:latin typeface="Times New Roman" panose="02020603050405020304" pitchFamily="18" charset="0"/>
                <a:cs typeface="Times New Roman" panose="02020603050405020304" pitchFamily="18" charset="0"/>
              </a:rPr>
              <a:t>tiết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tiêu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biểu</a:t>
            </a:r>
            <a:endPar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2" descr="C:\Users\ADMIN\Desktop\Untitled1 (2).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2402" y="5104254"/>
            <a:ext cx="2374900" cy="1485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624320"/>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8"/>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p:stCondLst>
                        <p:cond delay="0"/>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nextCondLst>
                <p:cond evt="onClick" delay="0">
                  <p:tgtEl>
                    <p:spTgt spid="1027"/>
                  </p:tgtEl>
                </p:cond>
              </p:nextCondLst>
            </p:seq>
          </p:childTnLst>
        </p:cTn>
      </p:par>
    </p:tnLst>
    <p:bldLst>
      <p:bldP spid="2" grpId="0"/>
      <p:bldP spid="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8. TIẾT 12 - CỦNG CỐ - KNTT</Template>
  <TotalTime>63</TotalTime>
  <Words>1006</Words>
  <Application>Microsoft Office PowerPoint</Application>
  <PresentationFormat>Widescreen</PresentationFormat>
  <Paragraphs>148</Paragraphs>
  <Slides>39</Slides>
  <Notes>13</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39</vt:i4>
      </vt:variant>
    </vt:vector>
  </HeadingPairs>
  <TitlesOfParts>
    <vt:vector size="53" baseType="lpstr">
      <vt:lpstr>DengXian</vt:lpstr>
      <vt:lpstr>DengXian Light</vt:lpstr>
      <vt:lpstr>SimSun</vt:lpstr>
      <vt:lpstr>.VnTime</vt:lpstr>
      <vt:lpstr>Arial</vt:lpstr>
      <vt:lpstr>Calibri</vt:lpstr>
      <vt:lpstr>Calibri Light</vt:lpstr>
      <vt:lpstr>inpin heiti</vt:lpstr>
      <vt:lpstr>Times New Roman</vt:lpstr>
      <vt:lpstr>UTM Showcard</vt:lpstr>
      <vt:lpstr>字魂107号-萌趣欢乐体</vt:lpstr>
      <vt:lpstr>字魂27号-布丁体</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18</cp:revision>
  <dcterms:created xsi:type="dcterms:W3CDTF">2022-01-25T11:30:28Z</dcterms:created>
  <dcterms:modified xsi:type="dcterms:W3CDTF">2022-01-25T12:34:08Z</dcterms:modified>
</cp:coreProperties>
</file>