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9"/>
  </p:notesMasterIdLst>
  <p:sldIdLst>
    <p:sldId id="256" r:id="rId3"/>
    <p:sldId id="301" r:id="rId4"/>
    <p:sldId id="260" r:id="rId5"/>
    <p:sldId id="302" r:id="rId6"/>
    <p:sldId id="259" r:id="rId7"/>
    <p:sldId id="303" r:id="rId8"/>
    <p:sldId id="264" r:id="rId9"/>
    <p:sldId id="299" r:id="rId10"/>
    <p:sldId id="298" r:id="rId11"/>
    <p:sldId id="261" r:id="rId12"/>
    <p:sldId id="305" r:id="rId13"/>
    <p:sldId id="304" r:id="rId14"/>
    <p:sldId id="300" r:id="rId15"/>
    <p:sldId id="263" r:id="rId16"/>
    <p:sldId id="306" r:id="rId17"/>
    <p:sldId id="736" r:id="rId18"/>
    <p:sldId id="257" r:id="rId19"/>
    <p:sldId id="737" r:id="rId20"/>
    <p:sldId id="738" r:id="rId21"/>
    <p:sldId id="739" r:id="rId22"/>
    <p:sldId id="740" r:id="rId23"/>
    <p:sldId id="741" r:id="rId24"/>
    <p:sldId id="307" r:id="rId25"/>
    <p:sldId id="308" r:id="rId26"/>
    <p:sldId id="309" r:id="rId27"/>
    <p:sldId id="267" r:id="rId28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30"/>
    </p:embeddedFont>
    <p:embeddedFont>
      <p:font typeface=".VnTime" panose="020B7200000000000000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" panose="02040503050406030204" pitchFamily="18" charset="0"/>
      <p:regular r:id="rId41"/>
      <p:bold r:id="rId42"/>
      <p:italic r:id="rId43"/>
      <p:boldItalic r:id="rId44"/>
    </p:embeddedFont>
    <p:embeddedFont>
      <p:font typeface="Caveat Brush" panose="020B0604020202020204" charset="0"/>
      <p:regular r:id="rId45"/>
    </p:embeddedFont>
    <p:embeddedFont>
      <p:font typeface="Poppins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2C94D5-67BD-4562-B816-38D82EB02043}">
  <a:tblStyle styleId="{D62C94D5-67BD-4562-B816-38D82EB020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23"/>
    <p:restoredTop sz="94712"/>
  </p:normalViewPr>
  <p:slideViewPr>
    <p:cSldViewPr snapToGrid="0" snapToObjects="1">
      <p:cViewPr varScale="1">
        <p:scale>
          <a:sx n="140" d="100"/>
          <a:sy n="140" d="100"/>
        </p:scale>
        <p:origin x="3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dad19b686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dad19b686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d6bb563a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dd6bb563a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811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dad19b686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dad19b686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453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581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dd6bb563a4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dd6bb563a4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167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981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dd6bb563a4_1_24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dd6bb563a4_1_24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973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d6bb563a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dd6bb563a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519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dd6bb563a4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dd6bb563a4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31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dd6bb563a4_1_24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dd6bb563a4_1_24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943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d6bb563a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dd6bb563a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005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d6bb563a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dd6bb563a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259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d6bb563a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dd6bb563a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77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71725" y="1097600"/>
            <a:ext cx="5800500" cy="22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71776" y="3630000"/>
            <a:ext cx="58005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558529" y="-401037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765775" y="-121425"/>
            <a:ext cx="1823569" cy="5563502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7067155" y="340867"/>
            <a:ext cx="2727134" cy="1273696"/>
            <a:chOff x="1438325" y="603625"/>
            <a:chExt cx="1613975" cy="753800"/>
          </a:xfrm>
        </p:grpSpPr>
        <p:sp>
          <p:nvSpPr>
            <p:cNvPr id="15" name="Google Shape;15;p2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600981" y="1424566"/>
            <a:ext cx="694759" cy="3842220"/>
            <a:chOff x="5379800" y="2555600"/>
            <a:chExt cx="236425" cy="1307500"/>
          </a:xfrm>
        </p:grpSpPr>
        <p:sp>
          <p:nvSpPr>
            <p:cNvPr id="22" name="Google Shape;22;p2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7878380" y="1196751"/>
            <a:ext cx="763375" cy="4116611"/>
            <a:chOff x="5133900" y="2478075"/>
            <a:chExt cx="259775" cy="1400875"/>
          </a:xfrm>
        </p:grpSpPr>
        <p:sp>
          <p:nvSpPr>
            <p:cNvPr id="31" name="Google Shape;31;p2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678314" y="690187"/>
            <a:ext cx="1161195" cy="734388"/>
            <a:chOff x="5161625" y="732525"/>
            <a:chExt cx="456050" cy="288425"/>
          </a:xfrm>
        </p:grpSpPr>
        <p:sp>
          <p:nvSpPr>
            <p:cNvPr id="42" name="Google Shape;42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2"/>
          <p:cNvSpPr/>
          <p:nvPr/>
        </p:nvSpPr>
        <p:spPr>
          <a:xfrm>
            <a:off x="780488" y="432811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5400000">
            <a:off x="-569884" y="3259886"/>
            <a:ext cx="1732599" cy="946480"/>
            <a:chOff x="6928067" y="2555588"/>
            <a:chExt cx="1830919" cy="1000190"/>
          </a:xfrm>
        </p:grpSpPr>
        <p:sp>
          <p:nvSpPr>
            <p:cNvPr id="53" name="Google Shape;53;p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Google Shape;64;p2"/>
          <p:cNvSpPr/>
          <p:nvPr/>
        </p:nvSpPr>
        <p:spPr>
          <a:xfrm rot="9900051">
            <a:off x="3394329" y="-361541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5400000">
            <a:off x="4927603" y="3979301"/>
            <a:ext cx="746297" cy="1909296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 rot="8416454">
            <a:off x="5582023" y="4677212"/>
            <a:ext cx="1161186" cy="734383"/>
            <a:chOff x="5161625" y="732525"/>
            <a:chExt cx="456050" cy="288425"/>
          </a:xfrm>
        </p:grpSpPr>
        <p:sp>
          <p:nvSpPr>
            <p:cNvPr id="67" name="Google Shape;67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2"/>
          <p:cNvGrpSpPr/>
          <p:nvPr/>
        </p:nvGrpSpPr>
        <p:grpSpPr>
          <a:xfrm rot="-5400000">
            <a:off x="3542852" y="-704438"/>
            <a:ext cx="1362411" cy="2352602"/>
            <a:chOff x="428525" y="2080425"/>
            <a:chExt cx="639900" cy="1104975"/>
          </a:xfrm>
        </p:grpSpPr>
        <p:sp>
          <p:nvSpPr>
            <p:cNvPr id="556" name="Google Shape;556;p22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2"/>
          <p:cNvGrpSpPr/>
          <p:nvPr/>
        </p:nvGrpSpPr>
        <p:grpSpPr>
          <a:xfrm rot="8707354" flipH="1">
            <a:off x="3324195" y="201003"/>
            <a:ext cx="1732547" cy="946452"/>
            <a:chOff x="6928067" y="2555588"/>
            <a:chExt cx="1830919" cy="1000190"/>
          </a:xfrm>
        </p:grpSpPr>
        <p:sp>
          <p:nvSpPr>
            <p:cNvPr id="568" name="Google Shape;568;p2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2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70" name="Google Shape;570;p2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9" name="Google Shape;579;p22"/>
          <p:cNvSpPr/>
          <p:nvPr/>
        </p:nvSpPr>
        <p:spPr>
          <a:xfrm>
            <a:off x="3179" y="4393688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6641666">
            <a:off x="-160064" y="42801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/>
          <p:nvPr/>
        </p:nvSpPr>
        <p:spPr>
          <a:xfrm rot="5400000" flipH="1">
            <a:off x="7825645" y="3391586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"/>
          <p:cNvSpPr/>
          <p:nvPr/>
        </p:nvSpPr>
        <p:spPr>
          <a:xfrm rot="-9000008" flipH="1">
            <a:off x="7822248" y="3263593"/>
            <a:ext cx="1528607" cy="1384058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" name="Google Shape;583;p22"/>
          <p:cNvGrpSpPr/>
          <p:nvPr/>
        </p:nvGrpSpPr>
        <p:grpSpPr>
          <a:xfrm>
            <a:off x="1331839" y="4281987"/>
            <a:ext cx="1161195" cy="734388"/>
            <a:chOff x="5161625" y="732525"/>
            <a:chExt cx="456050" cy="288425"/>
          </a:xfrm>
        </p:grpSpPr>
        <p:sp>
          <p:nvSpPr>
            <p:cNvPr id="584" name="Google Shape;58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2"/>
          <p:cNvGrpSpPr/>
          <p:nvPr/>
        </p:nvGrpSpPr>
        <p:grpSpPr>
          <a:xfrm rot="5400000">
            <a:off x="7850126" y="2679112"/>
            <a:ext cx="1161195" cy="734388"/>
            <a:chOff x="5161625" y="732525"/>
            <a:chExt cx="456050" cy="288425"/>
          </a:xfrm>
        </p:grpSpPr>
        <p:sp>
          <p:nvSpPr>
            <p:cNvPr id="594" name="Google Shape;59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3"/>
          <p:cNvGrpSpPr/>
          <p:nvPr/>
        </p:nvGrpSpPr>
        <p:grpSpPr>
          <a:xfrm>
            <a:off x="7583829" y="2419228"/>
            <a:ext cx="1842313" cy="860893"/>
            <a:chOff x="2431350" y="1519275"/>
            <a:chExt cx="925925" cy="432675"/>
          </a:xfrm>
        </p:grpSpPr>
        <p:sp>
          <p:nvSpPr>
            <p:cNvPr id="605" name="Google Shape;605;p2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8393397" y="2311894"/>
            <a:ext cx="519497" cy="2872970"/>
            <a:chOff x="5379800" y="2555600"/>
            <a:chExt cx="236425" cy="1307500"/>
          </a:xfrm>
        </p:grpSpPr>
        <p:sp>
          <p:nvSpPr>
            <p:cNvPr id="612" name="Google Shape;612;p23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3"/>
          <p:cNvGrpSpPr/>
          <p:nvPr/>
        </p:nvGrpSpPr>
        <p:grpSpPr>
          <a:xfrm>
            <a:off x="7853081" y="2141548"/>
            <a:ext cx="570804" cy="3078143"/>
            <a:chOff x="5133900" y="2478075"/>
            <a:chExt cx="259775" cy="1400875"/>
          </a:xfrm>
        </p:grpSpPr>
        <p:sp>
          <p:nvSpPr>
            <p:cNvPr id="621" name="Google Shape;621;p23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23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3"/>
          <p:cNvSpPr/>
          <p:nvPr/>
        </p:nvSpPr>
        <p:spPr>
          <a:xfrm rot="-6299968">
            <a:off x="1076464" y="-132387"/>
            <a:ext cx="1201178" cy="895966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" name="Google Shape;633;p23"/>
          <p:cNvGrpSpPr/>
          <p:nvPr/>
        </p:nvGrpSpPr>
        <p:grpSpPr>
          <a:xfrm rot="5400000">
            <a:off x="1224989" y="3450037"/>
            <a:ext cx="1161195" cy="734388"/>
            <a:chOff x="5161625" y="732525"/>
            <a:chExt cx="456050" cy="288425"/>
          </a:xfrm>
        </p:grpSpPr>
        <p:sp>
          <p:nvSpPr>
            <p:cNvPr id="634" name="Google Shape;634;p2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58" indent="0" algn="ctr">
              <a:buNone/>
              <a:defRPr sz="1125"/>
            </a:lvl2pPr>
            <a:lvl3pPr marL="514316" indent="0" algn="ctr">
              <a:buNone/>
              <a:defRPr sz="1012"/>
            </a:lvl3pPr>
            <a:lvl4pPr marL="771474" indent="0" algn="ctr">
              <a:buNone/>
              <a:defRPr sz="900"/>
            </a:lvl4pPr>
            <a:lvl5pPr marL="1028631" indent="0" algn="ctr">
              <a:buNone/>
              <a:defRPr sz="900"/>
            </a:lvl5pPr>
            <a:lvl6pPr marL="1285789" indent="0" algn="ctr">
              <a:buNone/>
              <a:defRPr sz="900"/>
            </a:lvl6pPr>
            <a:lvl7pPr marL="1542947" indent="0" algn="ctr">
              <a:buNone/>
              <a:defRPr sz="900"/>
            </a:lvl7pPr>
            <a:lvl8pPr marL="1800105" indent="0" algn="ctr">
              <a:buNone/>
              <a:defRPr sz="900"/>
            </a:lvl8pPr>
            <a:lvl9pPr marL="2057263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1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5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6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4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3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7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94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55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8" indent="0">
              <a:buNone/>
              <a:defRPr sz="1125" b="1"/>
            </a:lvl2pPr>
            <a:lvl3pPr marL="514316" indent="0">
              <a:buNone/>
              <a:defRPr sz="1012" b="1"/>
            </a:lvl3pPr>
            <a:lvl4pPr marL="771474" indent="0">
              <a:buNone/>
              <a:defRPr sz="900" b="1"/>
            </a:lvl4pPr>
            <a:lvl5pPr marL="1028631" indent="0">
              <a:buNone/>
              <a:defRPr sz="900" b="1"/>
            </a:lvl5pPr>
            <a:lvl6pPr marL="1285789" indent="0">
              <a:buNone/>
              <a:defRPr sz="900" b="1"/>
            </a:lvl6pPr>
            <a:lvl7pPr marL="1542947" indent="0">
              <a:buNone/>
              <a:defRPr sz="900" b="1"/>
            </a:lvl7pPr>
            <a:lvl8pPr marL="1800105" indent="0">
              <a:buNone/>
              <a:defRPr sz="900" b="1"/>
            </a:lvl8pPr>
            <a:lvl9pPr marL="2057263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8" indent="0">
              <a:buNone/>
              <a:defRPr sz="1125" b="1"/>
            </a:lvl2pPr>
            <a:lvl3pPr marL="514316" indent="0">
              <a:buNone/>
              <a:defRPr sz="1012" b="1"/>
            </a:lvl3pPr>
            <a:lvl4pPr marL="771474" indent="0">
              <a:buNone/>
              <a:defRPr sz="900" b="1"/>
            </a:lvl4pPr>
            <a:lvl5pPr marL="1028631" indent="0">
              <a:buNone/>
              <a:defRPr sz="900" b="1"/>
            </a:lvl5pPr>
            <a:lvl6pPr marL="1285789" indent="0">
              <a:buNone/>
              <a:defRPr sz="900" b="1"/>
            </a:lvl6pPr>
            <a:lvl7pPr marL="1542947" indent="0">
              <a:buNone/>
              <a:defRPr sz="900" b="1"/>
            </a:lvl7pPr>
            <a:lvl8pPr marL="1800105" indent="0">
              <a:buNone/>
              <a:defRPr sz="900" b="1"/>
            </a:lvl8pPr>
            <a:lvl9pPr marL="2057263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8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6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58" indent="0">
              <a:buNone/>
              <a:defRPr sz="787"/>
            </a:lvl2pPr>
            <a:lvl3pPr marL="514316" indent="0">
              <a:buNone/>
              <a:defRPr sz="675"/>
            </a:lvl3pPr>
            <a:lvl4pPr marL="771474" indent="0">
              <a:buNone/>
              <a:defRPr sz="562"/>
            </a:lvl4pPr>
            <a:lvl5pPr marL="1028631" indent="0">
              <a:buNone/>
              <a:defRPr sz="562"/>
            </a:lvl5pPr>
            <a:lvl6pPr marL="1285789" indent="0">
              <a:buNone/>
              <a:defRPr sz="562"/>
            </a:lvl6pPr>
            <a:lvl7pPr marL="1542947" indent="0">
              <a:buNone/>
              <a:defRPr sz="562"/>
            </a:lvl7pPr>
            <a:lvl8pPr marL="1800105" indent="0">
              <a:buNone/>
              <a:defRPr sz="562"/>
            </a:lvl8pPr>
            <a:lvl9pPr marL="2057263" indent="0">
              <a:buNone/>
              <a:defRPr sz="56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3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014225" y="2659250"/>
            <a:ext cx="51156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2014225" y="3763800"/>
            <a:ext cx="51156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-203787" y="142349"/>
            <a:ext cx="1320613" cy="1476518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5400000">
            <a:off x="-367056" y="3890590"/>
            <a:ext cx="2235831" cy="1044780"/>
            <a:chOff x="2431350" y="1519275"/>
            <a:chExt cx="925925" cy="432675"/>
          </a:xfrm>
        </p:grpSpPr>
        <p:sp>
          <p:nvSpPr>
            <p:cNvPr id="82" name="Google Shape;82;p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3600121" flipH="1">
            <a:off x="-227094" y="711710"/>
            <a:ext cx="1732521" cy="946438"/>
            <a:chOff x="6928067" y="2555588"/>
            <a:chExt cx="1830919" cy="1000190"/>
          </a:xfrm>
        </p:grpSpPr>
        <p:sp>
          <p:nvSpPr>
            <p:cNvPr id="89" name="Google Shape;89;p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" name="Google Shape;100;p3"/>
          <p:cNvSpPr/>
          <p:nvPr/>
        </p:nvSpPr>
        <p:spPr>
          <a:xfrm>
            <a:off x="7975800" y="-317325"/>
            <a:ext cx="1320607" cy="333217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rot="-9900051" flipH="1">
            <a:off x="7815004" y="1825997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58" indent="0">
              <a:buNone/>
              <a:defRPr sz="1575"/>
            </a:lvl2pPr>
            <a:lvl3pPr marL="514316" indent="0">
              <a:buNone/>
              <a:defRPr sz="1350"/>
            </a:lvl3pPr>
            <a:lvl4pPr marL="771474" indent="0">
              <a:buNone/>
              <a:defRPr sz="1125"/>
            </a:lvl4pPr>
            <a:lvl5pPr marL="1028631" indent="0">
              <a:buNone/>
              <a:defRPr sz="1125"/>
            </a:lvl5pPr>
            <a:lvl6pPr marL="1285789" indent="0">
              <a:buNone/>
              <a:defRPr sz="1125"/>
            </a:lvl6pPr>
            <a:lvl7pPr marL="1542947" indent="0">
              <a:buNone/>
              <a:defRPr sz="1125"/>
            </a:lvl7pPr>
            <a:lvl8pPr marL="1800105" indent="0">
              <a:buNone/>
              <a:defRPr sz="1125"/>
            </a:lvl8pPr>
            <a:lvl9pPr marL="2057263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58" indent="0">
              <a:buNone/>
              <a:defRPr sz="787"/>
            </a:lvl2pPr>
            <a:lvl3pPr marL="514316" indent="0">
              <a:buNone/>
              <a:defRPr sz="675"/>
            </a:lvl3pPr>
            <a:lvl4pPr marL="771474" indent="0">
              <a:buNone/>
              <a:defRPr sz="562"/>
            </a:lvl4pPr>
            <a:lvl5pPr marL="1028631" indent="0">
              <a:buNone/>
              <a:defRPr sz="562"/>
            </a:lvl5pPr>
            <a:lvl6pPr marL="1285789" indent="0">
              <a:buNone/>
              <a:defRPr sz="562"/>
            </a:lvl6pPr>
            <a:lvl7pPr marL="1542947" indent="0">
              <a:buNone/>
              <a:defRPr sz="562"/>
            </a:lvl7pPr>
            <a:lvl8pPr marL="1800105" indent="0">
              <a:buNone/>
              <a:defRPr sz="562"/>
            </a:lvl8pPr>
            <a:lvl9pPr marL="2057263" indent="0">
              <a:buNone/>
              <a:defRPr sz="56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23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82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1216400" y="3064375"/>
            <a:ext cx="31506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2"/>
          </p:nvPr>
        </p:nvSpPr>
        <p:spPr>
          <a:xfrm>
            <a:off x="4777104" y="3064375"/>
            <a:ext cx="31506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title" idx="3"/>
          </p:nvPr>
        </p:nvSpPr>
        <p:spPr>
          <a:xfrm>
            <a:off x="1216400" y="2609475"/>
            <a:ext cx="31506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 idx="4"/>
          </p:nvPr>
        </p:nvSpPr>
        <p:spPr>
          <a:xfrm>
            <a:off x="4777113" y="2609475"/>
            <a:ext cx="31506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-514300" y="-267800"/>
            <a:ext cx="1320607" cy="333217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 rot="-5400000">
            <a:off x="7606857" y="198228"/>
            <a:ext cx="1842313" cy="860893"/>
            <a:chOff x="2431350" y="1519275"/>
            <a:chExt cx="925925" cy="432675"/>
          </a:xfrm>
        </p:grpSpPr>
        <p:sp>
          <p:nvSpPr>
            <p:cNvPr id="127" name="Google Shape;127;p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5"/>
          <p:cNvGrpSpPr/>
          <p:nvPr/>
        </p:nvGrpSpPr>
        <p:grpSpPr>
          <a:xfrm>
            <a:off x="490310" y="2387944"/>
            <a:ext cx="519497" cy="2872970"/>
            <a:chOff x="5379800" y="2555600"/>
            <a:chExt cx="236425" cy="1307500"/>
          </a:xfrm>
        </p:grpSpPr>
        <p:sp>
          <p:nvSpPr>
            <p:cNvPr id="134" name="Google Shape;134;p5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5"/>
          <p:cNvGrpSpPr/>
          <p:nvPr/>
        </p:nvGrpSpPr>
        <p:grpSpPr>
          <a:xfrm>
            <a:off x="-50006" y="2217598"/>
            <a:ext cx="570804" cy="3078143"/>
            <a:chOff x="5133900" y="2478075"/>
            <a:chExt cx="259775" cy="1400875"/>
          </a:xfrm>
        </p:grpSpPr>
        <p:sp>
          <p:nvSpPr>
            <p:cNvPr id="143" name="Google Shape;143;p5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5"/>
          <p:cNvGrpSpPr/>
          <p:nvPr/>
        </p:nvGrpSpPr>
        <p:grpSpPr>
          <a:xfrm>
            <a:off x="7762965" y="4358025"/>
            <a:ext cx="1161195" cy="734388"/>
            <a:chOff x="5161625" y="732525"/>
            <a:chExt cx="456050" cy="288425"/>
          </a:xfrm>
        </p:grpSpPr>
        <p:sp>
          <p:nvSpPr>
            <p:cNvPr id="154" name="Google Shape;154;p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3866575" y="822775"/>
            <a:ext cx="45642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3866614" y="2024225"/>
            <a:ext cx="4564200" cy="22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7606857" y="122028"/>
            <a:ext cx="1842313" cy="860893"/>
            <a:chOff x="2431350" y="1519275"/>
            <a:chExt cx="925925" cy="432675"/>
          </a:xfrm>
        </p:grpSpPr>
        <p:sp>
          <p:nvSpPr>
            <p:cNvPr id="192" name="Google Shape;192;p7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1221900" y="1560900"/>
            <a:ext cx="3936300" cy="20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0" name="Google Shape;200;p8"/>
          <p:cNvGrpSpPr/>
          <p:nvPr/>
        </p:nvGrpSpPr>
        <p:grpSpPr>
          <a:xfrm>
            <a:off x="-306615" y="146375"/>
            <a:ext cx="2185645" cy="1020796"/>
            <a:chOff x="1438325" y="603625"/>
            <a:chExt cx="1613975" cy="753800"/>
          </a:xfrm>
        </p:grpSpPr>
        <p:sp>
          <p:nvSpPr>
            <p:cNvPr id="201" name="Google Shape;201;p8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rot="5400000" flipH="1">
            <a:off x="51984" y="3997505"/>
            <a:ext cx="1320906" cy="1476955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5400000">
            <a:off x="-712244" y="3880742"/>
            <a:ext cx="1732599" cy="946480"/>
            <a:chOff x="6928067" y="2555588"/>
            <a:chExt cx="1830919" cy="1000190"/>
          </a:xfrm>
        </p:grpSpPr>
        <p:sp>
          <p:nvSpPr>
            <p:cNvPr id="209" name="Google Shape;209;p8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8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211" name="Google Shape;211;p8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0" name="Google Shape;220;p8"/>
          <p:cNvSpPr/>
          <p:nvPr/>
        </p:nvSpPr>
        <p:spPr>
          <a:xfrm rot="8999932">
            <a:off x="-396269" y="4317940"/>
            <a:ext cx="1760234" cy="863126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7293825" y="-288600"/>
            <a:ext cx="2185669" cy="5514811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2061313" y="1768575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0" name="Google Shape;380;p15"/>
          <p:cNvSpPr txBox="1">
            <a:spLocks noGrp="1"/>
          </p:cNvSpPr>
          <p:nvPr>
            <p:ph type="subTitle" idx="1"/>
          </p:nvPr>
        </p:nvSpPr>
        <p:spPr>
          <a:xfrm>
            <a:off x="2061313" y="2223475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5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5"/>
          <p:cNvSpPr txBox="1">
            <a:spLocks noGrp="1"/>
          </p:cNvSpPr>
          <p:nvPr>
            <p:ph type="title" idx="3"/>
          </p:nvPr>
        </p:nvSpPr>
        <p:spPr>
          <a:xfrm>
            <a:off x="4659483" y="1768575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3" name="Google Shape;383;p15"/>
          <p:cNvSpPr txBox="1">
            <a:spLocks noGrp="1"/>
          </p:cNvSpPr>
          <p:nvPr>
            <p:ph type="subTitle" idx="4"/>
          </p:nvPr>
        </p:nvSpPr>
        <p:spPr>
          <a:xfrm>
            <a:off x="4659483" y="2223475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title" idx="5"/>
          </p:nvPr>
        </p:nvSpPr>
        <p:spPr>
          <a:xfrm>
            <a:off x="2061313" y="31973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subTitle" idx="6"/>
          </p:nvPr>
        </p:nvSpPr>
        <p:spPr>
          <a:xfrm>
            <a:off x="2061313" y="36522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5"/>
          <p:cNvSpPr txBox="1">
            <a:spLocks noGrp="1"/>
          </p:cNvSpPr>
          <p:nvPr>
            <p:ph type="title" idx="7"/>
          </p:nvPr>
        </p:nvSpPr>
        <p:spPr>
          <a:xfrm>
            <a:off x="4659483" y="31973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subTitle" idx="8"/>
          </p:nvPr>
        </p:nvSpPr>
        <p:spPr>
          <a:xfrm>
            <a:off x="4659483" y="36522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8" name="Google Shape;388;p15"/>
          <p:cNvGrpSpPr/>
          <p:nvPr/>
        </p:nvGrpSpPr>
        <p:grpSpPr>
          <a:xfrm rot="10800000">
            <a:off x="-294114" y="4366888"/>
            <a:ext cx="1661943" cy="776608"/>
            <a:chOff x="2431350" y="1519275"/>
            <a:chExt cx="925925" cy="432675"/>
          </a:xfrm>
        </p:grpSpPr>
        <p:sp>
          <p:nvSpPr>
            <p:cNvPr id="389" name="Google Shape;389;p1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15"/>
          <p:cNvGrpSpPr/>
          <p:nvPr/>
        </p:nvGrpSpPr>
        <p:grpSpPr>
          <a:xfrm rot="5400000">
            <a:off x="-354070" y="3559411"/>
            <a:ext cx="1161195" cy="734388"/>
            <a:chOff x="5161625" y="732525"/>
            <a:chExt cx="456050" cy="288425"/>
          </a:xfrm>
        </p:grpSpPr>
        <p:sp>
          <p:nvSpPr>
            <p:cNvPr id="396" name="Google Shape;396;p1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5"/>
          <p:cNvSpPr/>
          <p:nvPr/>
        </p:nvSpPr>
        <p:spPr>
          <a:xfrm rot="10800000">
            <a:off x="8218637" y="-101255"/>
            <a:ext cx="1145014" cy="1280188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15"/>
          <p:cNvGrpSpPr/>
          <p:nvPr/>
        </p:nvGrpSpPr>
        <p:grpSpPr>
          <a:xfrm rot="10800000" flipH="1">
            <a:off x="7709445" y="-355550"/>
            <a:ext cx="1501903" cy="820456"/>
            <a:chOff x="6928067" y="2555588"/>
            <a:chExt cx="1830919" cy="1000190"/>
          </a:xfrm>
        </p:grpSpPr>
        <p:sp>
          <p:nvSpPr>
            <p:cNvPr id="407" name="Google Shape;407;p15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8" name="Google Shape;408;p15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409" name="Google Shape;409;p15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8" name="Google Shape;418;p15"/>
          <p:cNvSpPr/>
          <p:nvPr/>
        </p:nvSpPr>
        <p:spPr>
          <a:xfrm rot="7200088" flipH="1">
            <a:off x="8040008" y="-33406"/>
            <a:ext cx="1525780" cy="748157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"/>
          <p:cNvSpPr txBox="1">
            <a:spLocks noGrp="1"/>
          </p:cNvSpPr>
          <p:nvPr>
            <p:ph type="title"/>
          </p:nvPr>
        </p:nvSpPr>
        <p:spPr>
          <a:xfrm>
            <a:off x="83846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"/>
          </p:nvPr>
        </p:nvSpPr>
        <p:spPr>
          <a:xfrm>
            <a:off x="83846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title" idx="3"/>
          </p:nvPr>
        </p:nvSpPr>
        <p:spPr>
          <a:xfrm>
            <a:off x="336043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subTitle" idx="4"/>
          </p:nvPr>
        </p:nvSpPr>
        <p:spPr>
          <a:xfrm>
            <a:off x="336043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6"/>
          <p:cNvSpPr txBox="1">
            <a:spLocks noGrp="1"/>
          </p:cNvSpPr>
          <p:nvPr>
            <p:ph type="title" idx="5"/>
          </p:nvPr>
        </p:nvSpPr>
        <p:spPr>
          <a:xfrm>
            <a:off x="83846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6" name="Google Shape;426;p16"/>
          <p:cNvSpPr txBox="1">
            <a:spLocks noGrp="1"/>
          </p:cNvSpPr>
          <p:nvPr>
            <p:ph type="subTitle" idx="6"/>
          </p:nvPr>
        </p:nvSpPr>
        <p:spPr>
          <a:xfrm>
            <a:off x="83846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6"/>
          <p:cNvSpPr txBox="1">
            <a:spLocks noGrp="1"/>
          </p:cNvSpPr>
          <p:nvPr>
            <p:ph type="title" idx="7"/>
          </p:nvPr>
        </p:nvSpPr>
        <p:spPr>
          <a:xfrm>
            <a:off x="336043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8"/>
          </p:nvPr>
        </p:nvSpPr>
        <p:spPr>
          <a:xfrm>
            <a:off x="336043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6"/>
          <p:cNvSpPr txBox="1">
            <a:spLocks noGrp="1"/>
          </p:cNvSpPr>
          <p:nvPr>
            <p:ph type="title" idx="9"/>
          </p:nvPr>
        </p:nvSpPr>
        <p:spPr>
          <a:xfrm>
            <a:off x="588238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subTitle" idx="13"/>
          </p:nvPr>
        </p:nvSpPr>
        <p:spPr>
          <a:xfrm>
            <a:off x="588238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title" idx="14"/>
          </p:nvPr>
        </p:nvSpPr>
        <p:spPr>
          <a:xfrm>
            <a:off x="588238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subTitle" idx="15"/>
          </p:nvPr>
        </p:nvSpPr>
        <p:spPr>
          <a:xfrm>
            <a:off x="588238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8201521" y="-152400"/>
            <a:ext cx="1475859" cy="1093135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>
            <a:off x="8305463" y="29246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/>
          <p:nvPr/>
        </p:nvSpPr>
        <p:spPr>
          <a:xfrm>
            <a:off x="-264500" y="4198225"/>
            <a:ext cx="977725" cy="109315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16"/>
          <p:cNvGrpSpPr/>
          <p:nvPr/>
        </p:nvGrpSpPr>
        <p:grpSpPr>
          <a:xfrm rot="5400000">
            <a:off x="-295385" y="3599550"/>
            <a:ext cx="1161195" cy="734388"/>
            <a:chOff x="5161625" y="732525"/>
            <a:chExt cx="456050" cy="288425"/>
          </a:xfrm>
        </p:grpSpPr>
        <p:sp>
          <p:nvSpPr>
            <p:cNvPr id="437" name="Google Shape;437;p16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8" r:id="rId6"/>
    <p:sldLayoutId id="2147483661" r:id="rId7"/>
    <p:sldLayoutId id="2147483662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16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9" indent="-128579" algn="l" defTabSz="514316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37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894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52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157211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4368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526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684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842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58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16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474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31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789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947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105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263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8.xml"/><Relationship Id="rId7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0.xml"/><Relationship Id="rId5" Type="http://schemas.openxmlformats.org/officeDocument/2006/relationships/slide" Target="slide22.xml"/><Relationship Id="rId10" Type="http://schemas.openxmlformats.org/officeDocument/2006/relationships/slide" Target="slide12.xml"/><Relationship Id="rId4" Type="http://schemas.openxmlformats.org/officeDocument/2006/relationships/slide" Target="slide21.xml"/><Relationship Id="rId9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6"/>
          <p:cNvSpPr txBox="1">
            <a:spLocks noGrp="1"/>
          </p:cNvSpPr>
          <p:nvPr>
            <p:ph type="ctrTitle"/>
          </p:nvPr>
        </p:nvSpPr>
        <p:spPr>
          <a:xfrm>
            <a:off x="554506" y="997872"/>
            <a:ext cx="8034983" cy="267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br>
              <a:rPr lang="en" sz="6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TRẢI NGHIỆM CỦA EM</a:t>
            </a:r>
            <a:endParaRPr sz="6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2" name="Google Shape;652;p26"/>
          <p:cNvSpPr txBox="1">
            <a:spLocks noGrp="1"/>
          </p:cNvSpPr>
          <p:nvPr>
            <p:ph type="subTitle" idx="1"/>
          </p:nvPr>
        </p:nvSpPr>
        <p:spPr>
          <a:xfrm>
            <a:off x="2360988" y="4673951"/>
            <a:ext cx="58005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…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3" name="Google Shape;653;p26"/>
          <p:cNvCxnSpPr/>
          <p:nvPr/>
        </p:nvCxnSpPr>
        <p:spPr>
          <a:xfrm>
            <a:off x="2731075" y="4130944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652;p26">
            <a:extLst>
              <a:ext uri="{FF2B5EF4-FFF2-40B4-BE49-F238E27FC236}">
                <a16:creationId xmlns:a16="http://schemas.microsoft.com/office/drawing/2014/main" id="{13FB1A87-99AF-8B48-810C-8F048A0554F4}"/>
              </a:ext>
            </a:extLst>
          </p:cNvPr>
          <p:cNvSpPr txBox="1">
            <a:spLocks/>
          </p:cNvSpPr>
          <p:nvPr/>
        </p:nvSpPr>
        <p:spPr>
          <a:xfrm>
            <a:off x="1671748" y="619369"/>
            <a:ext cx="58005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43;p32">
            <a:extLst>
              <a:ext uri="{FF2B5EF4-FFF2-40B4-BE49-F238E27FC236}">
                <a16:creationId xmlns:a16="http://schemas.microsoft.com/office/drawing/2014/main" id="{B930514F-9957-4E4D-8CE4-6E7F1FD4B681}"/>
              </a:ext>
            </a:extLst>
          </p:cNvPr>
          <p:cNvSpPr/>
          <p:nvPr/>
        </p:nvSpPr>
        <p:spPr>
          <a:xfrm>
            <a:off x="885658" y="590693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744;p32">
            <a:extLst>
              <a:ext uri="{FF2B5EF4-FFF2-40B4-BE49-F238E27FC236}">
                <a16:creationId xmlns:a16="http://schemas.microsoft.com/office/drawing/2014/main" id="{9B4694F0-BE4E-CA46-8AF3-8E43A8FE61C8}"/>
              </a:ext>
            </a:extLst>
          </p:cNvPr>
          <p:cNvSpPr/>
          <p:nvPr/>
        </p:nvSpPr>
        <p:spPr>
          <a:xfrm>
            <a:off x="931828" y="1598668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745;p32">
            <a:extLst>
              <a:ext uri="{FF2B5EF4-FFF2-40B4-BE49-F238E27FC236}">
                <a16:creationId xmlns:a16="http://schemas.microsoft.com/office/drawing/2014/main" id="{3771473A-0431-6C46-9272-E0F52C80CF47}"/>
              </a:ext>
            </a:extLst>
          </p:cNvPr>
          <p:cNvSpPr/>
          <p:nvPr/>
        </p:nvSpPr>
        <p:spPr>
          <a:xfrm>
            <a:off x="997396" y="2747406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746;p32">
            <a:extLst>
              <a:ext uri="{FF2B5EF4-FFF2-40B4-BE49-F238E27FC236}">
                <a16:creationId xmlns:a16="http://schemas.microsoft.com/office/drawing/2014/main" id="{6BE9B975-508B-8146-9E80-4DBD7BA631EF}"/>
              </a:ext>
            </a:extLst>
          </p:cNvPr>
          <p:cNvGrpSpPr/>
          <p:nvPr/>
        </p:nvGrpSpPr>
        <p:grpSpPr>
          <a:xfrm>
            <a:off x="1160049" y="1738204"/>
            <a:ext cx="161003" cy="338348"/>
            <a:chOff x="5080560" y="4354545"/>
            <a:chExt cx="241746" cy="470319"/>
          </a:xfrm>
        </p:grpSpPr>
        <p:sp>
          <p:nvSpPr>
            <p:cNvPr id="28" name="Google Shape;747;p32">
              <a:extLst>
                <a:ext uri="{FF2B5EF4-FFF2-40B4-BE49-F238E27FC236}">
                  <a16:creationId xmlns:a16="http://schemas.microsoft.com/office/drawing/2014/main" id="{B33A9C73-903A-784C-9A08-AC41111A0954}"/>
                </a:ext>
              </a:extLst>
            </p:cNvPr>
            <p:cNvSpPr/>
            <p:nvPr/>
          </p:nvSpPr>
          <p:spPr>
            <a:xfrm>
              <a:off x="5080560" y="4354545"/>
              <a:ext cx="241746" cy="470319"/>
            </a:xfrm>
            <a:custGeom>
              <a:avLst/>
              <a:gdLst/>
              <a:ahLst/>
              <a:cxnLst/>
              <a:rect l="l" t="t" r="r" b="b"/>
              <a:pathLst>
                <a:path w="11323" h="22029" extrusionOk="0">
                  <a:moveTo>
                    <a:pt x="5983" y="5622"/>
                  </a:moveTo>
                  <a:cubicBezTo>
                    <a:pt x="6441" y="5781"/>
                    <a:pt x="6720" y="6246"/>
                    <a:pt x="6641" y="6724"/>
                  </a:cubicBezTo>
                  <a:cubicBezTo>
                    <a:pt x="6558" y="7202"/>
                    <a:pt x="6145" y="7554"/>
                    <a:pt x="5660" y="7554"/>
                  </a:cubicBezTo>
                  <a:cubicBezTo>
                    <a:pt x="5174" y="7554"/>
                    <a:pt x="4761" y="7202"/>
                    <a:pt x="4682" y="6724"/>
                  </a:cubicBezTo>
                  <a:cubicBezTo>
                    <a:pt x="4603" y="6246"/>
                    <a:pt x="4878" y="5781"/>
                    <a:pt x="5340" y="5622"/>
                  </a:cubicBezTo>
                  <a:lnTo>
                    <a:pt x="5340" y="6562"/>
                  </a:lnTo>
                  <a:cubicBezTo>
                    <a:pt x="5336" y="6737"/>
                    <a:pt x="5481" y="6883"/>
                    <a:pt x="5658" y="6883"/>
                  </a:cubicBezTo>
                  <a:cubicBezTo>
                    <a:pt x="5662" y="6883"/>
                    <a:pt x="5666" y="6883"/>
                    <a:pt x="5670" y="6882"/>
                  </a:cubicBezTo>
                  <a:cubicBezTo>
                    <a:pt x="5849" y="6872"/>
                    <a:pt x="5987" y="6724"/>
                    <a:pt x="5983" y="6545"/>
                  </a:cubicBezTo>
                  <a:lnTo>
                    <a:pt x="5983" y="5622"/>
                  </a:lnTo>
                  <a:close/>
                  <a:moveTo>
                    <a:pt x="5976" y="2720"/>
                  </a:moveTo>
                  <a:lnTo>
                    <a:pt x="10668" y="5846"/>
                  </a:lnTo>
                  <a:lnTo>
                    <a:pt x="10668" y="18717"/>
                  </a:lnTo>
                  <a:lnTo>
                    <a:pt x="9229" y="18717"/>
                  </a:lnTo>
                  <a:cubicBezTo>
                    <a:pt x="9222" y="18717"/>
                    <a:pt x="9214" y="18716"/>
                    <a:pt x="9206" y="18716"/>
                  </a:cubicBezTo>
                  <a:cubicBezTo>
                    <a:pt x="9037" y="18716"/>
                    <a:pt x="8899" y="18856"/>
                    <a:pt x="8902" y="19031"/>
                  </a:cubicBezTo>
                  <a:cubicBezTo>
                    <a:pt x="8902" y="19210"/>
                    <a:pt x="9229" y="19361"/>
                    <a:pt x="9229" y="19361"/>
                  </a:cubicBezTo>
                  <a:lnTo>
                    <a:pt x="10668" y="19361"/>
                  </a:lnTo>
                  <a:lnTo>
                    <a:pt x="10668" y="21165"/>
                  </a:lnTo>
                  <a:lnTo>
                    <a:pt x="10668" y="21165"/>
                  </a:lnTo>
                  <a:lnTo>
                    <a:pt x="9367" y="20518"/>
                  </a:lnTo>
                  <a:cubicBezTo>
                    <a:pt x="9321" y="20495"/>
                    <a:pt x="9271" y="20484"/>
                    <a:pt x="9221" y="20484"/>
                  </a:cubicBezTo>
                  <a:cubicBezTo>
                    <a:pt x="9171" y="20484"/>
                    <a:pt x="9121" y="20495"/>
                    <a:pt x="9075" y="20518"/>
                  </a:cubicBezTo>
                  <a:lnTo>
                    <a:pt x="7439" y="21334"/>
                  </a:lnTo>
                  <a:lnTo>
                    <a:pt x="5804" y="20518"/>
                  </a:lnTo>
                  <a:cubicBezTo>
                    <a:pt x="5760" y="20494"/>
                    <a:pt x="5708" y="20483"/>
                    <a:pt x="5656" y="20483"/>
                  </a:cubicBezTo>
                  <a:cubicBezTo>
                    <a:pt x="5608" y="20483"/>
                    <a:pt x="5556" y="20494"/>
                    <a:pt x="5512" y="20518"/>
                  </a:cubicBezTo>
                  <a:lnTo>
                    <a:pt x="3877" y="21334"/>
                  </a:lnTo>
                  <a:lnTo>
                    <a:pt x="2241" y="20518"/>
                  </a:lnTo>
                  <a:cubicBezTo>
                    <a:pt x="2195" y="20495"/>
                    <a:pt x="2145" y="20484"/>
                    <a:pt x="2095" y="20484"/>
                  </a:cubicBezTo>
                  <a:cubicBezTo>
                    <a:pt x="2045" y="20484"/>
                    <a:pt x="1995" y="20495"/>
                    <a:pt x="1949" y="20518"/>
                  </a:cubicBezTo>
                  <a:lnTo>
                    <a:pt x="641" y="21168"/>
                  </a:lnTo>
                  <a:lnTo>
                    <a:pt x="641" y="19361"/>
                  </a:lnTo>
                  <a:lnTo>
                    <a:pt x="7612" y="19361"/>
                  </a:lnTo>
                  <a:cubicBezTo>
                    <a:pt x="7612" y="19361"/>
                    <a:pt x="7942" y="19210"/>
                    <a:pt x="7942" y="19031"/>
                  </a:cubicBezTo>
                  <a:cubicBezTo>
                    <a:pt x="7945" y="18856"/>
                    <a:pt x="7807" y="18716"/>
                    <a:pt x="7636" y="18716"/>
                  </a:cubicBezTo>
                  <a:cubicBezTo>
                    <a:pt x="7628" y="18716"/>
                    <a:pt x="7620" y="18717"/>
                    <a:pt x="7612" y="18717"/>
                  </a:cubicBezTo>
                  <a:lnTo>
                    <a:pt x="641" y="18717"/>
                  </a:lnTo>
                  <a:lnTo>
                    <a:pt x="641" y="5846"/>
                  </a:lnTo>
                  <a:lnTo>
                    <a:pt x="5333" y="2720"/>
                  </a:lnTo>
                  <a:lnTo>
                    <a:pt x="5333" y="4955"/>
                  </a:lnTo>
                  <a:cubicBezTo>
                    <a:pt x="4507" y="5120"/>
                    <a:pt x="3942" y="5884"/>
                    <a:pt x="4025" y="6724"/>
                  </a:cubicBezTo>
                  <a:cubicBezTo>
                    <a:pt x="4107" y="7560"/>
                    <a:pt x="4813" y="8197"/>
                    <a:pt x="5656" y="8197"/>
                  </a:cubicBezTo>
                  <a:cubicBezTo>
                    <a:pt x="6496" y="8197"/>
                    <a:pt x="7202" y="7560"/>
                    <a:pt x="7285" y="6724"/>
                  </a:cubicBezTo>
                  <a:cubicBezTo>
                    <a:pt x="7367" y="5884"/>
                    <a:pt x="6803" y="5120"/>
                    <a:pt x="5976" y="4955"/>
                  </a:cubicBezTo>
                  <a:lnTo>
                    <a:pt x="5976" y="2720"/>
                  </a:lnTo>
                  <a:close/>
                  <a:moveTo>
                    <a:pt x="5658" y="1"/>
                  </a:moveTo>
                  <a:cubicBezTo>
                    <a:pt x="5481" y="1"/>
                    <a:pt x="5336" y="146"/>
                    <a:pt x="5340" y="325"/>
                  </a:cubicBezTo>
                  <a:lnTo>
                    <a:pt x="5340" y="1936"/>
                  </a:lnTo>
                  <a:lnTo>
                    <a:pt x="148" y="5395"/>
                  </a:lnTo>
                  <a:cubicBezTo>
                    <a:pt x="56" y="5454"/>
                    <a:pt x="0" y="5557"/>
                    <a:pt x="4" y="5667"/>
                  </a:cubicBezTo>
                  <a:lnTo>
                    <a:pt x="4" y="21695"/>
                  </a:lnTo>
                  <a:cubicBezTo>
                    <a:pt x="0" y="21771"/>
                    <a:pt x="25" y="21843"/>
                    <a:pt x="73" y="21905"/>
                  </a:cubicBezTo>
                  <a:cubicBezTo>
                    <a:pt x="135" y="21984"/>
                    <a:pt x="228" y="22029"/>
                    <a:pt x="331" y="22029"/>
                  </a:cubicBezTo>
                  <a:cubicBezTo>
                    <a:pt x="379" y="22029"/>
                    <a:pt x="431" y="22015"/>
                    <a:pt x="475" y="21994"/>
                  </a:cubicBezTo>
                  <a:lnTo>
                    <a:pt x="2107" y="21179"/>
                  </a:lnTo>
                  <a:lnTo>
                    <a:pt x="3739" y="21994"/>
                  </a:lnTo>
                  <a:cubicBezTo>
                    <a:pt x="3784" y="22017"/>
                    <a:pt x="3834" y="22028"/>
                    <a:pt x="3884" y="22028"/>
                  </a:cubicBezTo>
                  <a:cubicBezTo>
                    <a:pt x="3934" y="22028"/>
                    <a:pt x="3985" y="22017"/>
                    <a:pt x="4031" y="21994"/>
                  </a:cubicBezTo>
                  <a:lnTo>
                    <a:pt x="5660" y="21179"/>
                  </a:lnTo>
                  <a:lnTo>
                    <a:pt x="7291" y="21994"/>
                  </a:lnTo>
                  <a:cubicBezTo>
                    <a:pt x="7338" y="22017"/>
                    <a:pt x="7388" y="22028"/>
                    <a:pt x="7438" y="22028"/>
                  </a:cubicBezTo>
                  <a:cubicBezTo>
                    <a:pt x="7488" y="22028"/>
                    <a:pt x="7538" y="22017"/>
                    <a:pt x="7584" y="21994"/>
                  </a:cubicBezTo>
                  <a:lnTo>
                    <a:pt x="9216" y="21179"/>
                  </a:lnTo>
                  <a:lnTo>
                    <a:pt x="10847" y="21994"/>
                  </a:lnTo>
                  <a:cubicBezTo>
                    <a:pt x="10894" y="22017"/>
                    <a:pt x="10944" y="22028"/>
                    <a:pt x="10994" y="22028"/>
                  </a:cubicBezTo>
                  <a:cubicBezTo>
                    <a:pt x="11087" y="22028"/>
                    <a:pt x="11178" y="21989"/>
                    <a:pt x="11243" y="21915"/>
                  </a:cubicBezTo>
                  <a:cubicBezTo>
                    <a:pt x="11295" y="21853"/>
                    <a:pt x="11322" y="21774"/>
                    <a:pt x="11319" y="21692"/>
                  </a:cubicBezTo>
                  <a:lnTo>
                    <a:pt x="11319" y="5667"/>
                  </a:lnTo>
                  <a:cubicBezTo>
                    <a:pt x="11319" y="5557"/>
                    <a:pt x="11264" y="5454"/>
                    <a:pt x="11174" y="5395"/>
                  </a:cubicBezTo>
                  <a:lnTo>
                    <a:pt x="5983" y="1936"/>
                  </a:lnTo>
                  <a:lnTo>
                    <a:pt x="5983" y="338"/>
                  </a:lnTo>
                  <a:cubicBezTo>
                    <a:pt x="5987" y="159"/>
                    <a:pt x="5849" y="11"/>
                    <a:pt x="5670" y="1"/>
                  </a:cubicBezTo>
                  <a:cubicBezTo>
                    <a:pt x="5666" y="1"/>
                    <a:pt x="5662" y="1"/>
                    <a:pt x="5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48;p32">
              <a:extLst>
                <a:ext uri="{FF2B5EF4-FFF2-40B4-BE49-F238E27FC236}">
                  <a16:creationId xmlns:a16="http://schemas.microsoft.com/office/drawing/2014/main" id="{016284A0-4D14-3C4A-A7F5-D31243B303B0}"/>
                </a:ext>
              </a:extLst>
            </p:cNvPr>
            <p:cNvSpPr/>
            <p:nvPr/>
          </p:nvSpPr>
          <p:spPr>
            <a:xfrm>
              <a:off x="5132075" y="4579069"/>
              <a:ext cx="139522" cy="135316"/>
            </a:xfrm>
            <a:custGeom>
              <a:avLst/>
              <a:gdLst/>
              <a:ahLst/>
              <a:cxnLst/>
              <a:rect l="l" t="t" r="r" b="b"/>
              <a:pathLst>
                <a:path w="6535" h="6338" extrusionOk="0">
                  <a:moveTo>
                    <a:pt x="3566" y="625"/>
                  </a:moveTo>
                  <a:cubicBezTo>
                    <a:pt x="3979" y="625"/>
                    <a:pt x="4398" y="736"/>
                    <a:pt x="4779" y="971"/>
                  </a:cubicBezTo>
                  <a:lnTo>
                    <a:pt x="4768" y="971"/>
                  </a:lnTo>
                  <a:cubicBezTo>
                    <a:pt x="4589" y="971"/>
                    <a:pt x="4445" y="1112"/>
                    <a:pt x="4445" y="1291"/>
                  </a:cubicBezTo>
                  <a:cubicBezTo>
                    <a:pt x="4445" y="1470"/>
                    <a:pt x="4589" y="1615"/>
                    <a:pt x="4768" y="1615"/>
                  </a:cubicBezTo>
                  <a:lnTo>
                    <a:pt x="5457" y="1615"/>
                  </a:lnTo>
                  <a:cubicBezTo>
                    <a:pt x="6245" y="2748"/>
                    <a:pt x="5870" y="4310"/>
                    <a:pt x="4658" y="4968"/>
                  </a:cubicBezTo>
                  <a:lnTo>
                    <a:pt x="4655" y="4968"/>
                  </a:lnTo>
                  <a:lnTo>
                    <a:pt x="4662" y="4958"/>
                  </a:lnTo>
                  <a:cubicBezTo>
                    <a:pt x="4744" y="4803"/>
                    <a:pt x="4689" y="4610"/>
                    <a:pt x="4538" y="4524"/>
                  </a:cubicBezTo>
                  <a:cubicBezTo>
                    <a:pt x="4487" y="4495"/>
                    <a:pt x="4432" y="4481"/>
                    <a:pt x="4377" y="4481"/>
                  </a:cubicBezTo>
                  <a:cubicBezTo>
                    <a:pt x="4268" y="4481"/>
                    <a:pt x="4162" y="4536"/>
                    <a:pt x="4100" y="4634"/>
                  </a:cubicBezTo>
                  <a:lnTo>
                    <a:pt x="3756" y="5233"/>
                  </a:lnTo>
                  <a:cubicBezTo>
                    <a:pt x="3691" y="5240"/>
                    <a:pt x="3629" y="5243"/>
                    <a:pt x="3563" y="5243"/>
                  </a:cubicBezTo>
                  <a:cubicBezTo>
                    <a:pt x="2262" y="5243"/>
                    <a:pt x="1219" y="4169"/>
                    <a:pt x="1257" y="2868"/>
                  </a:cubicBezTo>
                  <a:lnTo>
                    <a:pt x="1257" y="2868"/>
                  </a:lnTo>
                  <a:lnTo>
                    <a:pt x="1260" y="2875"/>
                  </a:lnTo>
                  <a:cubicBezTo>
                    <a:pt x="1321" y="2977"/>
                    <a:pt x="1429" y="3035"/>
                    <a:pt x="1541" y="3035"/>
                  </a:cubicBezTo>
                  <a:cubicBezTo>
                    <a:pt x="1595" y="3035"/>
                    <a:pt x="1650" y="3021"/>
                    <a:pt x="1701" y="2992"/>
                  </a:cubicBezTo>
                  <a:cubicBezTo>
                    <a:pt x="1856" y="2902"/>
                    <a:pt x="1908" y="2706"/>
                    <a:pt x="1822" y="2551"/>
                  </a:cubicBezTo>
                  <a:lnTo>
                    <a:pt x="1477" y="1952"/>
                  </a:lnTo>
                  <a:cubicBezTo>
                    <a:pt x="1873" y="1108"/>
                    <a:pt x="2706" y="625"/>
                    <a:pt x="3566" y="625"/>
                  </a:cubicBezTo>
                  <a:close/>
                  <a:moveTo>
                    <a:pt x="3583" y="0"/>
                  </a:moveTo>
                  <a:cubicBezTo>
                    <a:pt x="2473" y="0"/>
                    <a:pt x="1392" y="625"/>
                    <a:pt x="889" y="1732"/>
                  </a:cubicBezTo>
                  <a:lnTo>
                    <a:pt x="207" y="2124"/>
                  </a:lnTo>
                  <a:cubicBezTo>
                    <a:pt x="63" y="2207"/>
                    <a:pt x="1" y="2383"/>
                    <a:pt x="63" y="2538"/>
                  </a:cubicBezTo>
                  <a:cubicBezTo>
                    <a:pt x="115" y="2662"/>
                    <a:pt x="235" y="2735"/>
                    <a:pt x="360" y="2735"/>
                  </a:cubicBezTo>
                  <a:cubicBezTo>
                    <a:pt x="414" y="2735"/>
                    <a:pt x="469" y="2722"/>
                    <a:pt x="520" y="2692"/>
                  </a:cubicBezTo>
                  <a:lnTo>
                    <a:pt x="644" y="2620"/>
                  </a:lnTo>
                  <a:lnTo>
                    <a:pt x="644" y="2620"/>
                  </a:lnTo>
                  <a:cubicBezTo>
                    <a:pt x="631" y="2730"/>
                    <a:pt x="624" y="2844"/>
                    <a:pt x="624" y="2954"/>
                  </a:cubicBezTo>
                  <a:cubicBezTo>
                    <a:pt x="624" y="4586"/>
                    <a:pt x="1946" y="5908"/>
                    <a:pt x="3577" y="5908"/>
                  </a:cubicBezTo>
                  <a:cubicBezTo>
                    <a:pt x="3674" y="5908"/>
                    <a:pt x="3770" y="5904"/>
                    <a:pt x="3866" y="5894"/>
                  </a:cubicBezTo>
                  <a:lnTo>
                    <a:pt x="4558" y="6293"/>
                  </a:lnTo>
                  <a:cubicBezTo>
                    <a:pt x="4609" y="6323"/>
                    <a:pt x="4665" y="6337"/>
                    <a:pt x="4719" y="6337"/>
                  </a:cubicBezTo>
                  <a:cubicBezTo>
                    <a:pt x="4841" y="6337"/>
                    <a:pt x="4958" y="6267"/>
                    <a:pt x="5013" y="6149"/>
                  </a:cubicBezTo>
                  <a:cubicBezTo>
                    <a:pt x="5078" y="5990"/>
                    <a:pt x="5016" y="5811"/>
                    <a:pt x="4868" y="5729"/>
                  </a:cubicBezTo>
                  <a:lnTo>
                    <a:pt x="4758" y="5663"/>
                  </a:lnTo>
                  <a:cubicBezTo>
                    <a:pt x="5835" y="5192"/>
                    <a:pt x="6531" y="4128"/>
                    <a:pt x="6531" y="2954"/>
                  </a:cubicBezTo>
                  <a:cubicBezTo>
                    <a:pt x="6534" y="2338"/>
                    <a:pt x="6341" y="1735"/>
                    <a:pt x="5980" y="1236"/>
                  </a:cubicBezTo>
                  <a:lnTo>
                    <a:pt x="5980" y="451"/>
                  </a:lnTo>
                  <a:cubicBezTo>
                    <a:pt x="5983" y="272"/>
                    <a:pt x="5846" y="124"/>
                    <a:pt x="5667" y="114"/>
                  </a:cubicBezTo>
                  <a:cubicBezTo>
                    <a:pt x="5663" y="114"/>
                    <a:pt x="5659" y="114"/>
                    <a:pt x="5655" y="114"/>
                  </a:cubicBezTo>
                  <a:cubicBezTo>
                    <a:pt x="5478" y="114"/>
                    <a:pt x="5333" y="259"/>
                    <a:pt x="5336" y="438"/>
                  </a:cubicBezTo>
                  <a:lnTo>
                    <a:pt x="5336" y="579"/>
                  </a:lnTo>
                  <a:cubicBezTo>
                    <a:pt x="4802" y="186"/>
                    <a:pt x="4188" y="0"/>
                    <a:pt x="3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749;p32">
            <a:extLst>
              <a:ext uri="{FF2B5EF4-FFF2-40B4-BE49-F238E27FC236}">
                <a16:creationId xmlns:a16="http://schemas.microsoft.com/office/drawing/2014/main" id="{0775FF99-7495-4D47-A9B7-3AF7589E1E9D}"/>
              </a:ext>
            </a:extLst>
          </p:cNvPr>
          <p:cNvGrpSpPr/>
          <p:nvPr/>
        </p:nvGrpSpPr>
        <p:grpSpPr>
          <a:xfrm>
            <a:off x="1178147" y="2886960"/>
            <a:ext cx="255915" cy="338315"/>
            <a:chOff x="3130546" y="2179157"/>
            <a:chExt cx="384257" cy="470405"/>
          </a:xfrm>
        </p:grpSpPr>
        <p:sp>
          <p:nvSpPr>
            <p:cNvPr id="31" name="Google Shape;750;p32">
              <a:extLst>
                <a:ext uri="{FF2B5EF4-FFF2-40B4-BE49-F238E27FC236}">
                  <a16:creationId xmlns:a16="http://schemas.microsoft.com/office/drawing/2014/main" id="{D355596A-B0F8-1B47-A3D0-9472C90585CA}"/>
                </a:ext>
              </a:extLst>
            </p:cNvPr>
            <p:cNvSpPr/>
            <p:nvPr/>
          </p:nvSpPr>
          <p:spPr>
            <a:xfrm>
              <a:off x="3130546" y="2179157"/>
              <a:ext cx="384257" cy="470405"/>
            </a:xfrm>
            <a:custGeom>
              <a:avLst/>
              <a:gdLst/>
              <a:ahLst/>
              <a:cxnLst/>
              <a:rect l="l" t="t" r="r" b="b"/>
              <a:pathLst>
                <a:path w="17998" h="22033" extrusionOk="0">
                  <a:moveTo>
                    <a:pt x="8979" y="686"/>
                  </a:moveTo>
                  <a:lnTo>
                    <a:pt x="10872" y="1632"/>
                  </a:lnTo>
                  <a:cubicBezTo>
                    <a:pt x="10918" y="1655"/>
                    <a:pt x="10968" y="1666"/>
                    <a:pt x="11018" y="1666"/>
                  </a:cubicBezTo>
                  <a:cubicBezTo>
                    <a:pt x="11067" y="1666"/>
                    <a:pt x="11116" y="1655"/>
                    <a:pt x="11161" y="1632"/>
                  </a:cubicBezTo>
                  <a:lnTo>
                    <a:pt x="12731" y="848"/>
                  </a:lnTo>
                  <a:lnTo>
                    <a:pt x="12731" y="18332"/>
                  </a:lnTo>
                  <a:lnTo>
                    <a:pt x="11030" y="18332"/>
                  </a:lnTo>
                  <a:cubicBezTo>
                    <a:pt x="11028" y="18331"/>
                    <a:pt x="11026" y="18331"/>
                    <a:pt x="11023" y="18331"/>
                  </a:cubicBezTo>
                  <a:cubicBezTo>
                    <a:pt x="10858" y="18331"/>
                    <a:pt x="10720" y="18451"/>
                    <a:pt x="10696" y="18614"/>
                  </a:cubicBezTo>
                  <a:cubicBezTo>
                    <a:pt x="10672" y="18807"/>
                    <a:pt x="10824" y="18979"/>
                    <a:pt x="11017" y="18979"/>
                  </a:cubicBezTo>
                  <a:lnTo>
                    <a:pt x="12800" y="18979"/>
                  </a:lnTo>
                  <a:lnTo>
                    <a:pt x="13192" y="21330"/>
                  </a:lnTo>
                  <a:lnTo>
                    <a:pt x="13202" y="21388"/>
                  </a:lnTo>
                  <a:lnTo>
                    <a:pt x="724" y="21388"/>
                  </a:lnTo>
                  <a:lnTo>
                    <a:pt x="1123" y="18979"/>
                  </a:lnTo>
                  <a:lnTo>
                    <a:pt x="9154" y="18979"/>
                  </a:lnTo>
                  <a:cubicBezTo>
                    <a:pt x="9323" y="18979"/>
                    <a:pt x="9464" y="18858"/>
                    <a:pt x="9488" y="18696"/>
                  </a:cubicBezTo>
                  <a:cubicBezTo>
                    <a:pt x="9512" y="18504"/>
                    <a:pt x="9361" y="18332"/>
                    <a:pt x="9168" y="18332"/>
                  </a:cubicBezTo>
                  <a:lnTo>
                    <a:pt x="1154" y="18332"/>
                  </a:lnTo>
                  <a:lnTo>
                    <a:pt x="1154" y="848"/>
                  </a:lnTo>
                  <a:lnTo>
                    <a:pt x="2724" y="1632"/>
                  </a:lnTo>
                  <a:cubicBezTo>
                    <a:pt x="2769" y="1655"/>
                    <a:pt x="2818" y="1666"/>
                    <a:pt x="2867" y="1666"/>
                  </a:cubicBezTo>
                  <a:cubicBezTo>
                    <a:pt x="2916" y="1666"/>
                    <a:pt x="2965" y="1655"/>
                    <a:pt x="3009" y="1632"/>
                  </a:cubicBezTo>
                  <a:lnTo>
                    <a:pt x="4903" y="686"/>
                  </a:lnTo>
                  <a:lnTo>
                    <a:pt x="6796" y="1632"/>
                  </a:lnTo>
                  <a:cubicBezTo>
                    <a:pt x="6843" y="1655"/>
                    <a:pt x="6893" y="1666"/>
                    <a:pt x="6942" y="1666"/>
                  </a:cubicBezTo>
                  <a:cubicBezTo>
                    <a:pt x="6991" y="1666"/>
                    <a:pt x="7041" y="1655"/>
                    <a:pt x="7085" y="1632"/>
                  </a:cubicBezTo>
                  <a:lnTo>
                    <a:pt x="8979" y="686"/>
                  </a:lnTo>
                  <a:close/>
                  <a:moveTo>
                    <a:pt x="16817" y="844"/>
                  </a:moveTo>
                  <a:lnTo>
                    <a:pt x="16817" y="18655"/>
                  </a:lnTo>
                  <a:cubicBezTo>
                    <a:pt x="16814" y="18672"/>
                    <a:pt x="16817" y="18690"/>
                    <a:pt x="16820" y="18707"/>
                  </a:cubicBezTo>
                  <a:lnTo>
                    <a:pt x="17268" y="21388"/>
                  </a:lnTo>
                  <a:lnTo>
                    <a:pt x="13836" y="21388"/>
                  </a:lnTo>
                  <a:lnTo>
                    <a:pt x="13760" y="20937"/>
                  </a:lnTo>
                  <a:lnTo>
                    <a:pt x="13433" y="18979"/>
                  </a:lnTo>
                  <a:lnTo>
                    <a:pt x="15264" y="18979"/>
                  </a:lnTo>
                  <a:cubicBezTo>
                    <a:pt x="15433" y="18979"/>
                    <a:pt x="15574" y="18858"/>
                    <a:pt x="15598" y="18696"/>
                  </a:cubicBezTo>
                  <a:cubicBezTo>
                    <a:pt x="15622" y="18504"/>
                    <a:pt x="15471" y="18332"/>
                    <a:pt x="15278" y="18332"/>
                  </a:cubicBezTo>
                  <a:lnTo>
                    <a:pt x="13375" y="18332"/>
                  </a:lnTo>
                  <a:lnTo>
                    <a:pt x="13375" y="844"/>
                  </a:lnTo>
                  <a:lnTo>
                    <a:pt x="14948" y="1629"/>
                  </a:lnTo>
                  <a:cubicBezTo>
                    <a:pt x="14994" y="1651"/>
                    <a:pt x="15044" y="1663"/>
                    <a:pt x="15094" y="1663"/>
                  </a:cubicBezTo>
                  <a:cubicBezTo>
                    <a:pt x="15144" y="1663"/>
                    <a:pt x="15194" y="1651"/>
                    <a:pt x="15240" y="1629"/>
                  </a:cubicBezTo>
                  <a:lnTo>
                    <a:pt x="16817" y="844"/>
                  </a:lnTo>
                  <a:close/>
                  <a:moveTo>
                    <a:pt x="17144" y="0"/>
                  </a:moveTo>
                  <a:cubicBezTo>
                    <a:pt x="17094" y="0"/>
                    <a:pt x="17045" y="12"/>
                    <a:pt x="16999" y="35"/>
                  </a:cubicBezTo>
                  <a:lnTo>
                    <a:pt x="15106" y="982"/>
                  </a:lnTo>
                  <a:lnTo>
                    <a:pt x="13213" y="35"/>
                  </a:lnTo>
                  <a:lnTo>
                    <a:pt x="13209" y="35"/>
                  </a:lnTo>
                  <a:lnTo>
                    <a:pt x="13189" y="28"/>
                  </a:lnTo>
                  <a:lnTo>
                    <a:pt x="13171" y="21"/>
                  </a:lnTo>
                  <a:lnTo>
                    <a:pt x="13151" y="15"/>
                  </a:lnTo>
                  <a:lnTo>
                    <a:pt x="13130" y="11"/>
                  </a:lnTo>
                  <a:lnTo>
                    <a:pt x="13109" y="8"/>
                  </a:lnTo>
                  <a:lnTo>
                    <a:pt x="13027" y="8"/>
                  </a:lnTo>
                  <a:lnTo>
                    <a:pt x="13006" y="11"/>
                  </a:lnTo>
                  <a:lnTo>
                    <a:pt x="12989" y="15"/>
                  </a:lnTo>
                  <a:lnTo>
                    <a:pt x="12965" y="21"/>
                  </a:lnTo>
                  <a:lnTo>
                    <a:pt x="12951" y="25"/>
                  </a:lnTo>
                  <a:cubicBezTo>
                    <a:pt x="12941" y="28"/>
                    <a:pt x="12934" y="32"/>
                    <a:pt x="12927" y="35"/>
                  </a:cubicBezTo>
                  <a:lnTo>
                    <a:pt x="12924" y="35"/>
                  </a:lnTo>
                  <a:lnTo>
                    <a:pt x="11030" y="982"/>
                  </a:lnTo>
                  <a:lnTo>
                    <a:pt x="9137" y="35"/>
                  </a:lnTo>
                  <a:cubicBezTo>
                    <a:pt x="9090" y="13"/>
                    <a:pt x="9041" y="2"/>
                    <a:pt x="8991" y="2"/>
                  </a:cubicBezTo>
                  <a:cubicBezTo>
                    <a:pt x="8942" y="2"/>
                    <a:pt x="8893" y="13"/>
                    <a:pt x="8848" y="35"/>
                  </a:cubicBezTo>
                  <a:lnTo>
                    <a:pt x="6954" y="982"/>
                  </a:lnTo>
                  <a:lnTo>
                    <a:pt x="5061" y="35"/>
                  </a:lnTo>
                  <a:cubicBezTo>
                    <a:pt x="5016" y="13"/>
                    <a:pt x="4967" y="2"/>
                    <a:pt x="4918" y="2"/>
                  </a:cubicBezTo>
                  <a:cubicBezTo>
                    <a:pt x="4868" y="2"/>
                    <a:pt x="4818" y="13"/>
                    <a:pt x="4772" y="35"/>
                  </a:cubicBezTo>
                  <a:lnTo>
                    <a:pt x="2879" y="982"/>
                  </a:lnTo>
                  <a:lnTo>
                    <a:pt x="985" y="35"/>
                  </a:lnTo>
                  <a:cubicBezTo>
                    <a:pt x="939" y="13"/>
                    <a:pt x="890" y="2"/>
                    <a:pt x="840" y="2"/>
                  </a:cubicBezTo>
                  <a:cubicBezTo>
                    <a:pt x="782" y="2"/>
                    <a:pt x="724" y="17"/>
                    <a:pt x="672" y="49"/>
                  </a:cubicBezTo>
                  <a:cubicBezTo>
                    <a:pt x="579" y="114"/>
                    <a:pt x="517" y="211"/>
                    <a:pt x="500" y="324"/>
                  </a:cubicBezTo>
                  <a:lnTo>
                    <a:pt x="500" y="18628"/>
                  </a:lnTo>
                  <a:lnTo>
                    <a:pt x="15" y="21657"/>
                  </a:lnTo>
                  <a:cubicBezTo>
                    <a:pt x="1" y="21750"/>
                    <a:pt x="25" y="21846"/>
                    <a:pt x="87" y="21918"/>
                  </a:cubicBezTo>
                  <a:cubicBezTo>
                    <a:pt x="132" y="21971"/>
                    <a:pt x="191" y="22007"/>
                    <a:pt x="258" y="22007"/>
                  </a:cubicBezTo>
                  <a:cubicBezTo>
                    <a:pt x="283" y="22007"/>
                    <a:pt x="308" y="22002"/>
                    <a:pt x="335" y="21991"/>
                  </a:cubicBezTo>
                  <a:lnTo>
                    <a:pt x="13574" y="22032"/>
                  </a:lnTo>
                  <a:lnTo>
                    <a:pt x="17647" y="22032"/>
                  </a:lnTo>
                  <a:cubicBezTo>
                    <a:pt x="17846" y="22032"/>
                    <a:pt x="17998" y="21853"/>
                    <a:pt x="17967" y="21657"/>
                  </a:cubicBezTo>
                  <a:lnTo>
                    <a:pt x="17974" y="21657"/>
                  </a:lnTo>
                  <a:lnTo>
                    <a:pt x="17461" y="18628"/>
                  </a:lnTo>
                  <a:lnTo>
                    <a:pt x="17461" y="324"/>
                  </a:lnTo>
                  <a:cubicBezTo>
                    <a:pt x="17468" y="211"/>
                    <a:pt x="17409" y="107"/>
                    <a:pt x="17316" y="49"/>
                  </a:cubicBezTo>
                  <a:cubicBezTo>
                    <a:pt x="17263" y="17"/>
                    <a:pt x="17204" y="0"/>
                    <a:pt x="17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1;p32">
              <a:extLst>
                <a:ext uri="{FF2B5EF4-FFF2-40B4-BE49-F238E27FC236}">
                  <a16:creationId xmlns:a16="http://schemas.microsoft.com/office/drawing/2014/main" id="{8CE0FFF9-ED0F-3A48-A611-DB9A6A17D4EA}"/>
                </a:ext>
              </a:extLst>
            </p:cNvPr>
            <p:cNvSpPr/>
            <p:nvPr/>
          </p:nvSpPr>
          <p:spPr>
            <a:xfrm>
              <a:off x="3191988" y="2331053"/>
              <a:ext cx="160616" cy="154958"/>
            </a:xfrm>
            <a:custGeom>
              <a:avLst/>
              <a:gdLst/>
              <a:ahLst/>
              <a:cxnLst/>
              <a:rect l="l" t="t" r="r" b="b"/>
              <a:pathLst>
                <a:path w="7523" h="7258" extrusionOk="0">
                  <a:moveTo>
                    <a:pt x="4085" y="643"/>
                  </a:moveTo>
                  <a:cubicBezTo>
                    <a:pt x="4627" y="643"/>
                    <a:pt x="5177" y="805"/>
                    <a:pt x="5660" y="1148"/>
                  </a:cubicBezTo>
                  <a:lnTo>
                    <a:pt x="5488" y="1148"/>
                  </a:lnTo>
                  <a:cubicBezTo>
                    <a:pt x="5486" y="1147"/>
                    <a:pt x="5483" y="1147"/>
                    <a:pt x="5481" y="1147"/>
                  </a:cubicBezTo>
                  <a:cubicBezTo>
                    <a:pt x="5319" y="1147"/>
                    <a:pt x="5181" y="1267"/>
                    <a:pt x="5157" y="1430"/>
                  </a:cubicBezTo>
                  <a:cubicBezTo>
                    <a:pt x="5133" y="1623"/>
                    <a:pt x="5281" y="1795"/>
                    <a:pt x="5478" y="1795"/>
                  </a:cubicBezTo>
                  <a:lnTo>
                    <a:pt x="6307" y="1795"/>
                  </a:lnTo>
                  <a:cubicBezTo>
                    <a:pt x="7298" y="3191"/>
                    <a:pt x="6776" y="5144"/>
                    <a:pt x="5224" y="5858"/>
                  </a:cubicBezTo>
                  <a:lnTo>
                    <a:pt x="5224" y="5858"/>
                  </a:lnTo>
                  <a:lnTo>
                    <a:pt x="5309" y="5709"/>
                  </a:lnTo>
                  <a:cubicBezTo>
                    <a:pt x="5388" y="5578"/>
                    <a:pt x="5364" y="5409"/>
                    <a:pt x="5254" y="5302"/>
                  </a:cubicBezTo>
                  <a:cubicBezTo>
                    <a:pt x="5190" y="5244"/>
                    <a:pt x="5111" y="5217"/>
                    <a:pt x="5034" y="5217"/>
                  </a:cubicBezTo>
                  <a:cubicBezTo>
                    <a:pt x="4924" y="5217"/>
                    <a:pt x="4815" y="5273"/>
                    <a:pt x="4755" y="5378"/>
                  </a:cubicBezTo>
                  <a:lnTo>
                    <a:pt x="4338" y="6098"/>
                  </a:lnTo>
                  <a:cubicBezTo>
                    <a:pt x="4252" y="6105"/>
                    <a:pt x="4166" y="6108"/>
                    <a:pt x="4080" y="6108"/>
                  </a:cubicBezTo>
                  <a:cubicBezTo>
                    <a:pt x="2472" y="6108"/>
                    <a:pt x="1209" y="4724"/>
                    <a:pt x="1360" y="3123"/>
                  </a:cubicBezTo>
                  <a:lnTo>
                    <a:pt x="1360" y="3123"/>
                  </a:lnTo>
                  <a:lnTo>
                    <a:pt x="1453" y="3282"/>
                  </a:lnTo>
                  <a:cubicBezTo>
                    <a:pt x="1514" y="3387"/>
                    <a:pt x="1622" y="3443"/>
                    <a:pt x="1732" y="3443"/>
                  </a:cubicBezTo>
                  <a:cubicBezTo>
                    <a:pt x="1809" y="3443"/>
                    <a:pt x="1887" y="3416"/>
                    <a:pt x="1949" y="3358"/>
                  </a:cubicBezTo>
                  <a:cubicBezTo>
                    <a:pt x="2063" y="3254"/>
                    <a:pt x="2087" y="3082"/>
                    <a:pt x="2008" y="2951"/>
                  </a:cubicBezTo>
                  <a:lnTo>
                    <a:pt x="1595" y="2239"/>
                  </a:lnTo>
                  <a:cubicBezTo>
                    <a:pt x="2061" y="1221"/>
                    <a:pt x="3059" y="643"/>
                    <a:pt x="4085" y="643"/>
                  </a:cubicBezTo>
                  <a:close/>
                  <a:moveTo>
                    <a:pt x="4108" y="0"/>
                  </a:moveTo>
                  <a:cubicBezTo>
                    <a:pt x="2835" y="0"/>
                    <a:pt x="1592" y="719"/>
                    <a:pt x="1020" y="1998"/>
                  </a:cubicBezTo>
                  <a:lnTo>
                    <a:pt x="207" y="2466"/>
                  </a:lnTo>
                  <a:cubicBezTo>
                    <a:pt x="63" y="2545"/>
                    <a:pt x="1" y="2721"/>
                    <a:pt x="63" y="2876"/>
                  </a:cubicBezTo>
                  <a:cubicBezTo>
                    <a:pt x="115" y="3000"/>
                    <a:pt x="235" y="3073"/>
                    <a:pt x="360" y="3073"/>
                  </a:cubicBezTo>
                  <a:cubicBezTo>
                    <a:pt x="414" y="3073"/>
                    <a:pt x="469" y="3060"/>
                    <a:pt x="520" y="3031"/>
                  </a:cubicBezTo>
                  <a:lnTo>
                    <a:pt x="758" y="2893"/>
                  </a:lnTo>
                  <a:lnTo>
                    <a:pt x="758" y="2893"/>
                  </a:lnTo>
                  <a:cubicBezTo>
                    <a:pt x="458" y="4954"/>
                    <a:pt x="2065" y="6759"/>
                    <a:pt x="4093" y="6759"/>
                  </a:cubicBezTo>
                  <a:cubicBezTo>
                    <a:pt x="4209" y="6759"/>
                    <a:pt x="4326" y="6754"/>
                    <a:pt x="4445" y="6741"/>
                  </a:cubicBezTo>
                  <a:lnTo>
                    <a:pt x="5261" y="7213"/>
                  </a:lnTo>
                  <a:cubicBezTo>
                    <a:pt x="5312" y="7243"/>
                    <a:pt x="5367" y="7257"/>
                    <a:pt x="5422" y="7257"/>
                  </a:cubicBezTo>
                  <a:cubicBezTo>
                    <a:pt x="5555" y="7257"/>
                    <a:pt x="5682" y="7174"/>
                    <a:pt x="5729" y="7037"/>
                  </a:cubicBezTo>
                  <a:cubicBezTo>
                    <a:pt x="5777" y="6889"/>
                    <a:pt x="5712" y="6728"/>
                    <a:pt x="5577" y="6652"/>
                  </a:cubicBezTo>
                  <a:lnTo>
                    <a:pt x="5350" y="6521"/>
                  </a:lnTo>
                  <a:cubicBezTo>
                    <a:pt x="6562" y="6039"/>
                    <a:pt x="7388" y="4900"/>
                    <a:pt x="7471" y="3595"/>
                  </a:cubicBezTo>
                  <a:cubicBezTo>
                    <a:pt x="7522" y="2814"/>
                    <a:pt x="7299" y="2039"/>
                    <a:pt x="6837" y="1406"/>
                  </a:cubicBezTo>
                  <a:lnTo>
                    <a:pt x="6837" y="459"/>
                  </a:lnTo>
                  <a:cubicBezTo>
                    <a:pt x="6837" y="277"/>
                    <a:pt x="6689" y="136"/>
                    <a:pt x="6516" y="136"/>
                  </a:cubicBezTo>
                  <a:cubicBezTo>
                    <a:pt x="6503" y="136"/>
                    <a:pt x="6489" y="137"/>
                    <a:pt x="6476" y="139"/>
                  </a:cubicBezTo>
                  <a:cubicBezTo>
                    <a:pt x="6311" y="163"/>
                    <a:pt x="6190" y="304"/>
                    <a:pt x="6194" y="469"/>
                  </a:cubicBezTo>
                  <a:lnTo>
                    <a:pt x="6194" y="728"/>
                  </a:lnTo>
                  <a:cubicBezTo>
                    <a:pt x="5567" y="233"/>
                    <a:pt x="4832" y="0"/>
                    <a:pt x="4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752;p32">
            <a:extLst>
              <a:ext uri="{FF2B5EF4-FFF2-40B4-BE49-F238E27FC236}">
                <a16:creationId xmlns:a16="http://schemas.microsoft.com/office/drawing/2014/main" id="{DC0C886F-4C6C-2A4A-8082-B4020658D2A8}"/>
              </a:ext>
            </a:extLst>
          </p:cNvPr>
          <p:cNvGrpSpPr/>
          <p:nvPr/>
        </p:nvGrpSpPr>
        <p:grpSpPr>
          <a:xfrm>
            <a:off x="1039368" y="730236"/>
            <a:ext cx="310005" cy="338320"/>
            <a:chOff x="2506245" y="2137868"/>
            <a:chExt cx="465473" cy="470084"/>
          </a:xfrm>
        </p:grpSpPr>
        <p:sp>
          <p:nvSpPr>
            <p:cNvPr id="34" name="Google Shape;753;p32">
              <a:extLst>
                <a:ext uri="{FF2B5EF4-FFF2-40B4-BE49-F238E27FC236}">
                  <a16:creationId xmlns:a16="http://schemas.microsoft.com/office/drawing/2014/main" id="{FE1FE184-5314-7E4E-9176-D77AEDBD1D7A}"/>
                </a:ext>
              </a:extLst>
            </p:cNvPr>
            <p:cNvSpPr/>
            <p:nvPr/>
          </p:nvSpPr>
          <p:spPr>
            <a:xfrm>
              <a:off x="2506245" y="2137868"/>
              <a:ext cx="465473" cy="470084"/>
            </a:xfrm>
            <a:custGeom>
              <a:avLst/>
              <a:gdLst/>
              <a:ahLst/>
              <a:cxnLst/>
              <a:rect l="l" t="t" r="r" b="b"/>
              <a:pathLst>
                <a:path w="21802" h="22018" extrusionOk="0">
                  <a:moveTo>
                    <a:pt x="1206" y="2837"/>
                  </a:moveTo>
                  <a:lnTo>
                    <a:pt x="1206" y="2837"/>
                  </a:lnTo>
                  <a:cubicBezTo>
                    <a:pt x="1157" y="3067"/>
                    <a:pt x="1133" y="3305"/>
                    <a:pt x="1137" y="3539"/>
                  </a:cubicBezTo>
                  <a:lnTo>
                    <a:pt x="1137" y="4210"/>
                  </a:lnTo>
                  <a:cubicBezTo>
                    <a:pt x="538" y="3924"/>
                    <a:pt x="582" y="3060"/>
                    <a:pt x="1206" y="2837"/>
                  </a:cubicBezTo>
                  <a:close/>
                  <a:moveTo>
                    <a:pt x="20159" y="2791"/>
                  </a:moveTo>
                  <a:cubicBezTo>
                    <a:pt x="20543" y="2791"/>
                    <a:pt x="20910" y="3090"/>
                    <a:pt x="20910" y="3539"/>
                  </a:cubicBezTo>
                  <a:cubicBezTo>
                    <a:pt x="20910" y="3949"/>
                    <a:pt x="20579" y="4282"/>
                    <a:pt x="20170" y="4286"/>
                  </a:cubicBezTo>
                  <a:lnTo>
                    <a:pt x="20166" y="4286"/>
                  </a:lnTo>
                  <a:cubicBezTo>
                    <a:pt x="19498" y="4286"/>
                    <a:pt x="19168" y="3484"/>
                    <a:pt x="19636" y="3012"/>
                  </a:cubicBezTo>
                  <a:cubicBezTo>
                    <a:pt x="19789" y="2860"/>
                    <a:pt x="19976" y="2791"/>
                    <a:pt x="20159" y="2791"/>
                  </a:cubicBezTo>
                  <a:close/>
                  <a:moveTo>
                    <a:pt x="19003" y="2795"/>
                  </a:moveTo>
                  <a:cubicBezTo>
                    <a:pt x="18710" y="3257"/>
                    <a:pt x="18710" y="3842"/>
                    <a:pt x="19003" y="4303"/>
                  </a:cubicBezTo>
                  <a:lnTo>
                    <a:pt x="17502" y="4303"/>
                  </a:lnTo>
                  <a:cubicBezTo>
                    <a:pt x="17164" y="4303"/>
                    <a:pt x="16820" y="4035"/>
                    <a:pt x="16755" y="3704"/>
                  </a:cubicBezTo>
                  <a:cubicBezTo>
                    <a:pt x="16655" y="3236"/>
                    <a:pt x="17013" y="2795"/>
                    <a:pt x="17491" y="2795"/>
                  </a:cubicBezTo>
                  <a:close/>
                  <a:moveTo>
                    <a:pt x="14603" y="5556"/>
                  </a:moveTo>
                  <a:cubicBezTo>
                    <a:pt x="14837" y="5887"/>
                    <a:pt x="15127" y="6176"/>
                    <a:pt x="15457" y="6410"/>
                  </a:cubicBezTo>
                  <a:lnTo>
                    <a:pt x="14603" y="6410"/>
                  </a:lnTo>
                  <a:lnTo>
                    <a:pt x="14603" y="5556"/>
                  </a:lnTo>
                  <a:close/>
                  <a:moveTo>
                    <a:pt x="17498" y="650"/>
                  </a:moveTo>
                  <a:cubicBezTo>
                    <a:pt x="18571" y="650"/>
                    <a:pt x="19536" y="1236"/>
                    <a:pt x="20039" y="2152"/>
                  </a:cubicBezTo>
                  <a:lnTo>
                    <a:pt x="17516" y="2152"/>
                  </a:lnTo>
                  <a:cubicBezTo>
                    <a:pt x="16855" y="2152"/>
                    <a:pt x="16211" y="2685"/>
                    <a:pt x="16115" y="3339"/>
                  </a:cubicBezTo>
                  <a:cubicBezTo>
                    <a:pt x="15991" y="4186"/>
                    <a:pt x="16645" y="4947"/>
                    <a:pt x="17498" y="4947"/>
                  </a:cubicBezTo>
                  <a:lnTo>
                    <a:pt x="20039" y="4947"/>
                  </a:lnTo>
                  <a:cubicBezTo>
                    <a:pt x="19529" y="5873"/>
                    <a:pt x="18555" y="6448"/>
                    <a:pt x="17498" y="6448"/>
                  </a:cubicBezTo>
                  <a:cubicBezTo>
                    <a:pt x="15605" y="6448"/>
                    <a:pt x="14128" y="4620"/>
                    <a:pt x="14738" y="2637"/>
                  </a:cubicBezTo>
                  <a:cubicBezTo>
                    <a:pt x="14992" y="1811"/>
                    <a:pt x="15615" y="1150"/>
                    <a:pt x="16424" y="847"/>
                  </a:cubicBezTo>
                  <a:cubicBezTo>
                    <a:pt x="16786" y="713"/>
                    <a:pt x="17148" y="650"/>
                    <a:pt x="17498" y="650"/>
                  </a:cubicBezTo>
                  <a:close/>
                  <a:moveTo>
                    <a:pt x="15454" y="644"/>
                  </a:moveTo>
                  <a:lnTo>
                    <a:pt x="15381" y="696"/>
                  </a:lnTo>
                  <a:lnTo>
                    <a:pt x="15371" y="702"/>
                  </a:lnTo>
                  <a:cubicBezTo>
                    <a:pt x="15333" y="730"/>
                    <a:pt x="15292" y="761"/>
                    <a:pt x="15254" y="795"/>
                  </a:cubicBezTo>
                  <a:lnTo>
                    <a:pt x="15230" y="813"/>
                  </a:lnTo>
                  <a:cubicBezTo>
                    <a:pt x="15192" y="847"/>
                    <a:pt x="15154" y="878"/>
                    <a:pt x="15120" y="909"/>
                  </a:cubicBezTo>
                  <a:lnTo>
                    <a:pt x="15102" y="926"/>
                  </a:lnTo>
                  <a:cubicBezTo>
                    <a:pt x="15071" y="957"/>
                    <a:pt x="15037" y="985"/>
                    <a:pt x="15006" y="1019"/>
                  </a:cubicBezTo>
                  <a:lnTo>
                    <a:pt x="14985" y="1036"/>
                  </a:lnTo>
                  <a:cubicBezTo>
                    <a:pt x="14951" y="1071"/>
                    <a:pt x="14917" y="1109"/>
                    <a:pt x="14886" y="1143"/>
                  </a:cubicBezTo>
                  <a:lnTo>
                    <a:pt x="14862" y="1167"/>
                  </a:lnTo>
                  <a:cubicBezTo>
                    <a:pt x="14831" y="1205"/>
                    <a:pt x="14796" y="1243"/>
                    <a:pt x="14765" y="1281"/>
                  </a:cubicBezTo>
                  <a:lnTo>
                    <a:pt x="14755" y="1294"/>
                  </a:lnTo>
                  <a:cubicBezTo>
                    <a:pt x="14724" y="1329"/>
                    <a:pt x="14696" y="1367"/>
                    <a:pt x="14669" y="1401"/>
                  </a:cubicBezTo>
                  <a:lnTo>
                    <a:pt x="14652" y="1425"/>
                  </a:lnTo>
                  <a:cubicBezTo>
                    <a:pt x="14621" y="1463"/>
                    <a:pt x="14593" y="1504"/>
                    <a:pt x="14565" y="1546"/>
                  </a:cubicBezTo>
                  <a:lnTo>
                    <a:pt x="14552" y="1573"/>
                  </a:lnTo>
                  <a:cubicBezTo>
                    <a:pt x="14524" y="1615"/>
                    <a:pt x="14497" y="1659"/>
                    <a:pt x="14469" y="1701"/>
                  </a:cubicBezTo>
                  <a:lnTo>
                    <a:pt x="14466" y="1708"/>
                  </a:lnTo>
                  <a:cubicBezTo>
                    <a:pt x="14448" y="1739"/>
                    <a:pt x="14428" y="1773"/>
                    <a:pt x="14411" y="1804"/>
                  </a:cubicBezTo>
                  <a:cubicBezTo>
                    <a:pt x="14400" y="1825"/>
                    <a:pt x="14390" y="1845"/>
                    <a:pt x="14380" y="1862"/>
                  </a:cubicBezTo>
                  <a:cubicBezTo>
                    <a:pt x="14355" y="1907"/>
                    <a:pt x="14331" y="1949"/>
                    <a:pt x="14311" y="1993"/>
                  </a:cubicBezTo>
                  <a:lnTo>
                    <a:pt x="14297" y="2021"/>
                  </a:lnTo>
                  <a:cubicBezTo>
                    <a:pt x="14276" y="2062"/>
                    <a:pt x="14259" y="2107"/>
                    <a:pt x="14238" y="2152"/>
                  </a:cubicBezTo>
                  <a:lnTo>
                    <a:pt x="14235" y="2162"/>
                  </a:lnTo>
                  <a:cubicBezTo>
                    <a:pt x="14214" y="2207"/>
                    <a:pt x="14197" y="2255"/>
                    <a:pt x="14180" y="2303"/>
                  </a:cubicBezTo>
                  <a:cubicBezTo>
                    <a:pt x="14176" y="2313"/>
                    <a:pt x="14173" y="2324"/>
                    <a:pt x="14166" y="2334"/>
                  </a:cubicBezTo>
                  <a:cubicBezTo>
                    <a:pt x="14152" y="2379"/>
                    <a:pt x="14135" y="2427"/>
                    <a:pt x="14118" y="2475"/>
                  </a:cubicBezTo>
                  <a:cubicBezTo>
                    <a:pt x="14118" y="2486"/>
                    <a:pt x="14115" y="2492"/>
                    <a:pt x="14111" y="2503"/>
                  </a:cubicBezTo>
                  <a:cubicBezTo>
                    <a:pt x="14097" y="2548"/>
                    <a:pt x="14087" y="2589"/>
                    <a:pt x="14073" y="2634"/>
                  </a:cubicBezTo>
                  <a:cubicBezTo>
                    <a:pt x="14073" y="2640"/>
                    <a:pt x="14070" y="2647"/>
                    <a:pt x="14066" y="2658"/>
                  </a:cubicBezTo>
                  <a:cubicBezTo>
                    <a:pt x="14056" y="2706"/>
                    <a:pt x="14042" y="2758"/>
                    <a:pt x="14032" y="2806"/>
                  </a:cubicBezTo>
                  <a:lnTo>
                    <a:pt x="14028" y="2837"/>
                  </a:lnTo>
                  <a:cubicBezTo>
                    <a:pt x="14018" y="2888"/>
                    <a:pt x="14008" y="2940"/>
                    <a:pt x="14001" y="2992"/>
                  </a:cubicBezTo>
                  <a:lnTo>
                    <a:pt x="14001" y="3002"/>
                  </a:lnTo>
                  <a:cubicBezTo>
                    <a:pt x="13994" y="3054"/>
                    <a:pt x="13984" y="3102"/>
                    <a:pt x="13980" y="3150"/>
                  </a:cubicBezTo>
                  <a:cubicBezTo>
                    <a:pt x="13980" y="3160"/>
                    <a:pt x="13980" y="3171"/>
                    <a:pt x="13977" y="3181"/>
                  </a:cubicBezTo>
                  <a:cubicBezTo>
                    <a:pt x="13973" y="3233"/>
                    <a:pt x="13966" y="3284"/>
                    <a:pt x="13966" y="3339"/>
                  </a:cubicBezTo>
                  <a:lnTo>
                    <a:pt x="13966" y="3370"/>
                  </a:lnTo>
                  <a:cubicBezTo>
                    <a:pt x="13963" y="3422"/>
                    <a:pt x="13960" y="3477"/>
                    <a:pt x="13960" y="3532"/>
                  </a:cubicBezTo>
                  <a:lnTo>
                    <a:pt x="13960" y="21202"/>
                  </a:lnTo>
                  <a:lnTo>
                    <a:pt x="12290" y="20365"/>
                  </a:lnTo>
                  <a:cubicBezTo>
                    <a:pt x="12245" y="20343"/>
                    <a:pt x="12196" y="20332"/>
                    <a:pt x="12147" y="20332"/>
                  </a:cubicBezTo>
                  <a:cubicBezTo>
                    <a:pt x="12097" y="20332"/>
                    <a:pt x="12047" y="20343"/>
                    <a:pt x="12001" y="20365"/>
                  </a:cubicBezTo>
                  <a:lnTo>
                    <a:pt x="10008" y="21364"/>
                  </a:lnTo>
                  <a:lnTo>
                    <a:pt x="8015" y="20365"/>
                  </a:lnTo>
                  <a:cubicBezTo>
                    <a:pt x="7970" y="20343"/>
                    <a:pt x="7921" y="20332"/>
                    <a:pt x="7872" y="20332"/>
                  </a:cubicBezTo>
                  <a:cubicBezTo>
                    <a:pt x="7823" y="20332"/>
                    <a:pt x="7774" y="20343"/>
                    <a:pt x="7729" y="20365"/>
                  </a:cubicBezTo>
                  <a:lnTo>
                    <a:pt x="5732" y="21364"/>
                  </a:lnTo>
                  <a:lnTo>
                    <a:pt x="3739" y="20365"/>
                  </a:lnTo>
                  <a:cubicBezTo>
                    <a:pt x="3694" y="20343"/>
                    <a:pt x="3645" y="20332"/>
                    <a:pt x="3596" y="20332"/>
                  </a:cubicBezTo>
                  <a:cubicBezTo>
                    <a:pt x="3546" y="20332"/>
                    <a:pt x="3496" y="20343"/>
                    <a:pt x="3450" y="20365"/>
                  </a:cubicBezTo>
                  <a:lnTo>
                    <a:pt x="1780" y="21202"/>
                  </a:lnTo>
                  <a:lnTo>
                    <a:pt x="1780" y="17770"/>
                  </a:lnTo>
                  <a:lnTo>
                    <a:pt x="3047" y="17770"/>
                  </a:lnTo>
                  <a:cubicBezTo>
                    <a:pt x="3050" y="17770"/>
                    <a:pt x="3052" y="17770"/>
                    <a:pt x="3054" y="17770"/>
                  </a:cubicBezTo>
                  <a:cubicBezTo>
                    <a:pt x="3220" y="17770"/>
                    <a:pt x="3357" y="17650"/>
                    <a:pt x="3381" y="17488"/>
                  </a:cubicBezTo>
                  <a:cubicBezTo>
                    <a:pt x="3405" y="17295"/>
                    <a:pt x="3254" y="17126"/>
                    <a:pt x="3061" y="17126"/>
                  </a:cubicBezTo>
                  <a:lnTo>
                    <a:pt x="1780" y="17126"/>
                  </a:lnTo>
                  <a:lnTo>
                    <a:pt x="1780" y="3529"/>
                  </a:lnTo>
                  <a:cubicBezTo>
                    <a:pt x="1780" y="1935"/>
                    <a:pt x="3071" y="644"/>
                    <a:pt x="4665" y="644"/>
                  </a:cubicBezTo>
                  <a:close/>
                  <a:moveTo>
                    <a:pt x="17496" y="0"/>
                  </a:moveTo>
                  <a:cubicBezTo>
                    <a:pt x="17494" y="0"/>
                    <a:pt x="17491" y="0"/>
                    <a:pt x="17488" y="0"/>
                  </a:cubicBezTo>
                  <a:lnTo>
                    <a:pt x="4665" y="0"/>
                  </a:lnTo>
                  <a:cubicBezTo>
                    <a:pt x="3254" y="0"/>
                    <a:pt x="1980" y="840"/>
                    <a:pt x="1422" y="2138"/>
                  </a:cubicBezTo>
                  <a:cubicBezTo>
                    <a:pt x="724" y="2155"/>
                    <a:pt x="145" y="2689"/>
                    <a:pt x="73" y="3384"/>
                  </a:cubicBezTo>
                  <a:cubicBezTo>
                    <a:pt x="1" y="4079"/>
                    <a:pt x="455" y="4720"/>
                    <a:pt x="1137" y="4881"/>
                  </a:cubicBezTo>
                  <a:lnTo>
                    <a:pt x="1137" y="21687"/>
                  </a:lnTo>
                  <a:cubicBezTo>
                    <a:pt x="1131" y="21879"/>
                    <a:pt x="1286" y="22017"/>
                    <a:pt x="1458" y="22017"/>
                  </a:cubicBezTo>
                  <a:cubicBezTo>
                    <a:pt x="1505" y="22017"/>
                    <a:pt x="1554" y="22006"/>
                    <a:pt x="1601" y="21983"/>
                  </a:cubicBezTo>
                  <a:lnTo>
                    <a:pt x="3595" y="20985"/>
                  </a:lnTo>
                  <a:lnTo>
                    <a:pt x="5588" y="21983"/>
                  </a:lnTo>
                  <a:cubicBezTo>
                    <a:pt x="5634" y="22006"/>
                    <a:pt x="5684" y="22017"/>
                    <a:pt x="5734" y="22017"/>
                  </a:cubicBezTo>
                  <a:cubicBezTo>
                    <a:pt x="5783" y="22017"/>
                    <a:pt x="5832" y="22006"/>
                    <a:pt x="5877" y="21983"/>
                  </a:cubicBezTo>
                  <a:lnTo>
                    <a:pt x="7870" y="20985"/>
                  </a:lnTo>
                  <a:lnTo>
                    <a:pt x="9863" y="21983"/>
                  </a:lnTo>
                  <a:cubicBezTo>
                    <a:pt x="9908" y="22006"/>
                    <a:pt x="9957" y="22017"/>
                    <a:pt x="10006" y="22017"/>
                  </a:cubicBezTo>
                  <a:cubicBezTo>
                    <a:pt x="10056" y="22017"/>
                    <a:pt x="10106" y="22006"/>
                    <a:pt x="10152" y="21983"/>
                  </a:cubicBezTo>
                  <a:lnTo>
                    <a:pt x="12145" y="20985"/>
                  </a:lnTo>
                  <a:lnTo>
                    <a:pt x="14135" y="21983"/>
                  </a:lnTo>
                  <a:cubicBezTo>
                    <a:pt x="14181" y="22006"/>
                    <a:pt x="14231" y="22017"/>
                    <a:pt x="14280" y="22017"/>
                  </a:cubicBezTo>
                  <a:cubicBezTo>
                    <a:pt x="14377" y="22017"/>
                    <a:pt x="14473" y="21974"/>
                    <a:pt x="14534" y="21894"/>
                  </a:cubicBezTo>
                  <a:cubicBezTo>
                    <a:pt x="14579" y="21835"/>
                    <a:pt x="14603" y="21760"/>
                    <a:pt x="14603" y="21687"/>
                  </a:cubicBezTo>
                  <a:lnTo>
                    <a:pt x="14603" y="7057"/>
                  </a:lnTo>
                  <a:lnTo>
                    <a:pt x="17488" y="7057"/>
                  </a:lnTo>
                  <a:cubicBezTo>
                    <a:pt x="18958" y="7057"/>
                    <a:pt x="20276" y="6145"/>
                    <a:pt x="20793" y="4764"/>
                  </a:cubicBezTo>
                  <a:cubicBezTo>
                    <a:pt x="21801" y="4248"/>
                    <a:pt x="21801" y="2806"/>
                    <a:pt x="20793" y="2289"/>
                  </a:cubicBezTo>
                  <a:cubicBezTo>
                    <a:pt x="20277" y="912"/>
                    <a:pt x="18963" y="0"/>
                    <a:pt x="17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4;p32">
              <a:extLst>
                <a:ext uri="{FF2B5EF4-FFF2-40B4-BE49-F238E27FC236}">
                  <a16:creationId xmlns:a16="http://schemas.microsoft.com/office/drawing/2014/main" id="{329E0B1C-D551-E147-AED1-51CC9E8232E1}"/>
                </a:ext>
              </a:extLst>
            </p:cNvPr>
            <p:cNvSpPr/>
            <p:nvPr/>
          </p:nvSpPr>
          <p:spPr>
            <a:xfrm>
              <a:off x="2598471" y="2503465"/>
              <a:ext cx="48977" cy="13771"/>
            </a:xfrm>
            <a:custGeom>
              <a:avLst/>
              <a:gdLst/>
              <a:ahLst/>
              <a:cxnLst/>
              <a:rect l="l" t="t" r="r" b="b"/>
              <a:pathLst>
                <a:path w="2294" h="645" extrusionOk="0">
                  <a:moveTo>
                    <a:pt x="349" y="1"/>
                  </a:moveTo>
                  <a:cubicBezTo>
                    <a:pt x="186" y="1"/>
                    <a:pt x="49" y="120"/>
                    <a:pt x="25" y="283"/>
                  </a:cubicBezTo>
                  <a:cubicBezTo>
                    <a:pt x="1" y="476"/>
                    <a:pt x="149" y="645"/>
                    <a:pt x="345" y="645"/>
                  </a:cubicBezTo>
                  <a:lnTo>
                    <a:pt x="1936" y="645"/>
                  </a:lnTo>
                  <a:cubicBezTo>
                    <a:pt x="1938" y="645"/>
                    <a:pt x="1940" y="645"/>
                    <a:pt x="1942" y="645"/>
                  </a:cubicBezTo>
                  <a:cubicBezTo>
                    <a:pt x="2105" y="645"/>
                    <a:pt x="2246" y="525"/>
                    <a:pt x="2269" y="363"/>
                  </a:cubicBezTo>
                  <a:cubicBezTo>
                    <a:pt x="2294" y="170"/>
                    <a:pt x="2142" y="1"/>
                    <a:pt x="1949" y="1"/>
                  </a:cubicBezTo>
                  <a:lnTo>
                    <a:pt x="355" y="1"/>
                  </a:lnTo>
                  <a:cubicBezTo>
                    <a:pt x="353" y="1"/>
                    <a:pt x="351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5;p32">
              <a:extLst>
                <a:ext uri="{FF2B5EF4-FFF2-40B4-BE49-F238E27FC236}">
                  <a16:creationId xmlns:a16="http://schemas.microsoft.com/office/drawing/2014/main" id="{633265C7-67FE-4540-9A1E-3931C9A3A71F}"/>
                </a:ext>
              </a:extLst>
            </p:cNvPr>
            <p:cNvSpPr/>
            <p:nvPr/>
          </p:nvSpPr>
          <p:spPr>
            <a:xfrm>
              <a:off x="2666980" y="2503465"/>
              <a:ext cx="48956" cy="13771"/>
            </a:xfrm>
            <a:custGeom>
              <a:avLst/>
              <a:gdLst/>
              <a:ahLst/>
              <a:cxnLst/>
              <a:rect l="l" t="t" r="r" b="b"/>
              <a:pathLst>
                <a:path w="2293" h="645" extrusionOk="0">
                  <a:moveTo>
                    <a:pt x="348" y="1"/>
                  </a:moveTo>
                  <a:cubicBezTo>
                    <a:pt x="186" y="1"/>
                    <a:pt x="48" y="120"/>
                    <a:pt x="24" y="283"/>
                  </a:cubicBezTo>
                  <a:cubicBezTo>
                    <a:pt x="0" y="476"/>
                    <a:pt x="148" y="645"/>
                    <a:pt x="344" y="645"/>
                  </a:cubicBezTo>
                  <a:lnTo>
                    <a:pt x="1935" y="645"/>
                  </a:lnTo>
                  <a:cubicBezTo>
                    <a:pt x="1937" y="645"/>
                    <a:pt x="1939" y="645"/>
                    <a:pt x="1942" y="645"/>
                  </a:cubicBezTo>
                  <a:cubicBezTo>
                    <a:pt x="2104" y="645"/>
                    <a:pt x="2245" y="525"/>
                    <a:pt x="2269" y="363"/>
                  </a:cubicBezTo>
                  <a:cubicBezTo>
                    <a:pt x="2293" y="170"/>
                    <a:pt x="2141" y="1"/>
                    <a:pt x="1949" y="1"/>
                  </a:cubicBezTo>
                  <a:lnTo>
                    <a:pt x="355" y="1"/>
                  </a:lnTo>
                  <a:cubicBezTo>
                    <a:pt x="352" y="1"/>
                    <a:pt x="350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6;p32">
              <a:extLst>
                <a:ext uri="{FF2B5EF4-FFF2-40B4-BE49-F238E27FC236}">
                  <a16:creationId xmlns:a16="http://schemas.microsoft.com/office/drawing/2014/main" id="{03FFE78B-762F-324A-80F8-D029BD3B5F94}"/>
                </a:ext>
              </a:extLst>
            </p:cNvPr>
            <p:cNvSpPr/>
            <p:nvPr/>
          </p:nvSpPr>
          <p:spPr>
            <a:xfrm>
              <a:off x="2735402" y="2503465"/>
              <a:ext cx="49041" cy="13771"/>
            </a:xfrm>
            <a:custGeom>
              <a:avLst/>
              <a:gdLst/>
              <a:ahLst/>
              <a:cxnLst/>
              <a:rect l="l" t="t" r="r" b="b"/>
              <a:pathLst>
                <a:path w="2297" h="645" extrusionOk="0">
                  <a:moveTo>
                    <a:pt x="351" y="1"/>
                  </a:moveTo>
                  <a:cubicBezTo>
                    <a:pt x="189" y="1"/>
                    <a:pt x="51" y="120"/>
                    <a:pt x="28" y="283"/>
                  </a:cubicBezTo>
                  <a:cubicBezTo>
                    <a:pt x="0" y="476"/>
                    <a:pt x="152" y="645"/>
                    <a:pt x="348" y="645"/>
                  </a:cubicBezTo>
                  <a:lnTo>
                    <a:pt x="1938" y="645"/>
                  </a:lnTo>
                  <a:cubicBezTo>
                    <a:pt x="1940" y="645"/>
                    <a:pt x="1943" y="645"/>
                    <a:pt x="1945" y="645"/>
                  </a:cubicBezTo>
                  <a:cubicBezTo>
                    <a:pt x="2107" y="645"/>
                    <a:pt x="2245" y="525"/>
                    <a:pt x="2272" y="363"/>
                  </a:cubicBezTo>
                  <a:cubicBezTo>
                    <a:pt x="2296" y="170"/>
                    <a:pt x="2145" y="1"/>
                    <a:pt x="1952" y="1"/>
                  </a:cubicBezTo>
                  <a:lnTo>
                    <a:pt x="358" y="1"/>
                  </a:lnTo>
                  <a:cubicBezTo>
                    <a:pt x="356" y="1"/>
                    <a:pt x="35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7;p32">
              <a:extLst>
                <a:ext uri="{FF2B5EF4-FFF2-40B4-BE49-F238E27FC236}">
                  <a16:creationId xmlns:a16="http://schemas.microsoft.com/office/drawing/2014/main" id="{9B439993-8AE9-0846-8C77-D7BA4C1816B5}"/>
                </a:ext>
              </a:extLst>
            </p:cNvPr>
            <p:cNvSpPr/>
            <p:nvPr/>
          </p:nvSpPr>
          <p:spPr>
            <a:xfrm>
              <a:off x="2582823" y="2274991"/>
              <a:ext cx="181560" cy="161961"/>
            </a:xfrm>
            <a:custGeom>
              <a:avLst/>
              <a:gdLst/>
              <a:ahLst/>
              <a:cxnLst/>
              <a:rect l="l" t="t" r="r" b="b"/>
              <a:pathLst>
                <a:path w="8504" h="7586" extrusionOk="0">
                  <a:moveTo>
                    <a:pt x="4292" y="631"/>
                  </a:moveTo>
                  <a:cubicBezTo>
                    <a:pt x="4881" y="631"/>
                    <a:pt x="5478" y="810"/>
                    <a:pt x="5997" y="1192"/>
                  </a:cubicBezTo>
                  <a:lnTo>
                    <a:pt x="5763" y="1192"/>
                  </a:lnTo>
                  <a:cubicBezTo>
                    <a:pt x="5761" y="1192"/>
                    <a:pt x="5759" y="1192"/>
                    <a:pt x="5756" y="1192"/>
                  </a:cubicBezTo>
                  <a:cubicBezTo>
                    <a:pt x="5594" y="1192"/>
                    <a:pt x="5457" y="1311"/>
                    <a:pt x="5433" y="1474"/>
                  </a:cubicBezTo>
                  <a:cubicBezTo>
                    <a:pt x="5409" y="1667"/>
                    <a:pt x="5557" y="1839"/>
                    <a:pt x="5753" y="1839"/>
                  </a:cubicBezTo>
                  <a:lnTo>
                    <a:pt x="6631" y="1839"/>
                  </a:lnTo>
                  <a:cubicBezTo>
                    <a:pt x="7698" y="3329"/>
                    <a:pt x="7123" y="5422"/>
                    <a:pt x="5443" y="6159"/>
                  </a:cubicBezTo>
                  <a:lnTo>
                    <a:pt x="5560" y="5956"/>
                  </a:lnTo>
                  <a:cubicBezTo>
                    <a:pt x="5639" y="5825"/>
                    <a:pt x="5615" y="5657"/>
                    <a:pt x="5505" y="5550"/>
                  </a:cubicBezTo>
                  <a:cubicBezTo>
                    <a:pt x="5443" y="5492"/>
                    <a:pt x="5364" y="5464"/>
                    <a:pt x="5287" y="5464"/>
                  </a:cubicBezTo>
                  <a:cubicBezTo>
                    <a:pt x="5176" y="5464"/>
                    <a:pt x="5067" y="5520"/>
                    <a:pt x="5006" y="5626"/>
                  </a:cubicBezTo>
                  <a:lnTo>
                    <a:pt x="4565" y="6386"/>
                  </a:lnTo>
                  <a:cubicBezTo>
                    <a:pt x="4468" y="6396"/>
                    <a:pt x="4372" y="6400"/>
                    <a:pt x="4277" y="6400"/>
                  </a:cubicBezTo>
                  <a:cubicBezTo>
                    <a:pt x="2584" y="6400"/>
                    <a:pt x="1227" y="4923"/>
                    <a:pt x="1419" y="3199"/>
                  </a:cubicBezTo>
                  <a:lnTo>
                    <a:pt x="1419" y="3199"/>
                  </a:lnTo>
                  <a:lnTo>
                    <a:pt x="1539" y="3409"/>
                  </a:lnTo>
                  <a:cubicBezTo>
                    <a:pt x="1600" y="3514"/>
                    <a:pt x="1709" y="3569"/>
                    <a:pt x="1819" y="3569"/>
                  </a:cubicBezTo>
                  <a:cubicBezTo>
                    <a:pt x="1897" y="3569"/>
                    <a:pt x="1976" y="3541"/>
                    <a:pt x="2039" y="3484"/>
                  </a:cubicBezTo>
                  <a:cubicBezTo>
                    <a:pt x="2149" y="3378"/>
                    <a:pt x="2173" y="3209"/>
                    <a:pt x="2094" y="3078"/>
                  </a:cubicBezTo>
                  <a:lnTo>
                    <a:pt x="1660" y="2321"/>
                  </a:lnTo>
                  <a:cubicBezTo>
                    <a:pt x="2151" y="1241"/>
                    <a:pt x="3207" y="631"/>
                    <a:pt x="4292" y="631"/>
                  </a:cubicBezTo>
                  <a:close/>
                  <a:moveTo>
                    <a:pt x="4292" y="1"/>
                  </a:moveTo>
                  <a:cubicBezTo>
                    <a:pt x="2960" y="1"/>
                    <a:pt x="1659" y="753"/>
                    <a:pt x="1061" y="2094"/>
                  </a:cubicBezTo>
                  <a:lnTo>
                    <a:pt x="207" y="2586"/>
                  </a:lnTo>
                  <a:cubicBezTo>
                    <a:pt x="63" y="2665"/>
                    <a:pt x="1" y="2844"/>
                    <a:pt x="63" y="2996"/>
                  </a:cubicBezTo>
                  <a:cubicBezTo>
                    <a:pt x="113" y="3120"/>
                    <a:pt x="234" y="3193"/>
                    <a:pt x="359" y="3193"/>
                  </a:cubicBezTo>
                  <a:cubicBezTo>
                    <a:pt x="414" y="3193"/>
                    <a:pt x="469" y="3180"/>
                    <a:pt x="520" y="3150"/>
                  </a:cubicBezTo>
                  <a:lnTo>
                    <a:pt x="796" y="2992"/>
                  </a:lnTo>
                  <a:lnTo>
                    <a:pt x="796" y="2992"/>
                  </a:lnTo>
                  <a:cubicBezTo>
                    <a:pt x="768" y="3171"/>
                    <a:pt x="755" y="3350"/>
                    <a:pt x="755" y="3533"/>
                  </a:cubicBezTo>
                  <a:cubicBezTo>
                    <a:pt x="751" y="5481"/>
                    <a:pt x="2335" y="7061"/>
                    <a:pt x="4283" y="7061"/>
                  </a:cubicBezTo>
                  <a:cubicBezTo>
                    <a:pt x="4403" y="7061"/>
                    <a:pt x="4527" y="7054"/>
                    <a:pt x="4644" y="7040"/>
                  </a:cubicBezTo>
                  <a:lnTo>
                    <a:pt x="5512" y="7543"/>
                  </a:lnTo>
                  <a:cubicBezTo>
                    <a:pt x="5563" y="7572"/>
                    <a:pt x="5619" y="7586"/>
                    <a:pt x="5673" y="7586"/>
                  </a:cubicBezTo>
                  <a:cubicBezTo>
                    <a:pt x="5806" y="7586"/>
                    <a:pt x="5934" y="7505"/>
                    <a:pt x="5980" y="7371"/>
                  </a:cubicBezTo>
                  <a:cubicBezTo>
                    <a:pt x="6028" y="7223"/>
                    <a:pt x="5963" y="7061"/>
                    <a:pt x="5829" y="6982"/>
                  </a:cubicBezTo>
                  <a:lnTo>
                    <a:pt x="5557" y="6827"/>
                  </a:lnTo>
                  <a:cubicBezTo>
                    <a:pt x="7719" y="5994"/>
                    <a:pt x="8503" y="3340"/>
                    <a:pt x="7140" y="1464"/>
                  </a:cubicBezTo>
                  <a:lnTo>
                    <a:pt x="7144" y="1460"/>
                  </a:lnTo>
                  <a:lnTo>
                    <a:pt x="7144" y="476"/>
                  </a:lnTo>
                  <a:cubicBezTo>
                    <a:pt x="7147" y="307"/>
                    <a:pt x="7027" y="166"/>
                    <a:pt x="6861" y="142"/>
                  </a:cubicBezTo>
                  <a:cubicBezTo>
                    <a:pt x="6848" y="140"/>
                    <a:pt x="6834" y="139"/>
                    <a:pt x="6821" y="139"/>
                  </a:cubicBezTo>
                  <a:cubicBezTo>
                    <a:pt x="6646" y="139"/>
                    <a:pt x="6500" y="283"/>
                    <a:pt x="6500" y="462"/>
                  </a:cubicBezTo>
                  <a:lnTo>
                    <a:pt x="6500" y="782"/>
                  </a:lnTo>
                  <a:cubicBezTo>
                    <a:pt x="5839" y="251"/>
                    <a:pt x="5060" y="1"/>
                    <a:pt x="4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743;p32">
            <a:extLst>
              <a:ext uri="{FF2B5EF4-FFF2-40B4-BE49-F238E27FC236}">
                <a16:creationId xmlns:a16="http://schemas.microsoft.com/office/drawing/2014/main" id="{A9F47DA7-8680-864A-87EC-C0669077D7ED}"/>
              </a:ext>
            </a:extLst>
          </p:cNvPr>
          <p:cNvSpPr/>
          <p:nvPr/>
        </p:nvSpPr>
        <p:spPr>
          <a:xfrm>
            <a:off x="1025395" y="3877221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752;p32">
            <a:extLst>
              <a:ext uri="{FF2B5EF4-FFF2-40B4-BE49-F238E27FC236}">
                <a16:creationId xmlns:a16="http://schemas.microsoft.com/office/drawing/2014/main" id="{65649172-E5C9-F749-AF6B-7775FFE26340}"/>
              </a:ext>
            </a:extLst>
          </p:cNvPr>
          <p:cNvGrpSpPr/>
          <p:nvPr/>
        </p:nvGrpSpPr>
        <p:grpSpPr>
          <a:xfrm>
            <a:off x="1179105" y="4016764"/>
            <a:ext cx="310005" cy="338320"/>
            <a:chOff x="2506245" y="2137868"/>
            <a:chExt cx="465473" cy="470084"/>
          </a:xfrm>
        </p:grpSpPr>
        <p:sp>
          <p:nvSpPr>
            <p:cNvPr id="49" name="Google Shape;753;p32">
              <a:extLst>
                <a:ext uri="{FF2B5EF4-FFF2-40B4-BE49-F238E27FC236}">
                  <a16:creationId xmlns:a16="http://schemas.microsoft.com/office/drawing/2014/main" id="{28E0A9EC-18C4-AB4C-BB7A-FE273D8AF7F1}"/>
                </a:ext>
              </a:extLst>
            </p:cNvPr>
            <p:cNvSpPr/>
            <p:nvPr/>
          </p:nvSpPr>
          <p:spPr>
            <a:xfrm>
              <a:off x="2506245" y="2137868"/>
              <a:ext cx="465473" cy="470084"/>
            </a:xfrm>
            <a:custGeom>
              <a:avLst/>
              <a:gdLst/>
              <a:ahLst/>
              <a:cxnLst/>
              <a:rect l="l" t="t" r="r" b="b"/>
              <a:pathLst>
                <a:path w="21802" h="22018" extrusionOk="0">
                  <a:moveTo>
                    <a:pt x="1206" y="2837"/>
                  </a:moveTo>
                  <a:lnTo>
                    <a:pt x="1206" y="2837"/>
                  </a:lnTo>
                  <a:cubicBezTo>
                    <a:pt x="1157" y="3067"/>
                    <a:pt x="1133" y="3305"/>
                    <a:pt x="1137" y="3539"/>
                  </a:cubicBezTo>
                  <a:lnTo>
                    <a:pt x="1137" y="4210"/>
                  </a:lnTo>
                  <a:cubicBezTo>
                    <a:pt x="538" y="3924"/>
                    <a:pt x="582" y="3060"/>
                    <a:pt x="1206" y="2837"/>
                  </a:cubicBezTo>
                  <a:close/>
                  <a:moveTo>
                    <a:pt x="20159" y="2791"/>
                  </a:moveTo>
                  <a:cubicBezTo>
                    <a:pt x="20543" y="2791"/>
                    <a:pt x="20910" y="3090"/>
                    <a:pt x="20910" y="3539"/>
                  </a:cubicBezTo>
                  <a:cubicBezTo>
                    <a:pt x="20910" y="3949"/>
                    <a:pt x="20579" y="4282"/>
                    <a:pt x="20170" y="4286"/>
                  </a:cubicBezTo>
                  <a:lnTo>
                    <a:pt x="20166" y="4286"/>
                  </a:lnTo>
                  <a:cubicBezTo>
                    <a:pt x="19498" y="4286"/>
                    <a:pt x="19168" y="3484"/>
                    <a:pt x="19636" y="3012"/>
                  </a:cubicBezTo>
                  <a:cubicBezTo>
                    <a:pt x="19789" y="2860"/>
                    <a:pt x="19976" y="2791"/>
                    <a:pt x="20159" y="2791"/>
                  </a:cubicBezTo>
                  <a:close/>
                  <a:moveTo>
                    <a:pt x="19003" y="2795"/>
                  </a:moveTo>
                  <a:cubicBezTo>
                    <a:pt x="18710" y="3257"/>
                    <a:pt x="18710" y="3842"/>
                    <a:pt x="19003" y="4303"/>
                  </a:cubicBezTo>
                  <a:lnTo>
                    <a:pt x="17502" y="4303"/>
                  </a:lnTo>
                  <a:cubicBezTo>
                    <a:pt x="17164" y="4303"/>
                    <a:pt x="16820" y="4035"/>
                    <a:pt x="16755" y="3704"/>
                  </a:cubicBezTo>
                  <a:cubicBezTo>
                    <a:pt x="16655" y="3236"/>
                    <a:pt x="17013" y="2795"/>
                    <a:pt x="17491" y="2795"/>
                  </a:cubicBezTo>
                  <a:close/>
                  <a:moveTo>
                    <a:pt x="14603" y="5556"/>
                  </a:moveTo>
                  <a:cubicBezTo>
                    <a:pt x="14837" y="5887"/>
                    <a:pt x="15127" y="6176"/>
                    <a:pt x="15457" y="6410"/>
                  </a:cubicBezTo>
                  <a:lnTo>
                    <a:pt x="14603" y="6410"/>
                  </a:lnTo>
                  <a:lnTo>
                    <a:pt x="14603" y="5556"/>
                  </a:lnTo>
                  <a:close/>
                  <a:moveTo>
                    <a:pt x="17498" y="650"/>
                  </a:moveTo>
                  <a:cubicBezTo>
                    <a:pt x="18571" y="650"/>
                    <a:pt x="19536" y="1236"/>
                    <a:pt x="20039" y="2152"/>
                  </a:cubicBezTo>
                  <a:lnTo>
                    <a:pt x="17516" y="2152"/>
                  </a:lnTo>
                  <a:cubicBezTo>
                    <a:pt x="16855" y="2152"/>
                    <a:pt x="16211" y="2685"/>
                    <a:pt x="16115" y="3339"/>
                  </a:cubicBezTo>
                  <a:cubicBezTo>
                    <a:pt x="15991" y="4186"/>
                    <a:pt x="16645" y="4947"/>
                    <a:pt x="17498" y="4947"/>
                  </a:cubicBezTo>
                  <a:lnTo>
                    <a:pt x="20039" y="4947"/>
                  </a:lnTo>
                  <a:cubicBezTo>
                    <a:pt x="19529" y="5873"/>
                    <a:pt x="18555" y="6448"/>
                    <a:pt x="17498" y="6448"/>
                  </a:cubicBezTo>
                  <a:cubicBezTo>
                    <a:pt x="15605" y="6448"/>
                    <a:pt x="14128" y="4620"/>
                    <a:pt x="14738" y="2637"/>
                  </a:cubicBezTo>
                  <a:cubicBezTo>
                    <a:pt x="14992" y="1811"/>
                    <a:pt x="15615" y="1150"/>
                    <a:pt x="16424" y="847"/>
                  </a:cubicBezTo>
                  <a:cubicBezTo>
                    <a:pt x="16786" y="713"/>
                    <a:pt x="17148" y="650"/>
                    <a:pt x="17498" y="650"/>
                  </a:cubicBezTo>
                  <a:close/>
                  <a:moveTo>
                    <a:pt x="15454" y="644"/>
                  </a:moveTo>
                  <a:lnTo>
                    <a:pt x="15381" y="696"/>
                  </a:lnTo>
                  <a:lnTo>
                    <a:pt x="15371" y="702"/>
                  </a:lnTo>
                  <a:cubicBezTo>
                    <a:pt x="15333" y="730"/>
                    <a:pt x="15292" y="761"/>
                    <a:pt x="15254" y="795"/>
                  </a:cubicBezTo>
                  <a:lnTo>
                    <a:pt x="15230" y="813"/>
                  </a:lnTo>
                  <a:cubicBezTo>
                    <a:pt x="15192" y="847"/>
                    <a:pt x="15154" y="878"/>
                    <a:pt x="15120" y="909"/>
                  </a:cubicBezTo>
                  <a:lnTo>
                    <a:pt x="15102" y="926"/>
                  </a:lnTo>
                  <a:cubicBezTo>
                    <a:pt x="15071" y="957"/>
                    <a:pt x="15037" y="985"/>
                    <a:pt x="15006" y="1019"/>
                  </a:cubicBezTo>
                  <a:lnTo>
                    <a:pt x="14985" y="1036"/>
                  </a:lnTo>
                  <a:cubicBezTo>
                    <a:pt x="14951" y="1071"/>
                    <a:pt x="14917" y="1109"/>
                    <a:pt x="14886" y="1143"/>
                  </a:cubicBezTo>
                  <a:lnTo>
                    <a:pt x="14862" y="1167"/>
                  </a:lnTo>
                  <a:cubicBezTo>
                    <a:pt x="14831" y="1205"/>
                    <a:pt x="14796" y="1243"/>
                    <a:pt x="14765" y="1281"/>
                  </a:cubicBezTo>
                  <a:lnTo>
                    <a:pt x="14755" y="1294"/>
                  </a:lnTo>
                  <a:cubicBezTo>
                    <a:pt x="14724" y="1329"/>
                    <a:pt x="14696" y="1367"/>
                    <a:pt x="14669" y="1401"/>
                  </a:cubicBezTo>
                  <a:lnTo>
                    <a:pt x="14652" y="1425"/>
                  </a:lnTo>
                  <a:cubicBezTo>
                    <a:pt x="14621" y="1463"/>
                    <a:pt x="14593" y="1504"/>
                    <a:pt x="14565" y="1546"/>
                  </a:cubicBezTo>
                  <a:lnTo>
                    <a:pt x="14552" y="1573"/>
                  </a:lnTo>
                  <a:cubicBezTo>
                    <a:pt x="14524" y="1615"/>
                    <a:pt x="14497" y="1659"/>
                    <a:pt x="14469" y="1701"/>
                  </a:cubicBezTo>
                  <a:lnTo>
                    <a:pt x="14466" y="1708"/>
                  </a:lnTo>
                  <a:cubicBezTo>
                    <a:pt x="14448" y="1739"/>
                    <a:pt x="14428" y="1773"/>
                    <a:pt x="14411" y="1804"/>
                  </a:cubicBezTo>
                  <a:cubicBezTo>
                    <a:pt x="14400" y="1825"/>
                    <a:pt x="14390" y="1845"/>
                    <a:pt x="14380" y="1862"/>
                  </a:cubicBezTo>
                  <a:cubicBezTo>
                    <a:pt x="14355" y="1907"/>
                    <a:pt x="14331" y="1949"/>
                    <a:pt x="14311" y="1993"/>
                  </a:cubicBezTo>
                  <a:lnTo>
                    <a:pt x="14297" y="2021"/>
                  </a:lnTo>
                  <a:cubicBezTo>
                    <a:pt x="14276" y="2062"/>
                    <a:pt x="14259" y="2107"/>
                    <a:pt x="14238" y="2152"/>
                  </a:cubicBezTo>
                  <a:lnTo>
                    <a:pt x="14235" y="2162"/>
                  </a:lnTo>
                  <a:cubicBezTo>
                    <a:pt x="14214" y="2207"/>
                    <a:pt x="14197" y="2255"/>
                    <a:pt x="14180" y="2303"/>
                  </a:cubicBezTo>
                  <a:cubicBezTo>
                    <a:pt x="14176" y="2313"/>
                    <a:pt x="14173" y="2324"/>
                    <a:pt x="14166" y="2334"/>
                  </a:cubicBezTo>
                  <a:cubicBezTo>
                    <a:pt x="14152" y="2379"/>
                    <a:pt x="14135" y="2427"/>
                    <a:pt x="14118" y="2475"/>
                  </a:cubicBezTo>
                  <a:cubicBezTo>
                    <a:pt x="14118" y="2486"/>
                    <a:pt x="14115" y="2492"/>
                    <a:pt x="14111" y="2503"/>
                  </a:cubicBezTo>
                  <a:cubicBezTo>
                    <a:pt x="14097" y="2548"/>
                    <a:pt x="14087" y="2589"/>
                    <a:pt x="14073" y="2634"/>
                  </a:cubicBezTo>
                  <a:cubicBezTo>
                    <a:pt x="14073" y="2640"/>
                    <a:pt x="14070" y="2647"/>
                    <a:pt x="14066" y="2658"/>
                  </a:cubicBezTo>
                  <a:cubicBezTo>
                    <a:pt x="14056" y="2706"/>
                    <a:pt x="14042" y="2758"/>
                    <a:pt x="14032" y="2806"/>
                  </a:cubicBezTo>
                  <a:lnTo>
                    <a:pt x="14028" y="2837"/>
                  </a:lnTo>
                  <a:cubicBezTo>
                    <a:pt x="14018" y="2888"/>
                    <a:pt x="14008" y="2940"/>
                    <a:pt x="14001" y="2992"/>
                  </a:cubicBezTo>
                  <a:lnTo>
                    <a:pt x="14001" y="3002"/>
                  </a:lnTo>
                  <a:cubicBezTo>
                    <a:pt x="13994" y="3054"/>
                    <a:pt x="13984" y="3102"/>
                    <a:pt x="13980" y="3150"/>
                  </a:cubicBezTo>
                  <a:cubicBezTo>
                    <a:pt x="13980" y="3160"/>
                    <a:pt x="13980" y="3171"/>
                    <a:pt x="13977" y="3181"/>
                  </a:cubicBezTo>
                  <a:cubicBezTo>
                    <a:pt x="13973" y="3233"/>
                    <a:pt x="13966" y="3284"/>
                    <a:pt x="13966" y="3339"/>
                  </a:cubicBezTo>
                  <a:lnTo>
                    <a:pt x="13966" y="3370"/>
                  </a:lnTo>
                  <a:cubicBezTo>
                    <a:pt x="13963" y="3422"/>
                    <a:pt x="13960" y="3477"/>
                    <a:pt x="13960" y="3532"/>
                  </a:cubicBezTo>
                  <a:lnTo>
                    <a:pt x="13960" y="21202"/>
                  </a:lnTo>
                  <a:lnTo>
                    <a:pt x="12290" y="20365"/>
                  </a:lnTo>
                  <a:cubicBezTo>
                    <a:pt x="12245" y="20343"/>
                    <a:pt x="12196" y="20332"/>
                    <a:pt x="12147" y="20332"/>
                  </a:cubicBezTo>
                  <a:cubicBezTo>
                    <a:pt x="12097" y="20332"/>
                    <a:pt x="12047" y="20343"/>
                    <a:pt x="12001" y="20365"/>
                  </a:cubicBezTo>
                  <a:lnTo>
                    <a:pt x="10008" y="21364"/>
                  </a:lnTo>
                  <a:lnTo>
                    <a:pt x="8015" y="20365"/>
                  </a:lnTo>
                  <a:cubicBezTo>
                    <a:pt x="7970" y="20343"/>
                    <a:pt x="7921" y="20332"/>
                    <a:pt x="7872" y="20332"/>
                  </a:cubicBezTo>
                  <a:cubicBezTo>
                    <a:pt x="7823" y="20332"/>
                    <a:pt x="7774" y="20343"/>
                    <a:pt x="7729" y="20365"/>
                  </a:cubicBezTo>
                  <a:lnTo>
                    <a:pt x="5732" y="21364"/>
                  </a:lnTo>
                  <a:lnTo>
                    <a:pt x="3739" y="20365"/>
                  </a:lnTo>
                  <a:cubicBezTo>
                    <a:pt x="3694" y="20343"/>
                    <a:pt x="3645" y="20332"/>
                    <a:pt x="3596" y="20332"/>
                  </a:cubicBezTo>
                  <a:cubicBezTo>
                    <a:pt x="3546" y="20332"/>
                    <a:pt x="3496" y="20343"/>
                    <a:pt x="3450" y="20365"/>
                  </a:cubicBezTo>
                  <a:lnTo>
                    <a:pt x="1780" y="21202"/>
                  </a:lnTo>
                  <a:lnTo>
                    <a:pt x="1780" y="17770"/>
                  </a:lnTo>
                  <a:lnTo>
                    <a:pt x="3047" y="17770"/>
                  </a:lnTo>
                  <a:cubicBezTo>
                    <a:pt x="3050" y="17770"/>
                    <a:pt x="3052" y="17770"/>
                    <a:pt x="3054" y="17770"/>
                  </a:cubicBezTo>
                  <a:cubicBezTo>
                    <a:pt x="3220" y="17770"/>
                    <a:pt x="3357" y="17650"/>
                    <a:pt x="3381" y="17488"/>
                  </a:cubicBezTo>
                  <a:cubicBezTo>
                    <a:pt x="3405" y="17295"/>
                    <a:pt x="3254" y="17126"/>
                    <a:pt x="3061" y="17126"/>
                  </a:cubicBezTo>
                  <a:lnTo>
                    <a:pt x="1780" y="17126"/>
                  </a:lnTo>
                  <a:lnTo>
                    <a:pt x="1780" y="3529"/>
                  </a:lnTo>
                  <a:cubicBezTo>
                    <a:pt x="1780" y="1935"/>
                    <a:pt x="3071" y="644"/>
                    <a:pt x="4665" y="644"/>
                  </a:cubicBezTo>
                  <a:close/>
                  <a:moveTo>
                    <a:pt x="17496" y="0"/>
                  </a:moveTo>
                  <a:cubicBezTo>
                    <a:pt x="17494" y="0"/>
                    <a:pt x="17491" y="0"/>
                    <a:pt x="17488" y="0"/>
                  </a:cubicBezTo>
                  <a:lnTo>
                    <a:pt x="4665" y="0"/>
                  </a:lnTo>
                  <a:cubicBezTo>
                    <a:pt x="3254" y="0"/>
                    <a:pt x="1980" y="840"/>
                    <a:pt x="1422" y="2138"/>
                  </a:cubicBezTo>
                  <a:cubicBezTo>
                    <a:pt x="724" y="2155"/>
                    <a:pt x="145" y="2689"/>
                    <a:pt x="73" y="3384"/>
                  </a:cubicBezTo>
                  <a:cubicBezTo>
                    <a:pt x="1" y="4079"/>
                    <a:pt x="455" y="4720"/>
                    <a:pt x="1137" y="4881"/>
                  </a:cubicBezTo>
                  <a:lnTo>
                    <a:pt x="1137" y="21687"/>
                  </a:lnTo>
                  <a:cubicBezTo>
                    <a:pt x="1131" y="21879"/>
                    <a:pt x="1286" y="22017"/>
                    <a:pt x="1458" y="22017"/>
                  </a:cubicBezTo>
                  <a:cubicBezTo>
                    <a:pt x="1505" y="22017"/>
                    <a:pt x="1554" y="22006"/>
                    <a:pt x="1601" y="21983"/>
                  </a:cubicBezTo>
                  <a:lnTo>
                    <a:pt x="3595" y="20985"/>
                  </a:lnTo>
                  <a:lnTo>
                    <a:pt x="5588" y="21983"/>
                  </a:lnTo>
                  <a:cubicBezTo>
                    <a:pt x="5634" y="22006"/>
                    <a:pt x="5684" y="22017"/>
                    <a:pt x="5734" y="22017"/>
                  </a:cubicBezTo>
                  <a:cubicBezTo>
                    <a:pt x="5783" y="22017"/>
                    <a:pt x="5832" y="22006"/>
                    <a:pt x="5877" y="21983"/>
                  </a:cubicBezTo>
                  <a:lnTo>
                    <a:pt x="7870" y="20985"/>
                  </a:lnTo>
                  <a:lnTo>
                    <a:pt x="9863" y="21983"/>
                  </a:lnTo>
                  <a:cubicBezTo>
                    <a:pt x="9908" y="22006"/>
                    <a:pt x="9957" y="22017"/>
                    <a:pt x="10006" y="22017"/>
                  </a:cubicBezTo>
                  <a:cubicBezTo>
                    <a:pt x="10056" y="22017"/>
                    <a:pt x="10106" y="22006"/>
                    <a:pt x="10152" y="21983"/>
                  </a:cubicBezTo>
                  <a:lnTo>
                    <a:pt x="12145" y="20985"/>
                  </a:lnTo>
                  <a:lnTo>
                    <a:pt x="14135" y="21983"/>
                  </a:lnTo>
                  <a:cubicBezTo>
                    <a:pt x="14181" y="22006"/>
                    <a:pt x="14231" y="22017"/>
                    <a:pt x="14280" y="22017"/>
                  </a:cubicBezTo>
                  <a:cubicBezTo>
                    <a:pt x="14377" y="22017"/>
                    <a:pt x="14473" y="21974"/>
                    <a:pt x="14534" y="21894"/>
                  </a:cubicBezTo>
                  <a:cubicBezTo>
                    <a:pt x="14579" y="21835"/>
                    <a:pt x="14603" y="21760"/>
                    <a:pt x="14603" y="21687"/>
                  </a:cubicBezTo>
                  <a:lnTo>
                    <a:pt x="14603" y="7057"/>
                  </a:lnTo>
                  <a:lnTo>
                    <a:pt x="17488" y="7057"/>
                  </a:lnTo>
                  <a:cubicBezTo>
                    <a:pt x="18958" y="7057"/>
                    <a:pt x="20276" y="6145"/>
                    <a:pt x="20793" y="4764"/>
                  </a:cubicBezTo>
                  <a:cubicBezTo>
                    <a:pt x="21801" y="4248"/>
                    <a:pt x="21801" y="2806"/>
                    <a:pt x="20793" y="2289"/>
                  </a:cubicBezTo>
                  <a:cubicBezTo>
                    <a:pt x="20277" y="912"/>
                    <a:pt x="18963" y="0"/>
                    <a:pt x="17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54;p32">
              <a:extLst>
                <a:ext uri="{FF2B5EF4-FFF2-40B4-BE49-F238E27FC236}">
                  <a16:creationId xmlns:a16="http://schemas.microsoft.com/office/drawing/2014/main" id="{3E30D0C5-BBA1-7B47-907B-92F2366B75C6}"/>
                </a:ext>
              </a:extLst>
            </p:cNvPr>
            <p:cNvSpPr/>
            <p:nvPr/>
          </p:nvSpPr>
          <p:spPr>
            <a:xfrm>
              <a:off x="2598471" y="2503465"/>
              <a:ext cx="48977" cy="13771"/>
            </a:xfrm>
            <a:custGeom>
              <a:avLst/>
              <a:gdLst/>
              <a:ahLst/>
              <a:cxnLst/>
              <a:rect l="l" t="t" r="r" b="b"/>
              <a:pathLst>
                <a:path w="2294" h="645" extrusionOk="0">
                  <a:moveTo>
                    <a:pt x="349" y="1"/>
                  </a:moveTo>
                  <a:cubicBezTo>
                    <a:pt x="186" y="1"/>
                    <a:pt x="49" y="120"/>
                    <a:pt x="25" y="283"/>
                  </a:cubicBezTo>
                  <a:cubicBezTo>
                    <a:pt x="1" y="476"/>
                    <a:pt x="149" y="645"/>
                    <a:pt x="345" y="645"/>
                  </a:cubicBezTo>
                  <a:lnTo>
                    <a:pt x="1936" y="645"/>
                  </a:lnTo>
                  <a:cubicBezTo>
                    <a:pt x="1938" y="645"/>
                    <a:pt x="1940" y="645"/>
                    <a:pt x="1942" y="645"/>
                  </a:cubicBezTo>
                  <a:cubicBezTo>
                    <a:pt x="2105" y="645"/>
                    <a:pt x="2246" y="525"/>
                    <a:pt x="2269" y="363"/>
                  </a:cubicBezTo>
                  <a:cubicBezTo>
                    <a:pt x="2294" y="170"/>
                    <a:pt x="2142" y="1"/>
                    <a:pt x="1949" y="1"/>
                  </a:cubicBezTo>
                  <a:lnTo>
                    <a:pt x="355" y="1"/>
                  </a:lnTo>
                  <a:cubicBezTo>
                    <a:pt x="353" y="1"/>
                    <a:pt x="351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55;p32">
              <a:extLst>
                <a:ext uri="{FF2B5EF4-FFF2-40B4-BE49-F238E27FC236}">
                  <a16:creationId xmlns:a16="http://schemas.microsoft.com/office/drawing/2014/main" id="{569254D3-47C3-1248-A9D9-03B55CF26EE2}"/>
                </a:ext>
              </a:extLst>
            </p:cNvPr>
            <p:cNvSpPr/>
            <p:nvPr/>
          </p:nvSpPr>
          <p:spPr>
            <a:xfrm>
              <a:off x="2666980" y="2503465"/>
              <a:ext cx="48956" cy="13771"/>
            </a:xfrm>
            <a:custGeom>
              <a:avLst/>
              <a:gdLst/>
              <a:ahLst/>
              <a:cxnLst/>
              <a:rect l="l" t="t" r="r" b="b"/>
              <a:pathLst>
                <a:path w="2293" h="645" extrusionOk="0">
                  <a:moveTo>
                    <a:pt x="348" y="1"/>
                  </a:moveTo>
                  <a:cubicBezTo>
                    <a:pt x="186" y="1"/>
                    <a:pt x="48" y="120"/>
                    <a:pt x="24" y="283"/>
                  </a:cubicBezTo>
                  <a:cubicBezTo>
                    <a:pt x="0" y="476"/>
                    <a:pt x="148" y="645"/>
                    <a:pt x="344" y="645"/>
                  </a:cubicBezTo>
                  <a:lnTo>
                    <a:pt x="1935" y="645"/>
                  </a:lnTo>
                  <a:cubicBezTo>
                    <a:pt x="1937" y="645"/>
                    <a:pt x="1939" y="645"/>
                    <a:pt x="1942" y="645"/>
                  </a:cubicBezTo>
                  <a:cubicBezTo>
                    <a:pt x="2104" y="645"/>
                    <a:pt x="2245" y="525"/>
                    <a:pt x="2269" y="363"/>
                  </a:cubicBezTo>
                  <a:cubicBezTo>
                    <a:pt x="2293" y="170"/>
                    <a:pt x="2141" y="1"/>
                    <a:pt x="1949" y="1"/>
                  </a:cubicBezTo>
                  <a:lnTo>
                    <a:pt x="355" y="1"/>
                  </a:lnTo>
                  <a:cubicBezTo>
                    <a:pt x="352" y="1"/>
                    <a:pt x="350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56;p32">
              <a:extLst>
                <a:ext uri="{FF2B5EF4-FFF2-40B4-BE49-F238E27FC236}">
                  <a16:creationId xmlns:a16="http://schemas.microsoft.com/office/drawing/2014/main" id="{F7228F1A-B5AC-B442-A282-1F5559295FE0}"/>
                </a:ext>
              </a:extLst>
            </p:cNvPr>
            <p:cNvSpPr/>
            <p:nvPr/>
          </p:nvSpPr>
          <p:spPr>
            <a:xfrm>
              <a:off x="2735402" y="2503465"/>
              <a:ext cx="49041" cy="13771"/>
            </a:xfrm>
            <a:custGeom>
              <a:avLst/>
              <a:gdLst/>
              <a:ahLst/>
              <a:cxnLst/>
              <a:rect l="l" t="t" r="r" b="b"/>
              <a:pathLst>
                <a:path w="2297" h="645" extrusionOk="0">
                  <a:moveTo>
                    <a:pt x="351" y="1"/>
                  </a:moveTo>
                  <a:cubicBezTo>
                    <a:pt x="189" y="1"/>
                    <a:pt x="51" y="120"/>
                    <a:pt x="28" y="283"/>
                  </a:cubicBezTo>
                  <a:cubicBezTo>
                    <a:pt x="0" y="476"/>
                    <a:pt x="152" y="645"/>
                    <a:pt x="348" y="645"/>
                  </a:cubicBezTo>
                  <a:lnTo>
                    <a:pt x="1938" y="645"/>
                  </a:lnTo>
                  <a:cubicBezTo>
                    <a:pt x="1940" y="645"/>
                    <a:pt x="1943" y="645"/>
                    <a:pt x="1945" y="645"/>
                  </a:cubicBezTo>
                  <a:cubicBezTo>
                    <a:pt x="2107" y="645"/>
                    <a:pt x="2245" y="525"/>
                    <a:pt x="2272" y="363"/>
                  </a:cubicBezTo>
                  <a:cubicBezTo>
                    <a:pt x="2296" y="170"/>
                    <a:pt x="2145" y="1"/>
                    <a:pt x="1952" y="1"/>
                  </a:cubicBezTo>
                  <a:lnTo>
                    <a:pt x="358" y="1"/>
                  </a:lnTo>
                  <a:cubicBezTo>
                    <a:pt x="356" y="1"/>
                    <a:pt x="35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7;p32">
              <a:extLst>
                <a:ext uri="{FF2B5EF4-FFF2-40B4-BE49-F238E27FC236}">
                  <a16:creationId xmlns:a16="http://schemas.microsoft.com/office/drawing/2014/main" id="{7D8E24DF-590B-CC43-BB73-CC28023084A2}"/>
                </a:ext>
              </a:extLst>
            </p:cNvPr>
            <p:cNvSpPr/>
            <p:nvPr/>
          </p:nvSpPr>
          <p:spPr>
            <a:xfrm>
              <a:off x="2582823" y="2274991"/>
              <a:ext cx="181560" cy="161961"/>
            </a:xfrm>
            <a:custGeom>
              <a:avLst/>
              <a:gdLst/>
              <a:ahLst/>
              <a:cxnLst/>
              <a:rect l="l" t="t" r="r" b="b"/>
              <a:pathLst>
                <a:path w="8504" h="7586" extrusionOk="0">
                  <a:moveTo>
                    <a:pt x="4292" y="631"/>
                  </a:moveTo>
                  <a:cubicBezTo>
                    <a:pt x="4881" y="631"/>
                    <a:pt x="5478" y="810"/>
                    <a:pt x="5997" y="1192"/>
                  </a:cubicBezTo>
                  <a:lnTo>
                    <a:pt x="5763" y="1192"/>
                  </a:lnTo>
                  <a:cubicBezTo>
                    <a:pt x="5761" y="1192"/>
                    <a:pt x="5759" y="1192"/>
                    <a:pt x="5756" y="1192"/>
                  </a:cubicBezTo>
                  <a:cubicBezTo>
                    <a:pt x="5594" y="1192"/>
                    <a:pt x="5457" y="1311"/>
                    <a:pt x="5433" y="1474"/>
                  </a:cubicBezTo>
                  <a:cubicBezTo>
                    <a:pt x="5409" y="1667"/>
                    <a:pt x="5557" y="1839"/>
                    <a:pt x="5753" y="1839"/>
                  </a:cubicBezTo>
                  <a:lnTo>
                    <a:pt x="6631" y="1839"/>
                  </a:lnTo>
                  <a:cubicBezTo>
                    <a:pt x="7698" y="3329"/>
                    <a:pt x="7123" y="5422"/>
                    <a:pt x="5443" y="6159"/>
                  </a:cubicBezTo>
                  <a:lnTo>
                    <a:pt x="5560" y="5956"/>
                  </a:lnTo>
                  <a:cubicBezTo>
                    <a:pt x="5639" y="5825"/>
                    <a:pt x="5615" y="5657"/>
                    <a:pt x="5505" y="5550"/>
                  </a:cubicBezTo>
                  <a:cubicBezTo>
                    <a:pt x="5443" y="5492"/>
                    <a:pt x="5364" y="5464"/>
                    <a:pt x="5287" y="5464"/>
                  </a:cubicBezTo>
                  <a:cubicBezTo>
                    <a:pt x="5176" y="5464"/>
                    <a:pt x="5067" y="5520"/>
                    <a:pt x="5006" y="5626"/>
                  </a:cubicBezTo>
                  <a:lnTo>
                    <a:pt x="4565" y="6386"/>
                  </a:lnTo>
                  <a:cubicBezTo>
                    <a:pt x="4468" y="6396"/>
                    <a:pt x="4372" y="6400"/>
                    <a:pt x="4277" y="6400"/>
                  </a:cubicBezTo>
                  <a:cubicBezTo>
                    <a:pt x="2584" y="6400"/>
                    <a:pt x="1227" y="4923"/>
                    <a:pt x="1419" y="3199"/>
                  </a:cubicBezTo>
                  <a:lnTo>
                    <a:pt x="1419" y="3199"/>
                  </a:lnTo>
                  <a:lnTo>
                    <a:pt x="1539" y="3409"/>
                  </a:lnTo>
                  <a:cubicBezTo>
                    <a:pt x="1600" y="3514"/>
                    <a:pt x="1709" y="3569"/>
                    <a:pt x="1819" y="3569"/>
                  </a:cubicBezTo>
                  <a:cubicBezTo>
                    <a:pt x="1897" y="3569"/>
                    <a:pt x="1976" y="3541"/>
                    <a:pt x="2039" y="3484"/>
                  </a:cubicBezTo>
                  <a:cubicBezTo>
                    <a:pt x="2149" y="3378"/>
                    <a:pt x="2173" y="3209"/>
                    <a:pt x="2094" y="3078"/>
                  </a:cubicBezTo>
                  <a:lnTo>
                    <a:pt x="1660" y="2321"/>
                  </a:lnTo>
                  <a:cubicBezTo>
                    <a:pt x="2151" y="1241"/>
                    <a:pt x="3207" y="631"/>
                    <a:pt x="4292" y="631"/>
                  </a:cubicBezTo>
                  <a:close/>
                  <a:moveTo>
                    <a:pt x="4292" y="1"/>
                  </a:moveTo>
                  <a:cubicBezTo>
                    <a:pt x="2960" y="1"/>
                    <a:pt x="1659" y="753"/>
                    <a:pt x="1061" y="2094"/>
                  </a:cubicBezTo>
                  <a:lnTo>
                    <a:pt x="207" y="2586"/>
                  </a:lnTo>
                  <a:cubicBezTo>
                    <a:pt x="63" y="2665"/>
                    <a:pt x="1" y="2844"/>
                    <a:pt x="63" y="2996"/>
                  </a:cubicBezTo>
                  <a:cubicBezTo>
                    <a:pt x="113" y="3120"/>
                    <a:pt x="234" y="3193"/>
                    <a:pt x="359" y="3193"/>
                  </a:cubicBezTo>
                  <a:cubicBezTo>
                    <a:pt x="414" y="3193"/>
                    <a:pt x="469" y="3180"/>
                    <a:pt x="520" y="3150"/>
                  </a:cubicBezTo>
                  <a:lnTo>
                    <a:pt x="796" y="2992"/>
                  </a:lnTo>
                  <a:lnTo>
                    <a:pt x="796" y="2992"/>
                  </a:lnTo>
                  <a:cubicBezTo>
                    <a:pt x="768" y="3171"/>
                    <a:pt x="755" y="3350"/>
                    <a:pt x="755" y="3533"/>
                  </a:cubicBezTo>
                  <a:cubicBezTo>
                    <a:pt x="751" y="5481"/>
                    <a:pt x="2335" y="7061"/>
                    <a:pt x="4283" y="7061"/>
                  </a:cubicBezTo>
                  <a:cubicBezTo>
                    <a:pt x="4403" y="7061"/>
                    <a:pt x="4527" y="7054"/>
                    <a:pt x="4644" y="7040"/>
                  </a:cubicBezTo>
                  <a:lnTo>
                    <a:pt x="5512" y="7543"/>
                  </a:lnTo>
                  <a:cubicBezTo>
                    <a:pt x="5563" y="7572"/>
                    <a:pt x="5619" y="7586"/>
                    <a:pt x="5673" y="7586"/>
                  </a:cubicBezTo>
                  <a:cubicBezTo>
                    <a:pt x="5806" y="7586"/>
                    <a:pt x="5934" y="7505"/>
                    <a:pt x="5980" y="7371"/>
                  </a:cubicBezTo>
                  <a:cubicBezTo>
                    <a:pt x="6028" y="7223"/>
                    <a:pt x="5963" y="7061"/>
                    <a:pt x="5829" y="6982"/>
                  </a:cubicBezTo>
                  <a:lnTo>
                    <a:pt x="5557" y="6827"/>
                  </a:lnTo>
                  <a:cubicBezTo>
                    <a:pt x="7719" y="5994"/>
                    <a:pt x="8503" y="3340"/>
                    <a:pt x="7140" y="1464"/>
                  </a:cubicBezTo>
                  <a:lnTo>
                    <a:pt x="7144" y="1460"/>
                  </a:lnTo>
                  <a:lnTo>
                    <a:pt x="7144" y="476"/>
                  </a:lnTo>
                  <a:cubicBezTo>
                    <a:pt x="7147" y="307"/>
                    <a:pt x="7027" y="166"/>
                    <a:pt x="6861" y="142"/>
                  </a:cubicBezTo>
                  <a:cubicBezTo>
                    <a:pt x="6848" y="140"/>
                    <a:pt x="6834" y="139"/>
                    <a:pt x="6821" y="139"/>
                  </a:cubicBezTo>
                  <a:cubicBezTo>
                    <a:pt x="6646" y="139"/>
                    <a:pt x="6500" y="283"/>
                    <a:pt x="6500" y="462"/>
                  </a:cubicBezTo>
                  <a:lnTo>
                    <a:pt x="6500" y="782"/>
                  </a:lnTo>
                  <a:cubicBezTo>
                    <a:pt x="5839" y="251"/>
                    <a:pt x="5060" y="1"/>
                    <a:pt x="4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809;p34">
            <a:extLst>
              <a:ext uri="{FF2B5EF4-FFF2-40B4-BE49-F238E27FC236}">
                <a16:creationId xmlns:a16="http://schemas.microsoft.com/office/drawing/2014/main" id="{827DBD39-269B-FE43-83B6-A0065AACF76C}"/>
              </a:ext>
            </a:extLst>
          </p:cNvPr>
          <p:cNvSpPr txBox="1">
            <a:spLocks/>
          </p:cNvSpPr>
          <p:nvPr/>
        </p:nvSpPr>
        <p:spPr>
          <a:xfrm>
            <a:off x="1738632" y="408108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đứng trước gương để luyện tập kể lại câu chuyện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809;p34">
            <a:extLst>
              <a:ext uri="{FF2B5EF4-FFF2-40B4-BE49-F238E27FC236}">
                <a16:creationId xmlns:a16="http://schemas.microsoft.com/office/drawing/2014/main" id="{D848407D-004A-B145-A970-4E64A6C3E677}"/>
              </a:ext>
            </a:extLst>
          </p:cNvPr>
          <p:cNvSpPr txBox="1">
            <a:spLocks/>
          </p:cNvSpPr>
          <p:nvPr/>
        </p:nvSpPr>
        <p:spPr>
          <a:xfrm>
            <a:off x="1738631" y="1338574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809;p34">
            <a:extLst>
              <a:ext uri="{FF2B5EF4-FFF2-40B4-BE49-F238E27FC236}">
                <a16:creationId xmlns:a16="http://schemas.microsoft.com/office/drawing/2014/main" id="{99A29C8A-B9BB-E842-A7C0-B78074F76ED5}"/>
              </a:ext>
            </a:extLst>
          </p:cNvPr>
          <p:cNvSpPr txBox="1">
            <a:spLocks/>
          </p:cNvSpPr>
          <p:nvPr/>
        </p:nvSpPr>
        <p:spPr>
          <a:xfrm>
            <a:off x="1818392" y="2636318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809;p34">
            <a:extLst>
              <a:ext uri="{FF2B5EF4-FFF2-40B4-BE49-F238E27FC236}">
                <a16:creationId xmlns:a16="http://schemas.microsoft.com/office/drawing/2014/main" id="{35A0BFBF-E93B-684E-B22F-E268BEBCF658}"/>
              </a:ext>
            </a:extLst>
          </p:cNvPr>
          <p:cNvSpPr txBox="1">
            <a:spLocks/>
          </p:cNvSpPr>
          <p:nvPr/>
        </p:nvSpPr>
        <p:spPr>
          <a:xfrm>
            <a:off x="1738632" y="3782384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9" grpId="0" animBg="1"/>
      <p:bldP spid="54" grpId="0"/>
      <p:bldP spid="55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4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Google Shape;820;p34">
            <a:extLst>
              <a:ext uri="{FF2B5EF4-FFF2-40B4-BE49-F238E27FC236}">
                <a16:creationId xmlns:a16="http://schemas.microsoft.com/office/drawing/2014/main" id="{A6CE8AC1-E6F4-344D-987F-44E9FF3A0CF2}"/>
              </a:ext>
            </a:extLst>
          </p:cNvPr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E196BCD-CA42-1A46-A1F3-EFB948AA3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764" y="1471417"/>
            <a:ext cx="3814471" cy="3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0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43;p32">
            <a:extLst>
              <a:ext uri="{FF2B5EF4-FFF2-40B4-BE49-F238E27FC236}">
                <a16:creationId xmlns:a16="http://schemas.microsoft.com/office/drawing/2014/main" id="{B930514F-9957-4E4D-8CE4-6E7F1FD4B681}"/>
              </a:ext>
            </a:extLst>
          </p:cNvPr>
          <p:cNvSpPr/>
          <p:nvPr/>
        </p:nvSpPr>
        <p:spPr>
          <a:xfrm>
            <a:off x="1108268" y="554915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744;p32">
            <a:extLst>
              <a:ext uri="{FF2B5EF4-FFF2-40B4-BE49-F238E27FC236}">
                <a16:creationId xmlns:a16="http://schemas.microsoft.com/office/drawing/2014/main" id="{9B4694F0-BE4E-CA46-8AF3-8E43A8FE61C8}"/>
              </a:ext>
            </a:extLst>
          </p:cNvPr>
          <p:cNvSpPr/>
          <p:nvPr/>
        </p:nvSpPr>
        <p:spPr>
          <a:xfrm>
            <a:off x="1105874" y="1406226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745;p32">
            <a:extLst>
              <a:ext uri="{FF2B5EF4-FFF2-40B4-BE49-F238E27FC236}">
                <a16:creationId xmlns:a16="http://schemas.microsoft.com/office/drawing/2014/main" id="{3771473A-0431-6C46-9272-E0F52C80CF47}"/>
              </a:ext>
            </a:extLst>
          </p:cNvPr>
          <p:cNvSpPr/>
          <p:nvPr/>
        </p:nvSpPr>
        <p:spPr>
          <a:xfrm>
            <a:off x="1119138" y="2269537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746;p32">
            <a:extLst>
              <a:ext uri="{FF2B5EF4-FFF2-40B4-BE49-F238E27FC236}">
                <a16:creationId xmlns:a16="http://schemas.microsoft.com/office/drawing/2014/main" id="{6BE9B975-508B-8146-9E80-4DBD7BA631EF}"/>
              </a:ext>
            </a:extLst>
          </p:cNvPr>
          <p:cNvGrpSpPr/>
          <p:nvPr/>
        </p:nvGrpSpPr>
        <p:grpSpPr>
          <a:xfrm>
            <a:off x="1334095" y="1545762"/>
            <a:ext cx="161003" cy="338348"/>
            <a:chOff x="5080560" y="4354545"/>
            <a:chExt cx="241746" cy="470319"/>
          </a:xfrm>
        </p:grpSpPr>
        <p:sp>
          <p:nvSpPr>
            <p:cNvPr id="28" name="Google Shape;747;p32">
              <a:extLst>
                <a:ext uri="{FF2B5EF4-FFF2-40B4-BE49-F238E27FC236}">
                  <a16:creationId xmlns:a16="http://schemas.microsoft.com/office/drawing/2014/main" id="{B33A9C73-903A-784C-9A08-AC41111A0954}"/>
                </a:ext>
              </a:extLst>
            </p:cNvPr>
            <p:cNvSpPr/>
            <p:nvPr/>
          </p:nvSpPr>
          <p:spPr>
            <a:xfrm>
              <a:off x="5080560" y="4354545"/>
              <a:ext cx="241746" cy="470319"/>
            </a:xfrm>
            <a:custGeom>
              <a:avLst/>
              <a:gdLst/>
              <a:ahLst/>
              <a:cxnLst/>
              <a:rect l="l" t="t" r="r" b="b"/>
              <a:pathLst>
                <a:path w="11323" h="22029" extrusionOk="0">
                  <a:moveTo>
                    <a:pt x="5983" y="5622"/>
                  </a:moveTo>
                  <a:cubicBezTo>
                    <a:pt x="6441" y="5781"/>
                    <a:pt x="6720" y="6246"/>
                    <a:pt x="6641" y="6724"/>
                  </a:cubicBezTo>
                  <a:cubicBezTo>
                    <a:pt x="6558" y="7202"/>
                    <a:pt x="6145" y="7554"/>
                    <a:pt x="5660" y="7554"/>
                  </a:cubicBezTo>
                  <a:cubicBezTo>
                    <a:pt x="5174" y="7554"/>
                    <a:pt x="4761" y="7202"/>
                    <a:pt x="4682" y="6724"/>
                  </a:cubicBezTo>
                  <a:cubicBezTo>
                    <a:pt x="4603" y="6246"/>
                    <a:pt x="4878" y="5781"/>
                    <a:pt x="5340" y="5622"/>
                  </a:cubicBezTo>
                  <a:lnTo>
                    <a:pt x="5340" y="6562"/>
                  </a:lnTo>
                  <a:cubicBezTo>
                    <a:pt x="5336" y="6737"/>
                    <a:pt x="5481" y="6883"/>
                    <a:pt x="5658" y="6883"/>
                  </a:cubicBezTo>
                  <a:cubicBezTo>
                    <a:pt x="5662" y="6883"/>
                    <a:pt x="5666" y="6883"/>
                    <a:pt x="5670" y="6882"/>
                  </a:cubicBezTo>
                  <a:cubicBezTo>
                    <a:pt x="5849" y="6872"/>
                    <a:pt x="5987" y="6724"/>
                    <a:pt x="5983" y="6545"/>
                  </a:cubicBezTo>
                  <a:lnTo>
                    <a:pt x="5983" y="5622"/>
                  </a:lnTo>
                  <a:close/>
                  <a:moveTo>
                    <a:pt x="5976" y="2720"/>
                  </a:moveTo>
                  <a:lnTo>
                    <a:pt x="10668" y="5846"/>
                  </a:lnTo>
                  <a:lnTo>
                    <a:pt x="10668" y="18717"/>
                  </a:lnTo>
                  <a:lnTo>
                    <a:pt x="9229" y="18717"/>
                  </a:lnTo>
                  <a:cubicBezTo>
                    <a:pt x="9222" y="18717"/>
                    <a:pt x="9214" y="18716"/>
                    <a:pt x="9206" y="18716"/>
                  </a:cubicBezTo>
                  <a:cubicBezTo>
                    <a:pt x="9037" y="18716"/>
                    <a:pt x="8899" y="18856"/>
                    <a:pt x="8902" y="19031"/>
                  </a:cubicBezTo>
                  <a:cubicBezTo>
                    <a:pt x="8902" y="19210"/>
                    <a:pt x="9229" y="19361"/>
                    <a:pt x="9229" y="19361"/>
                  </a:cubicBezTo>
                  <a:lnTo>
                    <a:pt x="10668" y="19361"/>
                  </a:lnTo>
                  <a:lnTo>
                    <a:pt x="10668" y="21165"/>
                  </a:lnTo>
                  <a:lnTo>
                    <a:pt x="10668" y="21165"/>
                  </a:lnTo>
                  <a:lnTo>
                    <a:pt x="9367" y="20518"/>
                  </a:lnTo>
                  <a:cubicBezTo>
                    <a:pt x="9321" y="20495"/>
                    <a:pt x="9271" y="20484"/>
                    <a:pt x="9221" y="20484"/>
                  </a:cubicBezTo>
                  <a:cubicBezTo>
                    <a:pt x="9171" y="20484"/>
                    <a:pt x="9121" y="20495"/>
                    <a:pt x="9075" y="20518"/>
                  </a:cubicBezTo>
                  <a:lnTo>
                    <a:pt x="7439" y="21334"/>
                  </a:lnTo>
                  <a:lnTo>
                    <a:pt x="5804" y="20518"/>
                  </a:lnTo>
                  <a:cubicBezTo>
                    <a:pt x="5760" y="20494"/>
                    <a:pt x="5708" y="20483"/>
                    <a:pt x="5656" y="20483"/>
                  </a:cubicBezTo>
                  <a:cubicBezTo>
                    <a:pt x="5608" y="20483"/>
                    <a:pt x="5556" y="20494"/>
                    <a:pt x="5512" y="20518"/>
                  </a:cubicBezTo>
                  <a:lnTo>
                    <a:pt x="3877" y="21334"/>
                  </a:lnTo>
                  <a:lnTo>
                    <a:pt x="2241" y="20518"/>
                  </a:lnTo>
                  <a:cubicBezTo>
                    <a:pt x="2195" y="20495"/>
                    <a:pt x="2145" y="20484"/>
                    <a:pt x="2095" y="20484"/>
                  </a:cubicBezTo>
                  <a:cubicBezTo>
                    <a:pt x="2045" y="20484"/>
                    <a:pt x="1995" y="20495"/>
                    <a:pt x="1949" y="20518"/>
                  </a:cubicBezTo>
                  <a:lnTo>
                    <a:pt x="641" y="21168"/>
                  </a:lnTo>
                  <a:lnTo>
                    <a:pt x="641" y="19361"/>
                  </a:lnTo>
                  <a:lnTo>
                    <a:pt x="7612" y="19361"/>
                  </a:lnTo>
                  <a:cubicBezTo>
                    <a:pt x="7612" y="19361"/>
                    <a:pt x="7942" y="19210"/>
                    <a:pt x="7942" y="19031"/>
                  </a:cubicBezTo>
                  <a:cubicBezTo>
                    <a:pt x="7945" y="18856"/>
                    <a:pt x="7807" y="18716"/>
                    <a:pt x="7636" y="18716"/>
                  </a:cubicBezTo>
                  <a:cubicBezTo>
                    <a:pt x="7628" y="18716"/>
                    <a:pt x="7620" y="18717"/>
                    <a:pt x="7612" y="18717"/>
                  </a:cubicBezTo>
                  <a:lnTo>
                    <a:pt x="641" y="18717"/>
                  </a:lnTo>
                  <a:lnTo>
                    <a:pt x="641" y="5846"/>
                  </a:lnTo>
                  <a:lnTo>
                    <a:pt x="5333" y="2720"/>
                  </a:lnTo>
                  <a:lnTo>
                    <a:pt x="5333" y="4955"/>
                  </a:lnTo>
                  <a:cubicBezTo>
                    <a:pt x="4507" y="5120"/>
                    <a:pt x="3942" y="5884"/>
                    <a:pt x="4025" y="6724"/>
                  </a:cubicBezTo>
                  <a:cubicBezTo>
                    <a:pt x="4107" y="7560"/>
                    <a:pt x="4813" y="8197"/>
                    <a:pt x="5656" y="8197"/>
                  </a:cubicBezTo>
                  <a:cubicBezTo>
                    <a:pt x="6496" y="8197"/>
                    <a:pt x="7202" y="7560"/>
                    <a:pt x="7285" y="6724"/>
                  </a:cubicBezTo>
                  <a:cubicBezTo>
                    <a:pt x="7367" y="5884"/>
                    <a:pt x="6803" y="5120"/>
                    <a:pt x="5976" y="4955"/>
                  </a:cubicBezTo>
                  <a:lnTo>
                    <a:pt x="5976" y="2720"/>
                  </a:lnTo>
                  <a:close/>
                  <a:moveTo>
                    <a:pt x="5658" y="1"/>
                  </a:moveTo>
                  <a:cubicBezTo>
                    <a:pt x="5481" y="1"/>
                    <a:pt x="5336" y="146"/>
                    <a:pt x="5340" y="325"/>
                  </a:cubicBezTo>
                  <a:lnTo>
                    <a:pt x="5340" y="1936"/>
                  </a:lnTo>
                  <a:lnTo>
                    <a:pt x="148" y="5395"/>
                  </a:lnTo>
                  <a:cubicBezTo>
                    <a:pt x="56" y="5454"/>
                    <a:pt x="0" y="5557"/>
                    <a:pt x="4" y="5667"/>
                  </a:cubicBezTo>
                  <a:lnTo>
                    <a:pt x="4" y="21695"/>
                  </a:lnTo>
                  <a:cubicBezTo>
                    <a:pt x="0" y="21771"/>
                    <a:pt x="25" y="21843"/>
                    <a:pt x="73" y="21905"/>
                  </a:cubicBezTo>
                  <a:cubicBezTo>
                    <a:pt x="135" y="21984"/>
                    <a:pt x="228" y="22029"/>
                    <a:pt x="331" y="22029"/>
                  </a:cubicBezTo>
                  <a:cubicBezTo>
                    <a:pt x="379" y="22029"/>
                    <a:pt x="431" y="22015"/>
                    <a:pt x="475" y="21994"/>
                  </a:cubicBezTo>
                  <a:lnTo>
                    <a:pt x="2107" y="21179"/>
                  </a:lnTo>
                  <a:lnTo>
                    <a:pt x="3739" y="21994"/>
                  </a:lnTo>
                  <a:cubicBezTo>
                    <a:pt x="3784" y="22017"/>
                    <a:pt x="3834" y="22028"/>
                    <a:pt x="3884" y="22028"/>
                  </a:cubicBezTo>
                  <a:cubicBezTo>
                    <a:pt x="3934" y="22028"/>
                    <a:pt x="3985" y="22017"/>
                    <a:pt x="4031" y="21994"/>
                  </a:cubicBezTo>
                  <a:lnTo>
                    <a:pt x="5660" y="21179"/>
                  </a:lnTo>
                  <a:lnTo>
                    <a:pt x="7291" y="21994"/>
                  </a:lnTo>
                  <a:cubicBezTo>
                    <a:pt x="7338" y="22017"/>
                    <a:pt x="7388" y="22028"/>
                    <a:pt x="7438" y="22028"/>
                  </a:cubicBezTo>
                  <a:cubicBezTo>
                    <a:pt x="7488" y="22028"/>
                    <a:pt x="7538" y="22017"/>
                    <a:pt x="7584" y="21994"/>
                  </a:cubicBezTo>
                  <a:lnTo>
                    <a:pt x="9216" y="21179"/>
                  </a:lnTo>
                  <a:lnTo>
                    <a:pt x="10847" y="21994"/>
                  </a:lnTo>
                  <a:cubicBezTo>
                    <a:pt x="10894" y="22017"/>
                    <a:pt x="10944" y="22028"/>
                    <a:pt x="10994" y="22028"/>
                  </a:cubicBezTo>
                  <a:cubicBezTo>
                    <a:pt x="11087" y="22028"/>
                    <a:pt x="11178" y="21989"/>
                    <a:pt x="11243" y="21915"/>
                  </a:cubicBezTo>
                  <a:cubicBezTo>
                    <a:pt x="11295" y="21853"/>
                    <a:pt x="11322" y="21774"/>
                    <a:pt x="11319" y="21692"/>
                  </a:cubicBezTo>
                  <a:lnTo>
                    <a:pt x="11319" y="5667"/>
                  </a:lnTo>
                  <a:cubicBezTo>
                    <a:pt x="11319" y="5557"/>
                    <a:pt x="11264" y="5454"/>
                    <a:pt x="11174" y="5395"/>
                  </a:cubicBezTo>
                  <a:lnTo>
                    <a:pt x="5983" y="1936"/>
                  </a:lnTo>
                  <a:lnTo>
                    <a:pt x="5983" y="338"/>
                  </a:lnTo>
                  <a:cubicBezTo>
                    <a:pt x="5987" y="159"/>
                    <a:pt x="5849" y="11"/>
                    <a:pt x="5670" y="1"/>
                  </a:cubicBezTo>
                  <a:cubicBezTo>
                    <a:pt x="5666" y="1"/>
                    <a:pt x="5662" y="1"/>
                    <a:pt x="5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48;p32">
              <a:extLst>
                <a:ext uri="{FF2B5EF4-FFF2-40B4-BE49-F238E27FC236}">
                  <a16:creationId xmlns:a16="http://schemas.microsoft.com/office/drawing/2014/main" id="{016284A0-4D14-3C4A-A7F5-D31243B303B0}"/>
                </a:ext>
              </a:extLst>
            </p:cNvPr>
            <p:cNvSpPr/>
            <p:nvPr/>
          </p:nvSpPr>
          <p:spPr>
            <a:xfrm>
              <a:off x="5132075" y="4579069"/>
              <a:ext cx="139522" cy="135316"/>
            </a:xfrm>
            <a:custGeom>
              <a:avLst/>
              <a:gdLst/>
              <a:ahLst/>
              <a:cxnLst/>
              <a:rect l="l" t="t" r="r" b="b"/>
              <a:pathLst>
                <a:path w="6535" h="6338" extrusionOk="0">
                  <a:moveTo>
                    <a:pt x="3566" y="625"/>
                  </a:moveTo>
                  <a:cubicBezTo>
                    <a:pt x="3979" y="625"/>
                    <a:pt x="4398" y="736"/>
                    <a:pt x="4779" y="971"/>
                  </a:cubicBezTo>
                  <a:lnTo>
                    <a:pt x="4768" y="971"/>
                  </a:lnTo>
                  <a:cubicBezTo>
                    <a:pt x="4589" y="971"/>
                    <a:pt x="4445" y="1112"/>
                    <a:pt x="4445" y="1291"/>
                  </a:cubicBezTo>
                  <a:cubicBezTo>
                    <a:pt x="4445" y="1470"/>
                    <a:pt x="4589" y="1615"/>
                    <a:pt x="4768" y="1615"/>
                  </a:cubicBezTo>
                  <a:lnTo>
                    <a:pt x="5457" y="1615"/>
                  </a:lnTo>
                  <a:cubicBezTo>
                    <a:pt x="6245" y="2748"/>
                    <a:pt x="5870" y="4310"/>
                    <a:pt x="4658" y="4968"/>
                  </a:cubicBezTo>
                  <a:lnTo>
                    <a:pt x="4655" y="4968"/>
                  </a:lnTo>
                  <a:lnTo>
                    <a:pt x="4662" y="4958"/>
                  </a:lnTo>
                  <a:cubicBezTo>
                    <a:pt x="4744" y="4803"/>
                    <a:pt x="4689" y="4610"/>
                    <a:pt x="4538" y="4524"/>
                  </a:cubicBezTo>
                  <a:cubicBezTo>
                    <a:pt x="4487" y="4495"/>
                    <a:pt x="4432" y="4481"/>
                    <a:pt x="4377" y="4481"/>
                  </a:cubicBezTo>
                  <a:cubicBezTo>
                    <a:pt x="4268" y="4481"/>
                    <a:pt x="4162" y="4536"/>
                    <a:pt x="4100" y="4634"/>
                  </a:cubicBezTo>
                  <a:lnTo>
                    <a:pt x="3756" y="5233"/>
                  </a:lnTo>
                  <a:cubicBezTo>
                    <a:pt x="3691" y="5240"/>
                    <a:pt x="3629" y="5243"/>
                    <a:pt x="3563" y="5243"/>
                  </a:cubicBezTo>
                  <a:cubicBezTo>
                    <a:pt x="2262" y="5243"/>
                    <a:pt x="1219" y="4169"/>
                    <a:pt x="1257" y="2868"/>
                  </a:cubicBezTo>
                  <a:lnTo>
                    <a:pt x="1257" y="2868"/>
                  </a:lnTo>
                  <a:lnTo>
                    <a:pt x="1260" y="2875"/>
                  </a:lnTo>
                  <a:cubicBezTo>
                    <a:pt x="1321" y="2977"/>
                    <a:pt x="1429" y="3035"/>
                    <a:pt x="1541" y="3035"/>
                  </a:cubicBezTo>
                  <a:cubicBezTo>
                    <a:pt x="1595" y="3035"/>
                    <a:pt x="1650" y="3021"/>
                    <a:pt x="1701" y="2992"/>
                  </a:cubicBezTo>
                  <a:cubicBezTo>
                    <a:pt x="1856" y="2902"/>
                    <a:pt x="1908" y="2706"/>
                    <a:pt x="1822" y="2551"/>
                  </a:cubicBezTo>
                  <a:lnTo>
                    <a:pt x="1477" y="1952"/>
                  </a:lnTo>
                  <a:cubicBezTo>
                    <a:pt x="1873" y="1108"/>
                    <a:pt x="2706" y="625"/>
                    <a:pt x="3566" y="625"/>
                  </a:cubicBezTo>
                  <a:close/>
                  <a:moveTo>
                    <a:pt x="3583" y="0"/>
                  </a:moveTo>
                  <a:cubicBezTo>
                    <a:pt x="2473" y="0"/>
                    <a:pt x="1392" y="625"/>
                    <a:pt x="889" y="1732"/>
                  </a:cubicBezTo>
                  <a:lnTo>
                    <a:pt x="207" y="2124"/>
                  </a:lnTo>
                  <a:cubicBezTo>
                    <a:pt x="63" y="2207"/>
                    <a:pt x="1" y="2383"/>
                    <a:pt x="63" y="2538"/>
                  </a:cubicBezTo>
                  <a:cubicBezTo>
                    <a:pt x="115" y="2662"/>
                    <a:pt x="235" y="2735"/>
                    <a:pt x="360" y="2735"/>
                  </a:cubicBezTo>
                  <a:cubicBezTo>
                    <a:pt x="414" y="2735"/>
                    <a:pt x="469" y="2722"/>
                    <a:pt x="520" y="2692"/>
                  </a:cubicBezTo>
                  <a:lnTo>
                    <a:pt x="644" y="2620"/>
                  </a:lnTo>
                  <a:lnTo>
                    <a:pt x="644" y="2620"/>
                  </a:lnTo>
                  <a:cubicBezTo>
                    <a:pt x="631" y="2730"/>
                    <a:pt x="624" y="2844"/>
                    <a:pt x="624" y="2954"/>
                  </a:cubicBezTo>
                  <a:cubicBezTo>
                    <a:pt x="624" y="4586"/>
                    <a:pt x="1946" y="5908"/>
                    <a:pt x="3577" y="5908"/>
                  </a:cubicBezTo>
                  <a:cubicBezTo>
                    <a:pt x="3674" y="5908"/>
                    <a:pt x="3770" y="5904"/>
                    <a:pt x="3866" y="5894"/>
                  </a:cubicBezTo>
                  <a:lnTo>
                    <a:pt x="4558" y="6293"/>
                  </a:lnTo>
                  <a:cubicBezTo>
                    <a:pt x="4609" y="6323"/>
                    <a:pt x="4665" y="6337"/>
                    <a:pt x="4719" y="6337"/>
                  </a:cubicBezTo>
                  <a:cubicBezTo>
                    <a:pt x="4841" y="6337"/>
                    <a:pt x="4958" y="6267"/>
                    <a:pt x="5013" y="6149"/>
                  </a:cubicBezTo>
                  <a:cubicBezTo>
                    <a:pt x="5078" y="5990"/>
                    <a:pt x="5016" y="5811"/>
                    <a:pt x="4868" y="5729"/>
                  </a:cubicBezTo>
                  <a:lnTo>
                    <a:pt x="4758" y="5663"/>
                  </a:lnTo>
                  <a:cubicBezTo>
                    <a:pt x="5835" y="5192"/>
                    <a:pt x="6531" y="4128"/>
                    <a:pt x="6531" y="2954"/>
                  </a:cubicBezTo>
                  <a:cubicBezTo>
                    <a:pt x="6534" y="2338"/>
                    <a:pt x="6341" y="1735"/>
                    <a:pt x="5980" y="1236"/>
                  </a:cubicBezTo>
                  <a:lnTo>
                    <a:pt x="5980" y="451"/>
                  </a:lnTo>
                  <a:cubicBezTo>
                    <a:pt x="5983" y="272"/>
                    <a:pt x="5846" y="124"/>
                    <a:pt x="5667" y="114"/>
                  </a:cubicBezTo>
                  <a:cubicBezTo>
                    <a:pt x="5663" y="114"/>
                    <a:pt x="5659" y="114"/>
                    <a:pt x="5655" y="114"/>
                  </a:cubicBezTo>
                  <a:cubicBezTo>
                    <a:pt x="5478" y="114"/>
                    <a:pt x="5333" y="259"/>
                    <a:pt x="5336" y="438"/>
                  </a:cubicBezTo>
                  <a:lnTo>
                    <a:pt x="5336" y="579"/>
                  </a:lnTo>
                  <a:cubicBezTo>
                    <a:pt x="4802" y="186"/>
                    <a:pt x="4188" y="0"/>
                    <a:pt x="3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749;p32">
            <a:extLst>
              <a:ext uri="{FF2B5EF4-FFF2-40B4-BE49-F238E27FC236}">
                <a16:creationId xmlns:a16="http://schemas.microsoft.com/office/drawing/2014/main" id="{0775FF99-7495-4D47-A9B7-3AF7589E1E9D}"/>
              </a:ext>
            </a:extLst>
          </p:cNvPr>
          <p:cNvGrpSpPr/>
          <p:nvPr/>
        </p:nvGrpSpPr>
        <p:grpSpPr>
          <a:xfrm>
            <a:off x="1299889" y="2409091"/>
            <a:ext cx="255915" cy="338315"/>
            <a:chOff x="3130546" y="2179157"/>
            <a:chExt cx="384257" cy="470405"/>
          </a:xfrm>
        </p:grpSpPr>
        <p:sp>
          <p:nvSpPr>
            <p:cNvPr id="31" name="Google Shape;750;p32">
              <a:extLst>
                <a:ext uri="{FF2B5EF4-FFF2-40B4-BE49-F238E27FC236}">
                  <a16:creationId xmlns:a16="http://schemas.microsoft.com/office/drawing/2014/main" id="{D355596A-B0F8-1B47-A3D0-9472C90585CA}"/>
                </a:ext>
              </a:extLst>
            </p:cNvPr>
            <p:cNvSpPr/>
            <p:nvPr/>
          </p:nvSpPr>
          <p:spPr>
            <a:xfrm>
              <a:off x="3130546" y="2179157"/>
              <a:ext cx="384257" cy="470405"/>
            </a:xfrm>
            <a:custGeom>
              <a:avLst/>
              <a:gdLst/>
              <a:ahLst/>
              <a:cxnLst/>
              <a:rect l="l" t="t" r="r" b="b"/>
              <a:pathLst>
                <a:path w="17998" h="22033" extrusionOk="0">
                  <a:moveTo>
                    <a:pt x="8979" y="686"/>
                  </a:moveTo>
                  <a:lnTo>
                    <a:pt x="10872" y="1632"/>
                  </a:lnTo>
                  <a:cubicBezTo>
                    <a:pt x="10918" y="1655"/>
                    <a:pt x="10968" y="1666"/>
                    <a:pt x="11018" y="1666"/>
                  </a:cubicBezTo>
                  <a:cubicBezTo>
                    <a:pt x="11067" y="1666"/>
                    <a:pt x="11116" y="1655"/>
                    <a:pt x="11161" y="1632"/>
                  </a:cubicBezTo>
                  <a:lnTo>
                    <a:pt x="12731" y="848"/>
                  </a:lnTo>
                  <a:lnTo>
                    <a:pt x="12731" y="18332"/>
                  </a:lnTo>
                  <a:lnTo>
                    <a:pt x="11030" y="18332"/>
                  </a:lnTo>
                  <a:cubicBezTo>
                    <a:pt x="11028" y="18331"/>
                    <a:pt x="11026" y="18331"/>
                    <a:pt x="11023" y="18331"/>
                  </a:cubicBezTo>
                  <a:cubicBezTo>
                    <a:pt x="10858" y="18331"/>
                    <a:pt x="10720" y="18451"/>
                    <a:pt x="10696" y="18614"/>
                  </a:cubicBezTo>
                  <a:cubicBezTo>
                    <a:pt x="10672" y="18807"/>
                    <a:pt x="10824" y="18979"/>
                    <a:pt x="11017" y="18979"/>
                  </a:cubicBezTo>
                  <a:lnTo>
                    <a:pt x="12800" y="18979"/>
                  </a:lnTo>
                  <a:lnTo>
                    <a:pt x="13192" y="21330"/>
                  </a:lnTo>
                  <a:lnTo>
                    <a:pt x="13202" y="21388"/>
                  </a:lnTo>
                  <a:lnTo>
                    <a:pt x="724" y="21388"/>
                  </a:lnTo>
                  <a:lnTo>
                    <a:pt x="1123" y="18979"/>
                  </a:lnTo>
                  <a:lnTo>
                    <a:pt x="9154" y="18979"/>
                  </a:lnTo>
                  <a:cubicBezTo>
                    <a:pt x="9323" y="18979"/>
                    <a:pt x="9464" y="18858"/>
                    <a:pt x="9488" y="18696"/>
                  </a:cubicBezTo>
                  <a:cubicBezTo>
                    <a:pt x="9512" y="18504"/>
                    <a:pt x="9361" y="18332"/>
                    <a:pt x="9168" y="18332"/>
                  </a:cubicBezTo>
                  <a:lnTo>
                    <a:pt x="1154" y="18332"/>
                  </a:lnTo>
                  <a:lnTo>
                    <a:pt x="1154" y="848"/>
                  </a:lnTo>
                  <a:lnTo>
                    <a:pt x="2724" y="1632"/>
                  </a:lnTo>
                  <a:cubicBezTo>
                    <a:pt x="2769" y="1655"/>
                    <a:pt x="2818" y="1666"/>
                    <a:pt x="2867" y="1666"/>
                  </a:cubicBezTo>
                  <a:cubicBezTo>
                    <a:pt x="2916" y="1666"/>
                    <a:pt x="2965" y="1655"/>
                    <a:pt x="3009" y="1632"/>
                  </a:cubicBezTo>
                  <a:lnTo>
                    <a:pt x="4903" y="686"/>
                  </a:lnTo>
                  <a:lnTo>
                    <a:pt x="6796" y="1632"/>
                  </a:lnTo>
                  <a:cubicBezTo>
                    <a:pt x="6843" y="1655"/>
                    <a:pt x="6893" y="1666"/>
                    <a:pt x="6942" y="1666"/>
                  </a:cubicBezTo>
                  <a:cubicBezTo>
                    <a:pt x="6991" y="1666"/>
                    <a:pt x="7041" y="1655"/>
                    <a:pt x="7085" y="1632"/>
                  </a:cubicBezTo>
                  <a:lnTo>
                    <a:pt x="8979" y="686"/>
                  </a:lnTo>
                  <a:close/>
                  <a:moveTo>
                    <a:pt x="16817" y="844"/>
                  </a:moveTo>
                  <a:lnTo>
                    <a:pt x="16817" y="18655"/>
                  </a:lnTo>
                  <a:cubicBezTo>
                    <a:pt x="16814" y="18672"/>
                    <a:pt x="16817" y="18690"/>
                    <a:pt x="16820" y="18707"/>
                  </a:cubicBezTo>
                  <a:lnTo>
                    <a:pt x="17268" y="21388"/>
                  </a:lnTo>
                  <a:lnTo>
                    <a:pt x="13836" y="21388"/>
                  </a:lnTo>
                  <a:lnTo>
                    <a:pt x="13760" y="20937"/>
                  </a:lnTo>
                  <a:lnTo>
                    <a:pt x="13433" y="18979"/>
                  </a:lnTo>
                  <a:lnTo>
                    <a:pt x="15264" y="18979"/>
                  </a:lnTo>
                  <a:cubicBezTo>
                    <a:pt x="15433" y="18979"/>
                    <a:pt x="15574" y="18858"/>
                    <a:pt x="15598" y="18696"/>
                  </a:cubicBezTo>
                  <a:cubicBezTo>
                    <a:pt x="15622" y="18504"/>
                    <a:pt x="15471" y="18332"/>
                    <a:pt x="15278" y="18332"/>
                  </a:cubicBezTo>
                  <a:lnTo>
                    <a:pt x="13375" y="18332"/>
                  </a:lnTo>
                  <a:lnTo>
                    <a:pt x="13375" y="844"/>
                  </a:lnTo>
                  <a:lnTo>
                    <a:pt x="14948" y="1629"/>
                  </a:lnTo>
                  <a:cubicBezTo>
                    <a:pt x="14994" y="1651"/>
                    <a:pt x="15044" y="1663"/>
                    <a:pt x="15094" y="1663"/>
                  </a:cubicBezTo>
                  <a:cubicBezTo>
                    <a:pt x="15144" y="1663"/>
                    <a:pt x="15194" y="1651"/>
                    <a:pt x="15240" y="1629"/>
                  </a:cubicBezTo>
                  <a:lnTo>
                    <a:pt x="16817" y="844"/>
                  </a:lnTo>
                  <a:close/>
                  <a:moveTo>
                    <a:pt x="17144" y="0"/>
                  </a:moveTo>
                  <a:cubicBezTo>
                    <a:pt x="17094" y="0"/>
                    <a:pt x="17045" y="12"/>
                    <a:pt x="16999" y="35"/>
                  </a:cubicBezTo>
                  <a:lnTo>
                    <a:pt x="15106" y="982"/>
                  </a:lnTo>
                  <a:lnTo>
                    <a:pt x="13213" y="35"/>
                  </a:lnTo>
                  <a:lnTo>
                    <a:pt x="13209" y="35"/>
                  </a:lnTo>
                  <a:lnTo>
                    <a:pt x="13189" y="28"/>
                  </a:lnTo>
                  <a:lnTo>
                    <a:pt x="13171" y="21"/>
                  </a:lnTo>
                  <a:lnTo>
                    <a:pt x="13151" y="15"/>
                  </a:lnTo>
                  <a:lnTo>
                    <a:pt x="13130" y="11"/>
                  </a:lnTo>
                  <a:lnTo>
                    <a:pt x="13109" y="8"/>
                  </a:lnTo>
                  <a:lnTo>
                    <a:pt x="13027" y="8"/>
                  </a:lnTo>
                  <a:lnTo>
                    <a:pt x="13006" y="11"/>
                  </a:lnTo>
                  <a:lnTo>
                    <a:pt x="12989" y="15"/>
                  </a:lnTo>
                  <a:lnTo>
                    <a:pt x="12965" y="21"/>
                  </a:lnTo>
                  <a:lnTo>
                    <a:pt x="12951" y="25"/>
                  </a:lnTo>
                  <a:cubicBezTo>
                    <a:pt x="12941" y="28"/>
                    <a:pt x="12934" y="32"/>
                    <a:pt x="12927" y="35"/>
                  </a:cubicBezTo>
                  <a:lnTo>
                    <a:pt x="12924" y="35"/>
                  </a:lnTo>
                  <a:lnTo>
                    <a:pt x="11030" y="982"/>
                  </a:lnTo>
                  <a:lnTo>
                    <a:pt x="9137" y="35"/>
                  </a:lnTo>
                  <a:cubicBezTo>
                    <a:pt x="9090" y="13"/>
                    <a:pt x="9041" y="2"/>
                    <a:pt x="8991" y="2"/>
                  </a:cubicBezTo>
                  <a:cubicBezTo>
                    <a:pt x="8942" y="2"/>
                    <a:pt x="8893" y="13"/>
                    <a:pt x="8848" y="35"/>
                  </a:cubicBezTo>
                  <a:lnTo>
                    <a:pt x="6954" y="982"/>
                  </a:lnTo>
                  <a:lnTo>
                    <a:pt x="5061" y="35"/>
                  </a:lnTo>
                  <a:cubicBezTo>
                    <a:pt x="5016" y="13"/>
                    <a:pt x="4967" y="2"/>
                    <a:pt x="4918" y="2"/>
                  </a:cubicBezTo>
                  <a:cubicBezTo>
                    <a:pt x="4868" y="2"/>
                    <a:pt x="4818" y="13"/>
                    <a:pt x="4772" y="35"/>
                  </a:cubicBezTo>
                  <a:lnTo>
                    <a:pt x="2879" y="982"/>
                  </a:lnTo>
                  <a:lnTo>
                    <a:pt x="985" y="35"/>
                  </a:lnTo>
                  <a:cubicBezTo>
                    <a:pt x="939" y="13"/>
                    <a:pt x="890" y="2"/>
                    <a:pt x="840" y="2"/>
                  </a:cubicBezTo>
                  <a:cubicBezTo>
                    <a:pt x="782" y="2"/>
                    <a:pt x="724" y="17"/>
                    <a:pt x="672" y="49"/>
                  </a:cubicBezTo>
                  <a:cubicBezTo>
                    <a:pt x="579" y="114"/>
                    <a:pt x="517" y="211"/>
                    <a:pt x="500" y="324"/>
                  </a:cubicBezTo>
                  <a:lnTo>
                    <a:pt x="500" y="18628"/>
                  </a:lnTo>
                  <a:lnTo>
                    <a:pt x="15" y="21657"/>
                  </a:lnTo>
                  <a:cubicBezTo>
                    <a:pt x="1" y="21750"/>
                    <a:pt x="25" y="21846"/>
                    <a:pt x="87" y="21918"/>
                  </a:cubicBezTo>
                  <a:cubicBezTo>
                    <a:pt x="132" y="21971"/>
                    <a:pt x="191" y="22007"/>
                    <a:pt x="258" y="22007"/>
                  </a:cubicBezTo>
                  <a:cubicBezTo>
                    <a:pt x="283" y="22007"/>
                    <a:pt x="308" y="22002"/>
                    <a:pt x="335" y="21991"/>
                  </a:cubicBezTo>
                  <a:lnTo>
                    <a:pt x="13574" y="22032"/>
                  </a:lnTo>
                  <a:lnTo>
                    <a:pt x="17647" y="22032"/>
                  </a:lnTo>
                  <a:cubicBezTo>
                    <a:pt x="17846" y="22032"/>
                    <a:pt x="17998" y="21853"/>
                    <a:pt x="17967" y="21657"/>
                  </a:cubicBezTo>
                  <a:lnTo>
                    <a:pt x="17974" y="21657"/>
                  </a:lnTo>
                  <a:lnTo>
                    <a:pt x="17461" y="18628"/>
                  </a:lnTo>
                  <a:lnTo>
                    <a:pt x="17461" y="324"/>
                  </a:lnTo>
                  <a:cubicBezTo>
                    <a:pt x="17468" y="211"/>
                    <a:pt x="17409" y="107"/>
                    <a:pt x="17316" y="49"/>
                  </a:cubicBezTo>
                  <a:cubicBezTo>
                    <a:pt x="17263" y="17"/>
                    <a:pt x="17204" y="0"/>
                    <a:pt x="17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1;p32">
              <a:extLst>
                <a:ext uri="{FF2B5EF4-FFF2-40B4-BE49-F238E27FC236}">
                  <a16:creationId xmlns:a16="http://schemas.microsoft.com/office/drawing/2014/main" id="{8CE0FFF9-ED0F-3A48-A611-DB9A6A17D4EA}"/>
                </a:ext>
              </a:extLst>
            </p:cNvPr>
            <p:cNvSpPr/>
            <p:nvPr/>
          </p:nvSpPr>
          <p:spPr>
            <a:xfrm>
              <a:off x="3191988" y="2331053"/>
              <a:ext cx="160616" cy="154958"/>
            </a:xfrm>
            <a:custGeom>
              <a:avLst/>
              <a:gdLst/>
              <a:ahLst/>
              <a:cxnLst/>
              <a:rect l="l" t="t" r="r" b="b"/>
              <a:pathLst>
                <a:path w="7523" h="7258" extrusionOk="0">
                  <a:moveTo>
                    <a:pt x="4085" y="643"/>
                  </a:moveTo>
                  <a:cubicBezTo>
                    <a:pt x="4627" y="643"/>
                    <a:pt x="5177" y="805"/>
                    <a:pt x="5660" y="1148"/>
                  </a:cubicBezTo>
                  <a:lnTo>
                    <a:pt x="5488" y="1148"/>
                  </a:lnTo>
                  <a:cubicBezTo>
                    <a:pt x="5486" y="1147"/>
                    <a:pt x="5483" y="1147"/>
                    <a:pt x="5481" y="1147"/>
                  </a:cubicBezTo>
                  <a:cubicBezTo>
                    <a:pt x="5319" y="1147"/>
                    <a:pt x="5181" y="1267"/>
                    <a:pt x="5157" y="1430"/>
                  </a:cubicBezTo>
                  <a:cubicBezTo>
                    <a:pt x="5133" y="1623"/>
                    <a:pt x="5281" y="1795"/>
                    <a:pt x="5478" y="1795"/>
                  </a:cubicBezTo>
                  <a:lnTo>
                    <a:pt x="6307" y="1795"/>
                  </a:lnTo>
                  <a:cubicBezTo>
                    <a:pt x="7298" y="3191"/>
                    <a:pt x="6776" y="5144"/>
                    <a:pt x="5224" y="5858"/>
                  </a:cubicBezTo>
                  <a:lnTo>
                    <a:pt x="5224" y="5858"/>
                  </a:lnTo>
                  <a:lnTo>
                    <a:pt x="5309" y="5709"/>
                  </a:lnTo>
                  <a:cubicBezTo>
                    <a:pt x="5388" y="5578"/>
                    <a:pt x="5364" y="5409"/>
                    <a:pt x="5254" y="5302"/>
                  </a:cubicBezTo>
                  <a:cubicBezTo>
                    <a:pt x="5190" y="5244"/>
                    <a:pt x="5111" y="5217"/>
                    <a:pt x="5034" y="5217"/>
                  </a:cubicBezTo>
                  <a:cubicBezTo>
                    <a:pt x="4924" y="5217"/>
                    <a:pt x="4815" y="5273"/>
                    <a:pt x="4755" y="5378"/>
                  </a:cubicBezTo>
                  <a:lnTo>
                    <a:pt x="4338" y="6098"/>
                  </a:lnTo>
                  <a:cubicBezTo>
                    <a:pt x="4252" y="6105"/>
                    <a:pt x="4166" y="6108"/>
                    <a:pt x="4080" y="6108"/>
                  </a:cubicBezTo>
                  <a:cubicBezTo>
                    <a:pt x="2472" y="6108"/>
                    <a:pt x="1209" y="4724"/>
                    <a:pt x="1360" y="3123"/>
                  </a:cubicBezTo>
                  <a:lnTo>
                    <a:pt x="1360" y="3123"/>
                  </a:lnTo>
                  <a:lnTo>
                    <a:pt x="1453" y="3282"/>
                  </a:lnTo>
                  <a:cubicBezTo>
                    <a:pt x="1514" y="3387"/>
                    <a:pt x="1622" y="3443"/>
                    <a:pt x="1732" y="3443"/>
                  </a:cubicBezTo>
                  <a:cubicBezTo>
                    <a:pt x="1809" y="3443"/>
                    <a:pt x="1887" y="3416"/>
                    <a:pt x="1949" y="3358"/>
                  </a:cubicBezTo>
                  <a:cubicBezTo>
                    <a:pt x="2063" y="3254"/>
                    <a:pt x="2087" y="3082"/>
                    <a:pt x="2008" y="2951"/>
                  </a:cubicBezTo>
                  <a:lnTo>
                    <a:pt x="1595" y="2239"/>
                  </a:lnTo>
                  <a:cubicBezTo>
                    <a:pt x="2061" y="1221"/>
                    <a:pt x="3059" y="643"/>
                    <a:pt x="4085" y="643"/>
                  </a:cubicBezTo>
                  <a:close/>
                  <a:moveTo>
                    <a:pt x="4108" y="0"/>
                  </a:moveTo>
                  <a:cubicBezTo>
                    <a:pt x="2835" y="0"/>
                    <a:pt x="1592" y="719"/>
                    <a:pt x="1020" y="1998"/>
                  </a:cubicBezTo>
                  <a:lnTo>
                    <a:pt x="207" y="2466"/>
                  </a:lnTo>
                  <a:cubicBezTo>
                    <a:pt x="63" y="2545"/>
                    <a:pt x="1" y="2721"/>
                    <a:pt x="63" y="2876"/>
                  </a:cubicBezTo>
                  <a:cubicBezTo>
                    <a:pt x="115" y="3000"/>
                    <a:pt x="235" y="3073"/>
                    <a:pt x="360" y="3073"/>
                  </a:cubicBezTo>
                  <a:cubicBezTo>
                    <a:pt x="414" y="3073"/>
                    <a:pt x="469" y="3060"/>
                    <a:pt x="520" y="3031"/>
                  </a:cubicBezTo>
                  <a:lnTo>
                    <a:pt x="758" y="2893"/>
                  </a:lnTo>
                  <a:lnTo>
                    <a:pt x="758" y="2893"/>
                  </a:lnTo>
                  <a:cubicBezTo>
                    <a:pt x="458" y="4954"/>
                    <a:pt x="2065" y="6759"/>
                    <a:pt x="4093" y="6759"/>
                  </a:cubicBezTo>
                  <a:cubicBezTo>
                    <a:pt x="4209" y="6759"/>
                    <a:pt x="4326" y="6754"/>
                    <a:pt x="4445" y="6741"/>
                  </a:cubicBezTo>
                  <a:lnTo>
                    <a:pt x="5261" y="7213"/>
                  </a:lnTo>
                  <a:cubicBezTo>
                    <a:pt x="5312" y="7243"/>
                    <a:pt x="5367" y="7257"/>
                    <a:pt x="5422" y="7257"/>
                  </a:cubicBezTo>
                  <a:cubicBezTo>
                    <a:pt x="5555" y="7257"/>
                    <a:pt x="5682" y="7174"/>
                    <a:pt x="5729" y="7037"/>
                  </a:cubicBezTo>
                  <a:cubicBezTo>
                    <a:pt x="5777" y="6889"/>
                    <a:pt x="5712" y="6728"/>
                    <a:pt x="5577" y="6652"/>
                  </a:cubicBezTo>
                  <a:lnTo>
                    <a:pt x="5350" y="6521"/>
                  </a:lnTo>
                  <a:cubicBezTo>
                    <a:pt x="6562" y="6039"/>
                    <a:pt x="7388" y="4900"/>
                    <a:pt x="7471" y="3595"/>
                  </a:cubicBezTo>
                  <a:cubicBezTo>
                    <a:pt x="7522" y="2814"/>
                    <a:pt x="7299" y="2039"/>
                    <a:pt x="6837" y="1406"/>
                  </a:cubicBezTo>
                  <a:lnTo>
                    <a:pt x="6837" y="459"/>
                  </a:lnTo>
                  <a:cubicBezTo>
                    <a:pt x="6837" y="277"/>
                    <a:pt x="6689" y="136"/>
                    <a:pt x="6516" y="136"/>
                  </a:cubicBezTo>
                  <a:cubicBezTo>
                    <a:pt x="6503" y="136"/>
                    <a:pt x="6489" y="137"/>
                    <a:pt x="6476" y="139"/>
                  </a:cubicBezTo>
                  <a:cubicBezTo>
                    <a:pt x="6311" y="163"/>
                    <a:pt x="6190" y="304"/>
                    <a:pt x="6194" y="469"/>
                  </a:cubicBezTo>
                  <a:lnTo>
                    <a:pt x="6194" y="728"/>
                  </a:lnTo>
                  <a:cubicBezTo>
                    <a:pt x="5567" y="233"/>
                    <a:pt x="4832" y="0"/>
                    <a:pt x="4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752;p32">
            <a:extLst>
              <a:ext uri="{FF2B5EF4-FFF2-40B4-BE49-F238E27FC236}">
                <a16:creationId xmlns:a16="http://schemas.microsoft.com/office/drawing/2014/main" id="{DC0C886F-4C6C-2A4A-8082-B4020658D2A8}"/>
              </a:ext>
            </a:extLst>
          </p:cNvPr>
          <p:cNvGrpSpPr/>
          <p:nvPr/>
        </p:nvGrpSpPr>
        <p:grpSpPr>
          <a:xfrm>
            <a:off x="1261978" y="694458"/>
            <a:ext cx="310005" cy="338320"/>
            <a:chOff x="2506245" y="2137868"/>
            <a:chExt cx="465473" cy="470084"/>
          </a:xfrm>
        </p:grpSpPr>
        <p:sp>
          <p:nvSpPr>
            <p:cNvPr id="34" name="Google Shape;753;p32">
              <a:extLst>
                <a:ext uri="{FF2B5EF4-FFF2-40B4-BE49-F238E27FC236}">
                  <a16:creationId xmlns:a16="http://schemas.microsoft.com/office/drawing/2014/main" id="{FE1FE184-5314-7E4E-9176-D77AEDBD1D7A}"/>
                </a:ext>
              </a:extLst>
            </p:cNvPr>
            <p:cNvSpPr/>
            <p:nvPr/>
          </p:nvSpPr>
          <p:spPr>
            <a:xfrm>
              <a:off x="2506245" y="2137868"/>
              <a:ext cx="465473" cy="470084"/>
            </a:xfrm>
            <a:custGeom>
              <a:avLst/>
              <a:gdLst/>
              <a:ahLst/>
              <a:cxnLst/>
              <a:rect l="l" t="t" r="r" b="b"/>
              <a:pathLst>
                <a:path w="21802" h="22018" extrusionOk="0">
                  <a:moveTo>
                    <a:pt x="1206" y="2837"/>
                  </a:moveTo>
                  <a:lnTo>
                    <a:pt x="1206" y="2837"/>
                  </a:lnTo>
                  <a:cubicBezTo>
                    <a:pt x="1157" y="3067"/>
                    <a:pt x="1133" y="3305"/>
                    <a:pt x="1137" y="3539"/>
                  </a:cubicBezTo>
                  <a:lnTo>
                    <a:pt x="1137" y="4210"/>
                  </a:lnTo>
                  <a:cubicBezTo>
                    <a:pt x="538" y="3924"/>
                    <a:pt x="582" y="3060"/>
                    <a:pt x="1206" y="2837"/>
                  </a:cubicBezTo>
                  <a:close/>
                  <a:moveTo>
                    <a:pt x="20159" y="2791"/>
                  </a:moveTo>
                  <a:cubicBezTo>
                    <a:pt x="20543" y="2791"/>
                    <a:pt x="20910" y="3090"/>
                    <a:pt x="20910" y="3539"/>
                  </a:cubicBezTo>
                  <a:cubicBezTo>
                    <a:pt x="20910" y="3949"/>
                    <a:pt x="20579" y="4282"/>
                    <a:pt x="20170" y="4286"/>
                  </a:cubicBezTo>
                  <a:lnTo>
                    <a:pt x="20166" y="4286"/>
                  </a:lnTo>
                  <a:cubicBezTo>
                    <a:pt x="19498" y="4286"/>
                    <a:pt x="19168" y="3484"/>
                    <a:pt x="19636" y="3012"/>
                  </a:cubicBezTo>
                  <a:cubicBezTo>
                    <a:pt x="19789" y="2860"/>
                    <a:pt x="19976" y="2791"/>
                    <a:pt x="20159" y="2791"/>
                  </a:cubicBezTo>
                  <a:close/>
                  <a:moveTo>
                    <a:pt x="19003" y="2795"/>
                  </a:moveTo>
                  <a:cubicBezTo>
                    <a:pt x="18710" y="3257"/>
                    <a:pt x="18710" y="3842"/>
                    <a:pt x="19003" y="4303"/>
                  </a:cubicBezTo>
                  <a:lnTo>
                    <a:pt x="17502" y="4303"/>
                  </a:lnTo>
                  <a:cubicBezTo>
                    <a:pt x="17164" y="4303"/>
                    <a:pt x="16820" y="4035"/>
                    <a:pt x="16755" y="3704"/>
                  </a:cubicBezTo>
                  <a:cubicBezTo>
                    <a:pt x="16655" y="3236"/>
                    <a:pt x="17013" y="2795"/>
                    <a:pt x="17491" y="2795"/>
                  </a:cubicBezTo>
                  <a:close/>
                  <a:moveTo>
                    <a:pt x="14603" y="5556"/>
                  </a:moveTo>
                  <a:cubicBezTo>
                    <a:pt x="14837" y="5887"/>
                    <a:pt x="15127" y="6176"/>
                    <a:pt x="15457" y="6410"/>
                  </a:cubicBezTo>
                  <a:lnTo>
                    <a:pt x="14603" y="6410"/>
                  </a:lnTo>
                  <a:lnTo>
                    <a:pt x="14603" y="5556"/>
                  </a:lnTo>
                  <a:close/>
                  <a:moveTo>
                    <a:pt x="17498" y="650"/>
                  </a:moveTo>
                  <a:cubicBezTo>
                    <a:pt x="18571" y="650"/>
                    <a:pt x="19536" y="1236"/>
                    <a:pt x="20039" y="2152"/>
                  </a:cubicBezTo>
                  <a:lnTo>
                    <a:pt x="17516" y="2152"/>
                  </a:lnTo>
                  <a:cubicBezTo>
                    <a:pt x="16855" y="2152"/>
                    <a:pt x="16211" y="2685"/>
                    <a:pt x="16115" y="3339"/>
                  </a:cubicBezTo>
                  <a:cubicBezTo>
                    <a:pt x="15991" y="4186"/>
                    <a:pt x="16645" y="4947"/>
                    <a:pt x="17498" y="4947"/>
                  </a:cubicBezTo>
                  <a:lnTo>
                    <a:pt x="20039" y="4947"/>
                  </a:lnTo>
                  <a:cubicBezTo>
                    <a:pt x="19529" y="5873"/>
                    <a:pt x="18555" y="6448"/>
                    <a:pt x="17498" y="6448"/>
                  </a:cubicBezTo>
                  <a:cubicBezTo>
                    <a:pt x="15605" y="6448"/>
                    <a:pt x="14128" y="4620"/>
                    <a:pt x="14738" y="2637"/>
                  </a:cubicBezTo>
                  <a:cubicBezTo>
                    <a:pt x="14992" y="1811"/>
                    <a:pt x="15615" y="1150"/>
                    <a:pt x="16424" y="847"/>
                  </a:cubicBezTo>
                  <a:cubicBezTo>
                    <a:pt x="16786" y="713"/>
                    <a:pt x="17148" y="650"/>
                    <a:pt x="17498" y="650"/>
                  </a:cubicBezTo>
                  <a:close/>
                  <a:moveTo>
                    <a:pt x="15454" y="644"/>
                  </a:moveTo>
                  <a:lnTo>
                    <a:pt x="15381" y="696"/>
                  </a:lnTo>
                  <a:lnTo>
                    <a:pt x="15371" y="702"/>
                  </a:lnTo>
                  <a:cubicBezTo>
                    <a:pt x="15333" y="730"/>
                    <a:pt x="15292" y="761"/>
                    <a:pt x="15254" y="795"/>
                  </a:cubicBezTo>
                  <a:lnTo>
                    <a:pt x="15230" y="813"/>
                  </a:lnTo>
                  <a:cubicBezTo>
                    <a:pt x="15192" y="847"/>
                    <a:pt x="15154" y="878"/>
                    <a:pt x="15120" y="909"/>
                  </a:cubicBezTo>
                  <a:lnTo>
                    <a:pt x="15102" y="926"/>
                  </a:lnTo>
                  <a:cubicBezTo>
                    <a:pt x="15071" y="957"/>
                    <a:pt x="15037" y="985"/>
                    <a:pt x="15006" y="1019"/>
                  </a:cubicBezTo>
                  <a:lnTo>
                    <a:pt x="14985" y="1036"/>
                  </a:lnTo>
                  <a:cubicBezTo>
                    <a:pt x="14951" y="1071"/>
                    <a:pt x="14917" y="1109"/>
                    <a:pt x="14886" y="1143"/>
                  </a:cubicBezTo>
                  <a:lnTo>
                    <a:pt x="14862" y="1167"/>
                  </a:lnTo>
                  <a:cubicBezTo>
                    <a:pt x="14831" y="1205"/>
                    <a:pt x="14796" y="1243"/>
                    <a:pt x="14765" y="1281"/>
                  </a:cubicBezTo>
                  <a:lnTo>
                    <a:pt x="14755" y="1294"/>
                  </a:lnTo>
                  <a:cubicBezTo>
                    <a:pt x="14724" y="1329"/>
                    <a:pt x="14696" y="1367"/>
                    <a:pt x="14669" y="1401"/>
                  </a:cubicBezTo>
                  <a:lnTo>
                    <a:pt x="14652" y="1425"/>
                  </a:lnTo>
                  <a:cubicBezTo>
                    <a:pt x="14621" y="1463"/>
                    <a:pt x="14593" y="1504"/>
                    <a:pt x="14565" y="1546"/>
                  </a:cubicBezTo>
                  <a:lnTo>
                    <a:pt x="14552" y="1573"/>
                  </a:lnTo>
                  <a:cubicBezTo>
                    <a:pt x="14524" y="1615"/>
                    <a:pt x="14497" y="1659"/>
                    <a:pt x="14469" y="1701"/>
                  </a:cubicBezTo>
                  <a:lnTo>
                    <a:pt x="14466" y="1708"/>
                  </a:lnTo>
                  <a:cubicBezTo>
                    <a:pt x="14448" y="1739"/>
                    <a:pt x="14428" y="1773"/>
                    <a:pt x="14411" y="1804"/>
                  </a:cubicBezTo>
                  <a:cubicBezTo>
                    <a:pt x="14400" y="1825"/>
                    <a:pt x="14390" y="1845"/>
                    <a:pt x="14380" y="1862"/>
                  </a:cubicBezTo>
                  <a:cubicBezTo>
                    <a:pt x="14355" y="1907"/>
                    <a:pt x="14331" y="1949"/>
                    <a:pt x="14311" y="1993"/>
                  </a:cubicBezTo>
                  <a:lnTo>
                    <a:pt x="14297" y="2021"/>
                  </a:lnTo>
                  <a:cubicBezTo>
                    <a:pt x="14276" y="2062"/>
                    <a:pt x="14259" y="2107"/>
                    <a:pt x="14238" y="2152"/>
                  </a:cubicBezTo>
                  <a:lnTo>
                    <a:pt x="14235" y="2162"/>
                  </a:lnTo>
                  <a:cubicBezTo>
                    <a:pt x="14214" y="2207"/>
                    <a:pt x="14197" y="2255"/>
                    <a:pt x="14180" y="2303"/>
                  </a:cubicBezTo>
                  <a:cubicBezTo>
                    <a:pt x="14176" y="2313"/>
                    <a:pt x="14173" y="2324"/>
                    <a:pt x="14166" y="2334"/>
                  </a:cubicBezTo>
                  <a:cubicBezTo>
                    <a:pt x="14152" y="2379"/>
                    <a:pt x="14135" y="2427"/>
                    <a:pt x="14118" y="2475"/>
                  </a:cubicBezTo>
                  <a:cubicBezTo>
                    <a:pt x="14118" y="2486"/>
                    <a:pt x="14115" y="2492"/>
                    <a:pt x="14111" y="2503"/>
                  </a:cubicBezTo>
                  <a:cubicBezTo>
                    <a:pt x="14097" y="2548"/>
                    <a:pt x="14087" y="2589"/>
                    <a:pt x="14073" y="2634"/>
                  </a:cubicBezTo>
                  <a:cubicBezTo>
                    <a:pt x="14073" y="2640"/>
                    <a:pt x="14070" y="2647"/>
                    <a:pt x="14066" y="2658"/>
                  </a:cubicBezTo>
                  <a:cubicBezTo>
                    <a:pt x="14056" y="2706"/>
                    <a:pt x="14042" y="2758"/>
                    <a:pt x="14032" y="2806"/>
                  </a:cubicBezTo>
                  <a:lnTo>
                    <a:pt x="14028" y="2837"/>
                  </a:lnTo>
                  <a:cubicBezTo>
                    <a:pt x="14018" y="2888"/>
                    <a:pt x="14008" y="2940"/>
                    <a:pt x="14001" y="2992"/>
                  </a:cubicBezTo>
                  <a:lnTo>
                    <a:pt x="14001" y="3002"/>
                  </a:lnTo>
                  <a:cubicBezTo>
                    <a:pt x="13994" y="3054"/>
                    <a:pt x="13984" y="3102"/>
                    <a:pt x="13980" y="3150"/>
                  </a:cubicBezTo>
                  <a:cubicBezTo>
                    <a:pt x="13980" y="3160"/>
                    <a:pt x="13980" y="3171"/>
                    <a:pt x="13977" y="3181"/>
                  </a:cubicBezTo>
                  <a:cubicBezTo>
                    <a:pt x="13973" y="3233"/>
                    <a:pt x="13966" y="3284"/>
                    <a:pt x="13966" y="3339"/>
                  </a:cubicBezTo>
                  <a:lnTo>
                    <a:pt x="13966" y="3370"/>
                  </a:lnTo>
                  <a:cubicBezTo>
                    <a:pt x="13963" y="3422"/>
                    <a:pt x="13960" y="3477"/>
                    <a:pt x="13960" y="3532"/>
                  </a:cubicBezTo>
                  <a:lnTo>
                    <a:pt x="13960" y="21202"/>
                  </a:lnTo>
                  <a:lnTo>
                    <a:pt x="12290" y="20365"/>
                  </a:lnTo>
                  <a:cubicBezTo>
                    <a:pt x="12245" y="20343"/>
                    <a:pt x="12196" y="20332"/>
                    <a:pt x="12147" y="20332"/>
                  </a:cubicBezTo>
                  <a:cubicBezTo>
                    <a:pt x="12097" y="20332"/>
                    <a:pt x="12047" y="20343"/>
                    <a:pt x="12001" y="20365"/>
                  </a:cubicBezTo>
                  <a:lnTo>
                    <a:pt x="10008" y="21364"/>
                  </a:lnTo>
                  <a:lnTo>
                    <a:pt x="8015" y="20365"/>
                  </a:lnTo>
                  <a:cubicBezTo>
                    <a:pt x="7970" y="20343"/>
                    <a:pt x="7921" y="20332"/>
                    <a:pt x="7872" y="20332"/>
                  </a:cubicBezTo>
                  <a:cubicBezTo>
                    <a:pt x="7823" y="20332"/>
                    <a:pt x="7774" y="20343"/>
                    <a:pt x="7729" y="20365"/>
                  </a:cubicBezTo>
                  <a:lnTo>
                    <a:pt x="5732" y="21364"/>
                  </a:lnTo>
                  <a:lnTo>
                    <a:pt x="3739" y="20365"/>
                  </a:lnTo>
                  <a:cubicBezTo>
                    <a:pt x="3694" y="20343"/>
                    <a:pt x="3645" y="20332"/>
                    <a:pt x="3596" y="20332"/>
                  </a:cubicBezTo>
                  <a:cubicBezTo>
                    <a:pt x="3546" y="20332"/>
                    <a:pt x="3496" y="20343"/>
                    <a:pt x="3450" y="20365"/>
                  </a:cubicBezTo>
                  <a:lnTo>
                    <a:pt x="1780" y="21202"/>
                  </a:lnTo>
                  <a:lnTo>
                    <a:pt x="1780" y="17770"/>
                  </a:lnTo>
                  <a:lnTo>
                    <a:pt x="3047" y="17770"/>
                  </a:lnTo>
                  <a:cubicBezTo>
                    <a:pt x="3050" y="17770"/>
                    <a:pt x="3052" y="17770"/>
                    <a:pt x="3054" y="17770"/>
                  </a:cubicBezTo>
                  <a:cubicBezTo>
                    <a:pt x="3220" y="17770"/>
                    <a:pt x="3357" y="17650"/>
                    <a:pt x="3381" y="17488"/>
                  </a:cubicBezTo>
                  <a:cubicBezTo>
                    <a:pt x="3405" y="17295"/>
                    <a:pt x="3254" y="17126"/>
                    <a:pt x="3061" y="17126"/>
                  </a:cubicBezTo>
                  <a:lnTo>
                    <a:pt x="1780" y="17126"/>
                  </a:lnTo>
                  <a:lnTo>
                    <a:pt x="1780" y="3529"/>
                  </a:lnTo>
                  <a:cubicBezTo>
                    <a:pt x="1780" y="1935"/>
                    <a:pt x="3071" y="644"/>
                    <a:pt x="4665" y="644"/>
                  </a:cubicBezTo>
                  <a:close/>
                  <a:moveTo>
                    <a:pt x="17496" y="0"/>
                  </a:moveTo>
                  <a:cubicBezTo>
                    <a:pt x="17494" y="0"/>
                    <a:pt x="17491" y="0"/>
                    <a:pt x="17488" y="0"/>
                  </a:cubicBezTo>
                  <a:lnTo>
                    <a:pt x="4665" y="0"/>
                  </a:lnTo>
                  <a:cubicBezTo>
                    <a:pt x="3254" y="0"/>
                    <a:pt x="1980" y="840"/>
                    <a:pt x="1422" y="2138"/>
                  </a:cubicBezTo>
                  <a:cubicBezTo>
                    <a:pt x="724" y="2155"/>
                    <a:pt x="145" y="2689"/>
                    <a:pt x="73" y="3384"/>
                  </a:cubicBezTo>
                  <a:cubicBezTo>
                    <a:pt x="1" y="4079"/>
                    <a:pt x="455" y="4720"/>
                    <a:pt x="1137" y="4881"/>
                  </a:cubicBezTo>
                  <a:lnTo>
                    <a:pt x="1137" y="21687"/>
                  </a:lnTo>
                  <a:cubicBezTo>
                    <a:pt x="1131" y="21879"/>
                    <a:pt x="1286" y="22017"/>
                    <a:pt x="1458" y="22017"/>
                  </a:cubicBezTo>
                  <a:cubicBezTo>
                    <a:pt x="1505" y="22017"/>
                    <a:pt x="1554" y="22006"/>
                    <a:pt x="1601" y="21983"/>
                  </a:cubicBezTo>
                  <a:lnTo>
                    <a:pt x="3595" y="20985"/>
                  </a:lnTo>
                  <a:lnTo>
                    <a:pt x="5588" y="21983"/>
                  </a:lnTo>
                  <a:cubicBezTo>
                    <a:pt x="5634" y="22006"/>
                    <a:pt x="5684" y="22017"/>
                    <a:pt x="5734" y="22017"/>
                  </a:cubicBezTo>
                  <a:cubicBezTo>
                    <a:pt x="5783" y="22017"/>
                    <a:pt x="5832" y="22006"/>
                    <a:pt x="5877" y="21983"/>
                  </a:cubicBezTo>
                  <a:lnTo>
                    <a:pt x="7870" y="20985"/>
                  </a:lnTo>
                  <a:lnTo>
                    <a:pt x="9863" y="21983"/>
                  </a:lnTo>
                  <a:cubicBezTo>
                    <a:pt x="9908" y="22006"/>
                    <a:pt x="9957" y="22017"/>
                    <a:pt x="10006" y="22017"/>
                  </a:cubicBezTo>
                  <a:cubicBezTo>
                    <a:pt x="10056" y="22017"/>
                    <a:pt x="10106" y="22006"/>
                    <a:pt x="10152" y="21983"/>
                  </a:cubicBezTo>
                  <a:lnTo>
                    <a:pt x="12145" y="20985"/>
                  </a:lnTo>
                  <a:lnTo>
                    <a:pt x="14135" y="21983"/>
                  </a:lnTo>
                  <a:cubicBezTo>
                    <a:pt x="14181" y="22006"/>
                    <a:pt x="14231" y="22017"/>
                    <a:pt x="14280" y="22017"/>
                  </a:cubicBezTo>
                  <a:cubicBezTo>
                    <a:pt x="14377" y="22017"/>
                    <a:pt x="14473" y="21974"/>
                    <a:pt x="14534" y="21894"/>
                  </a:cubicBezTo>
                  <a:cubicBezTo>
                    <a:pt x="14579" y="21835"/>
                    <a:pt x="14603" y="21760"/>
                    <a:pt x="14603" y="21687"/>
                  </a:cubicBezTo>
                  <a:lnTo>
                    <a:pt x="14603" y="7057"/>
                  </a:lnTo>
                  <a:lnTo>
                    <a:pt x="17488" y="7057"/>
                  </a:lnTo>
                  <a:cubicBezTo>
                    <a:pt x="18958" y="7057"/>
                    <a:pt x="20276" y="6145"/>
                    <a:pt x="20793" y="4764"/>
                  </a:cubicBezTo>
                  <a:cubicBezTo>
                    <a:pt x="21801" y="4248"/>
                    <a:pt x="21801" y="2806"/>
                    <a:pt x="20793" y="2289"/>
                  </a:cubicBezTo>
                  <a:cubicBezTo>
                    <a:pt x="20277" y="912"/>
                    <a:pt x="18963" y="0"/>
                    <a:pt x="17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4;p32">
              <a:extLst>
                <a:ext uri="{FF2B5EF4-FFF2-40B4-BE49-F238E27FC236}">
                  <a16:creationId xmlns:a16="http://schemas.microsoft.com/office/drawing/2014/main" id="{329E0B1C-D551-E147-AED1-51CC9E8232E1}"/>
                </a:ext>
              </a:extLst>
            </p:cNvPr>
            <p:cNvSpPr/>
            <p:nvPr/>
          </p:nvSpPr>
          <p:spPr>
            <a:xfrm>
              <a:off x="2598471" y="2503465"/>
              <a:ext cx="48977" cy="13771"/>
            </a:xfrm>
            <a:custGeom>
              <a:avLst/>
              <a:gdLst/>
              <a:ahLst/>
              <a:cxnLst/>
              <a:rect l="l" t="t" r="r" b="b"/>
              <a:pathLst>
                <a:path w="2294" h="645" extrusionOk="0">
                  <a:moveTo>
                    <a:pt x="349" y="1"/>
                  </a:moveTo>
                  <a:cubicBezTo>
                    <a:pt x="186" y="1"/>
                    <a:pt x="49" y="120"/>
                    <a:pt x="25" y="283"/>
                  </a:cubicBezTo>
                  <a:cubicBezTo>
                    <a:pt x="1" y="476"/>
                    <a:pt x="149" y="645"/>
                    <a:pt x="345" y="645"/>
                  </a:cubicBezTo>
                  <a:lnTo>
                    <a:pt x="1936" y="645"/>
                  </a:lnTo>
                  <a:cubicBezTo>
                    <a:pt x="1938" y="645"/>
                    <a:pt x="1940" y="645"/>
                    <a:pt x="1942" y="645"/>
                  </a:cubicBezTo>
                  <a:cubicBezTo>
                    <a:pt x="2105" y="645"/>
                    <a:pt x="2246" y="525"/>
                    <a:pt x="2269" y="363"/>
                  </a:cubicBezTo>
                  <a:cubicBezTo>
                    <a:pt x="2294" y="170"/>
                    <a:pt x="2142" y="1"/>
                    <a:pt x="1949" y="1"/>
                  </a:cubicBezTo>
                  <a:lnTo>
                    <a:pt x="355" y="1"/>
                  </a:lnTo>
                  <a:cubicBezTo>
                    <a:pt x="353" y="1"/>
                    <a:pt x="351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5;p32">
              <a:extLst>
                <a:ext uri="{FF2B5EF4-FFF2-40B4-BE49-F238E27FC236}">
                  <a16:creationId xmlns:a16="http://schemas.microsoft.com/office/drawing/2014/main" id="{633265C7-67FE-4540-9A1E-3931C9A3A71F}"/>
                </a:ext>
              </a:extLst>
            </p:cNvPr>
            <p:cNvSpPr/>
            <p:nvPr/>
          </p:nvSpPr>
          <p:spPr>
            <a:xfrm>
              <a:off x="2666980" y="2503465"/>
              <a:ext cx="48956" cy="13771"/>
            </a:xfrm>
            <a:custGeom>
              <a:avLst/>
              <a:gdLst/>
              <a:ahLst/>
              <a:cxnLst/>
              <a:rect l="l" t="t" r="r" b="b"/>
              <a:pathLst>
                <a:path w="2293" h="645" extrusionOk="0">
                  <a:moveTo>
                    <a:pt x="348" y="1"/>
                  </a:moveTo>
                  <a:cubicBezTo>
                    <a:pt x="186" y="1"/>
                    <a:pt x="48" y="120"/>
                    <a:pt x="24" y="283"/>
                  </a:cubicBezTo>
                  <a:cubicBezTo>
                    <a:pt x="0" y="476"/>
                    <a:pt x="148" y="645"/>
                    <a:pt x="344" y="645"/>
                  </a:cubicBezTo>
                  <a:lnTo>
                    <a:pt x="1935" y="645"/>
                  </a:lnTo>
                  <a:cubicBezTo>
                    <a:pt x="1937" y="645"/>
                    <a:pt x="1939" y="645"/>
                    <a:pt x="1942" y="645"/>
                  </a:cubicBezTo>
                  <a:cubicBezTo>
                    <a:pt x="2104" y="645"/>
                    <a:pt x="2245" y="525"/>
                    <a:pt x="2269" y="363"/>
                  </a:cubicBezTo>
                  <a:cubicBezTo>
                    <a:pt x="2293" y="170"/>
                    <a:pt x="2141" y="1"/>
                    <a:pt x="1949" y="1"/>
                  </a:cubicBezTo>
                  <a:lnTo>
                    <a:pt x="355" y="1"/>
                  </a:lnTo>
                  <a:cubicBezTo>
                    <a:pt x="352" y="1"/>
                    <a:pt x="350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6;p32">
              <a:extLst>
                <a:ext uri="{FF2B5EF4-FFF2-40B4-BE49-F238E27FC236}">
                  <a16:creationId xmlns:a16="http://schemas.microsoft.com/office/drawing/2014/main" id="{03FFE78B-762F-324A-80F8-D029BD3B5F94}"/>
                </a:ext>
              </a:extLst>
            </p:cNvPr>
            <p:cNvSpPr/>
            <p:nvPr/>
          </p:nvSpPr>
          <p:spPr>
            <a:xfrm>
              <a:off x="2735402" y="2503465"/>
              <a:ext cx="49041" cy="13771"/>
            </a:xfrm>
            <a:custGeom>
              <a:avLst/>
              <a:gdLst/>
              <a:ahLst/>
              <a:cxnLst/>
              <a:rect l="l" t="t" r="r" b="b"/>
              <a:pathLst>
                <a:path w="2297" h="645" extrusionOk="0">
                  <a:moveTo>
                    <a:pt x="351" y="1"/>
                  </a:moveTo>
                  <a:cubicBezTo>
                    <a:pt x="189" y="1"/>
                    <a:pt x="51" y="120"/>
                    <a:pt x="28" y="283"/>
                  </a:cubicBezTo>
                  <a:cubicBezTo>
                    <a:pt x="0" y="476"/>
                    <a:pt x="152" y="645"/>
                    <a:pt x="348" y="645"/>
                  </a:cubicBezTo>
                  <a:lnTo>
                    <a:pt x="1938" y="645"/>
                  </a:lnTo>
                  <a:cubicBezTo>
                    <a:pt x="1940" y="645"/>
                    <a:pt x="1943" y="645"/>
                    <a:pt x="1945" y="645"/>
                  </a:cubicBezTo>
                  <a:cubicBezTo>
                    <a:pt x="2107" y="645"/>
                    <a:pt x="2245" y="525"/>
                    <a:pt x="2272" y="363"/>
                  </a:cubicBezTo>
                  <a:cubicBezTo>
                    <a:pt x="2296" y="170"/>
                    <a:pt x="2145" y="1"/>
                    <a:pt x="1952" y="1"/>
                  </a:cubicBezTo>
                  <a:lnTo>
                    <a:pt x="358" y="1"/>
                  </a:lnTo>
                  <a:cubicBezTo>
                    <a:pt x="356" y="1"/>
                    <a:pt x="35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7;p32">
              <a:extLst>
                <a:ext uri="{FF2B5EF4-FFF2-40B4-BE49-F238E27FC236}">
                  <a16:creationId xmlns:a16="http://schemas.microsoft.com/office/drawing/2014/main" id="{9B439993-8AE9-0846-8C77-D7BA4C1816B5}"/>
                </a:ext>
              </a:extLst>
            </p:cNvPr>
            <p:cNvSpPr/>
            <p:nvPr/>
          </p:nvSpPr>
          <p:spPr>
            <a:xfrm>
              <a:off x="2582823" y="2274991"/>
              <a:ext cx="181560" cy="161961"/>
            </a:xfrm>
            <a:custGeom>
              <a:avLst/>
              <a:gdLst/>
              <a:ahLst/>
              <a:cxnLst/>
              <a:rect l="l" t="t" r="r" b="b"/>
              <a:pathLst>
                <a:path w="8504" h="7586" extrusionOk="0">
                  <a:moveTo>
                    <a:pt x="4292" y="631"/>
                  </a:moveTo>
                  <a:cubicBezTo>
                    <a:pt x="4881" y="631"/>
                    <a:pt x="5478" y="810"/>
                    <a:pt x="5997" y="1192"/>
                  </a:cubicBezTo>
                  <a:lnTo>
                    <a:pt x="5763" y="1192"/>
                  </a:lnTo>
                  <a:cubicBezTo>
                    <a:pt x="5761" y="1192"/>
                    <a:pt x="5759" y="1192"/>
                    <a:pt x="5756" y="1192"/>
                  </a:cubicBezTo>
                  <a:cubicBezTo>
                    <a:pt x="5594" y="1192"/>
                    <a:pt x="5457" y="1311"/>
                    <a:pt x="5433" y="1474"/>
                  </a:cubicBezTo>
                  <a:cubicBezTo>
                    <a:pt x="5409" y="1667"/>
                    <a:pt x="5557" y="1839"/>
                    <a:pt x="5753" y="1839"/>
                  </a:cubicBezTo>
                  <a:lnTo>
                    <a:pt x="6631" y="1839"/>
                  </a:lnTo>
                  <a:cubicBezTo>
                    <a:pt x="7698" y="3329"/>
                    <a:pt x="7123" y="5422"/>
                    <a:pt x="5443" y="6159"/>
                  </a:cubicBezTo>
                  <a:lnTo>
                    <a:pt x="5560" y="5956"/>
                  </a:lnTo>
                  <a:cubicBezTo>
                    <a:pt x="5639" y="5825"/>
                    <a:pt x="5615" y="5657"/>
                    <a:pt x="5505" y="5550"/>
                  </a:cubicBezTo>
                  <a:cubicBezTo>
                    <a:pt x="5443" y="5492"/>
                    <a:pt x="5364" y="5464"/>
                    <a:pt x="5287" y="5464"/>
                  </a:cubicBezTo>
                  <a:cubicBezTo>
                    <a:pt x="5176" y="5464"/>
                    <a:pt x="5067" y="5520"/>
                    <a:pt x="5006" y="5626"/>
                  </a:cubicBezTo>
                  <a:lnTo>
                    <a:pt x="4565" y="6386"/>
                  </a:lnTo>
                  <a:cubicBezTo>
                    <a:pt x="4468" y="6396"/>
                    <a:pt x="4372" y="6400"/>
                    <a:pt x="4277" y="6400"/>
                  </a:cubicBezTo>
                  <a:cubicBezTo>
                    <a:pt x="2584" y="6400"/>
                    <a:pt x="1227" y="4923"/>
                    <a:pt x="1419" y="3199"/>
                  </a:cubicBezTo>
                  <a:lnTo>
                    <a:pt x="1419" y="3199"/>
                  </a:lnTo>
                  <a:lnTo>
                    <a:pt x="1539" y="3409"/>
                  </a:lnTo>
                  <a:cubicBezTo>
                    <a:pt x="1600" y="3514"/>
                    <a:pt x="1709" y="3569"/>
                    <a:pt x="1819" y="3569"/>
                  </a:cubicBezTo>
                  <a:cubicBezTo>
                    <a:pt x="1897" y="3569"/>
                    <a:pt x="1976" y="3541"/>
                    <a:pt x="2039" y="3484"/>
                  </a:cubicBezTo>
                  <a:cubicBezTo>
                    <a:pt x="2149" y="3378"/>
                    <a:pt x="2173" y="3209"/>
                    <a:pt x="2094" y="3078"/>
                  </a:cubicBezTo>
                  <a:lnTo>
                    <a:pt x="1660" y="2321"/>
                  </a:lnTo>
                  <a:cubicBezTo>
                    <a:pt x="2151" y="1241"/>
                    <a:pt x="3207" y="631"/>
                    <a:pt x="4292" y="631"/>
                  </a:cubicBezTo>
                  <a:close/>
                  <a:moveTo>
                    <a:pt x="4292" y="1"/>
                  </a:moveTo>
                  <a:cubicBezTo>
                    <a:pt x="2960" y="1"/>
                    <a:pt x="1659" y="753"/>
                    <a:pt x="1061" y="2094"/>
                  </a:cubicBezTo>
                  <a:lnTo>
                    <a:pt x="207" y="2586"/>
                  </a:lnTo>
                  <a:cubicBezTo>
                    <a:pt x="63" y="2665"/>
                    <a:pt x="1" y="2844"/>
                    <a:pt x="63" y="2996"/>
                  </a:cubicBezTo>
                  <a:cubicBezTo>
                    <a:pt x="113" y="3120"/>
                    <a:pt x="234" y="3193"/>
                    <a:pt x="359" y="3193"/>
                  </a:cubicBezTo>
                  <a:cubicBezTo>
                    <a:pt x="414" y="3193"/>
                    <a:pt x="469" y="3180"/>
                    <a:pt x="520" y="3150"/>
                  </a:cubicBezTo>
                  <a:lnTo>
                    <a:pt x="796" y="2992"/>
                  </a:lnTo>
                  <a:lnTo>
                    <a:pt x="796" y="2992"/>
                  </a:lnTo>
                  <a:cubicBezTo>
                    <a:pt x="768" y="3171"/>
                    <a:pt x="755" y="3350"/>
                    <a:pt x="755" y="3533"/>
                  </a:cubicBezTo>
                  <a:cubicBezTo>
                    <a:pt x="751" y="5481"/>
                    <a:pt x="2335" y="7061"/>
                    <a:pt x="4283" y="7061"/>
                  </a:cubicBezTo>
                  <a:cubicBezTo>
                    <a:pt x="4403" y="7061"/>
                    <a:pt x="4527" y="7054"/>
                    <a:pt x="4644" y="7040"/>
                  </a:cubicBezTo>
                  <a:lnTo>
                    <a:pt x="5512" y="7543"/>
                  </a:lnTo>
                  <a:cubicBezTo>
                    <a:pt x="5563" y="7572"/>
                    <a:pt x="5619" y="7586"/>
                    <a:pt x="5673" y="7586"/>
                  </a:cubicBezTo>
                  <a:cubicBezTo>
                    <a:pt x="5806" y="7586"/>
                    <a:pt x="5934" y="7505"/>
                    <a:pt x="5980" y="7371"/>
                  </a:cubicBezTo>
                  <a:cubicBezTo>
                    <a:pt x="6028" y="7223"/>
                    <a:pt x="5963" y="7061"/>
                    <a:pt x="5829" y="6982"/>
                  </a:cubicBezTo>
                  <a:lnTo>
                    <a:pt x="5557" y="6827"/>
                  </a:lnTo>
                  <a:cubicBezTo>
                    <a:pt x="7719" y="5994"/>
                    <a:pt x="8503" y="3340"/>
                    <a:pt x="7140" y="1464"/>
                  </a:cubicBezTo>
                  <a:lnTo>
                    <a:pt x="7144" y="1460"/>
                  </a:lnTo>
                  <a:lnTo>
                    <a:pt x="7144" y="476"/>
                  </a:lnTo>
                  <a:cubicBezTo>
                    <a:pt x="7147" y="307"/>
                    <a:pt x="7027" y="166"/>
                    <a:pt x="6861" y="142"/>
                  </a:cubicBezTo>
                  <a:cubicBezTo>
                    <a:pt x="6848" y="140"/>
                    <a:pt x="6834" y="139"/>
                    <a:pt x="6821" y="139"/>
                  </a:cubicBezTo>
                  <a:cubicBezTo>
                    <a:pt x="6646" y="139"/>
                    <a:pt x="6500" y="283"/>
                    <a:pt x="6500" y="462"/>
                  </a:cubicBezTo>
                  <a:lnTo>
                    <a:pt x="6500" y="782"/>
                  </a:lnTo>
                  <a:cubicBezTo>
                    <a:pt x="5839" y="251"/>
                    <a:pt x="5060" y="1"/>
                    <a:pt x="4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743;p32">
            <a:extLst>
              <a:ext uri="{FF2B5EF4-FFF2-40B4-BE49-F238E27FC236}">
                <a16:creationId xmlns:a16="http://schemas.microsoft.com/office/drawing/2014/main" id="{A9F47DA7-8680-864A-87EC-C0669077D7ED}"/>
              </a:ext>
            </a:extLst>
          </p:cNvPr>
          <p:cNvSpPr/>
          <p:nvPr/>
        </p:nvSpPr>
        <p:spPr>
          <a:xfrm>
            <a:off x="1119138" y="3050670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744;p32">
            <a:extLst>
              <a:ext uri="{FF2B5EF4-FFF2-40B4-BE49-F238E27FC236}">
                <a16:creationId xmlns:a16="http://schemas.microsoft.com/office/drawing/2014/main" id="{4EBDCFB8-92FA-4D47-844E-8C75F6750EB3}"/>
              </a:ext>
            </a:extLst>
          </p:cNvPr>
          <p:cNvSpPr/>
          <p:nvPr/>
        </p:nvSpPr>
        <p:spPr>
          <a:xfrm>
            <a:off x="1103480" y="3901981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746;p32">
            <a:extLst>
              <a:ext uri="{FF2B5EF4-FFF2-40B4-BE49-F238E27FC236}">
                <a16:creationId xmlns:a16="http://schemas.microsoft.com/office/drawing/2014/main" id="{763519BC-37C2-164A-B29F-063272148BB6}"/>
              </a:ext>
            </a:extLst>
          </p:cNvPr>
          <p:cNvGrpSpPr/>
          <p:nvPr/>
        </p:nvGrpSpPr>
        <p:grpSpPr>
          <a:xfrm>
            <a:off x="1331701" y="4041517"/>
            <a:ext cx="161003" cy="338348"/>
            <a:chOff x="5080560" y="4354545"/>
            <a:chExt cx="241746" cy="470319"/>
          </a:xfrm>
        </p:grpSpPr>
        <p:sp>
          <p:nvSpPr>
            <p:cNvPr id="43" name="Google Shape;747;p32">
              <a:extLst>
                <a:ext uri="{FF2B5EF4-FFF2-40B4-BE49-F238E27FC236}">
                  <a16:creationId xmlns:a16="http://schemas.microsoft.com/office/drawing/2014/main" id="{2B166595-ED89-9246-BAD3-2F65265BE42D}"/>
                </a:ext>
              </a:extLst>
            </p:cNvPr>
            <p:cNvSpPr/>
            <p:nvPr/>
          </p:nvSpPr>
          <p:spPr>
            <a:xfrm>
              <a:off x="5080560" y="4354545"/>
              <a:ext cx="241746" cy="470319"/>
            </a:xfrm>
            <a:custGeom>
              <a:avLst/>
              <a:gdLst/>
              <a:ahLst/>
              <a:cxnLst/>
              <a:rect l="l" t="t" r="r" b="b"/>
              <a:pathLst>
                <a:path w="11323" h="22029" extrusionOk="0">
                  <a:moveTo>
                    <a:pt x="5983" y="5622"/>
                  </a:moveTo>
                  <a:cubicBezTo>
                    <a:pt x="6441" y="5781"/>
                    <a:pt x="6720" y="6246"/>
                    <a:pt x="6641" y="6724"/>
                  </a:cubicBezTo>
                  <a:cubicBezTo>
                    <a:pt x="6558" y="7202"/>
                    <a:pt x="6145" y="7554"/>
                    <a:pt x="5660" y="7554"/>
                  </a:cubicBezTo>
                  <a:cubicBezTo>
                    <a:pt x="5174" y="7554"/>
                    <a:pt x="4761" y="7202"/>
                    <a:pt x="4682" y="6724"/>
                  </a:cubicBezTo>
                  <a:cubicBezTo>
                    <a:pt x="4603" y="6246"/>
                    <a:pt x="4878" y="5781"/>
                    <a:pt x="5340" y="5622"/>
                  </a:cubicBezTo>
                  <a:lnTo>
                    <a:pt x="5340" y="6562"/>
                  </a:lnTo>
                  <a:cubicBezTo>
                    <a:pt x="5336" y="6737"/>
                    <a:pt x="5481" y="6883"/>
                    <a:pt x="5658" y="6883"/>
                  </a:cubicBezTo>
                  <a:cubicBezTo>
                    <a:pt x="5662" y="6883"/>
                    <a:pt x="5666" y="6883"/>
                    <a:pt x="5670" y="6882"/>
                  </a:cubicBezTo>
                  <a:cubicBezTo>
                    <a:pt x="5849" y="6872"/>
                    <a:pt x="5987" y="6724"/>
                    <a:pt x="5983" y="6545"/>
                  </a:cubicBezTo>
                  <a:lnTo>
                    <a:pt x="5983" y="5622"/>
                  </a:lnTo>
                  <a:close/>
                  <a:moveTo>
                    <a:pt x="5976" y="2720"/>
                  </a:moveTo>
                  <a:lnTo>
                    <a:pt x="10668" y="5846"/>
                  </a:lnTo>
                  <a:lnTo>
                    <a:pt x="10668" y="18717"/>
                  </a:lnTo>
                  <a:lnTo>
                    <a:pt x="9229" y="18717"/>
                  </a:lnTo>
                  <a:cubicBezTo>
                    <a:pt x="9222" y="18717"/>
                    <a:pt x="9214" y="18716"/>
                    <a:pt x="9206" y="18716"/>
                  </a:cubicBezTo>
                  <a:cubicBezTo>
                    <a:pt x="9037" y="18716"/>
                    <a:pt x="8899" y="18856"/>
                    <a:pt x="8902" y="19031"/>
                  </a:cubicBezTo>
                  <a:cubicBezTo>
                    <a:pt x="8902" y="19210"/>
                    <a:pt x="9229" y="19361"/>
                    <a:pt x="9229" y="19361"/>
                  </a:cubicBezTo>
                  <a:lnTo>
                    <a:pt x="10668" y="19361"/>
                  </a:lnTo>
                  <a:lnTo>
                    <a:pt x="10668" y="21165"/>
                  </a:lnTo>
                  <a:lnTo>
                    <a:pt x="10668" y="21165"/>
                  </a:lnTo>
                  <a:lnTo>
                    <a:pt x="9367" y="20518"/>
                  </a:lnTo>
                  <a:cubicBezTo>
                    <a:pt x="9321" y="20495"/>
                    <a:pt x="9271" y="20484"/>
                    <a:pt x="9221" y="20484"/>
                  </a:cubicBezTo>
                  <a:cubicBezTo>
                    <a:pt x="9171" y="20484"/>
                    <a:pt x="9121" y="20495"/>
                    <a:pt x="9075" y="20518"/>
                  </a:cubicBezTo>
                  <a:lnTo>
                    <a:pt x="7439" y="21334"/>
                  </a:lnTo>
                  <a:lnTo>
                    <a:pt x="5804" y="20518"/>
                  </a:lnTo>
                  <a:cubicBezTo>
                    <a:pt x="5760" y="20494"/>
                    <a:pt x="5708" y="20483"/>
                    <a:pt x="5656" y="20483"/>
                  </a:cubicBezTo>
                  <a:cubicBezTo>
                    <a:pt x="5608" y="20483"/>
                    <a:pt x="5556" y="20494"/>
                    <a:pt x="5512" y="20518"/>
                  </a:cubicBezTo>
                  <a:lnTo>
                    <a:pt x="3877" y="21334"/>
                  </a:lnTo>
                  <a:lnTo>
                    <a:pt x="2241" y="20518"/>
                  </a:lnTo>
                  <a:cubicBezTo>
                    <a:pt x="2195" y="20495"/>
                    <a:pt x="2145" y="20484"/>
                    <a:pt x="2095" y="20484"/>
                  </a:cubicBezTo>
                  <a:cubicBezTo>
                    <a:pt x="2045" y="20484"/>
                    <a:pt x="1995" y="20495"/>
                    <a:pt x="1949" y="20518"/>
                  </a:cubicBezTo>
                  <a:lnTo>
                    <a:pt x="641" y="21168"/>
                  </a:lnTo>
                  <a:lnTo>
                    <a:pt x="641" y="19361"/>
                  </a:lnTo>
                  <a:lnTo>
                    <a:pt x="7612" y="19361"/>
                  </a:lnTo>
                  <a:cubicBezTo>
                    <a:pt x="7612" y="19361"/>
                    <a:pt x="7942" y="19210"/>
                    <a:pt x="7942" y="19031"/>
                  </a:cubicBezTo>
                  <a:cubicBezTo>
                    <a:pt x="7945" y="18856"/>
                    <a:pt x="7807" y="18716"/>
                    <a:pt x="7636" y="18716"/>
                  </a:cubicBezTo>
                  <a:cubicBezTo>
                    <a:pt x="7628" y="18716"/>
                    <a:pt x="7620" y="18717"/>
                    <a:pt x="7612" y="18717"/>
                  </a:cubicBezTo>
                  <a:lnTo>
                    <a:pt x="641" y="18717"/>
                  </a:lnTo>
                  <a:lnTo>
                    <a:pt x="641" y="5846"/>
                  </a:lnTo>
                  <a:lnTo>
                    <a:pt x="5333" y="2720"/>
                  </a:lnTo>
                  <a:lnTo>
                    <a:pt x="5333" y="4955"/>
                  </a:lnTo>
                  <a:cubicBezTo>
                    <a:pt x="4507" y="5120"/>
                    <a:pt x="3942" y="5884"/>
                    <a:pt x="4025" y="6724"/>
                  </a:cubicBezTo>
                  <a:cubicBezTo>
                    <a:pt x="4107" y="7560"/>
                    <a:pt x="4813" y="8197"/>
                    <a:pt x="5656" y="8197"/>
                  </a:cubicBezTo>
                  <a:cubicBezTo>
                    <a:pt x="6496" y="8197"/>
                    <a:pt x="7202" y="7560"/>
                    <a:pt x="7285" y="6724"/>
                  </a:cubicBezTo>
                  <a:cubicBezTo>
                    <a:pt x="7367" y="5884"/>
                    <a:pt x="6803" y="5120"/>
                    <a:pt x="5976" y="4955"/>
                  </a:cubicBezTo>
                  <a:lnTo>
                    <a:pt x="5976" y="2720"/>
                  </a:lnTo>
                  <a:close/>
                  <a:moveTo>
                    <a:pt x="5658" y="1"/>
                  </a:moveTo>
                  <a:cubicBezTo>
                    <a:pt x="5481" y="1"/>
                    <a:pt x="5336" y="146"/>
                    <a:pt x="5340" y="325"/>
                  </a:cubicBezTo>
                  <a:lnTo>
                    <a:pt x="5340" y="1936"/>
                  </a:lnTo>
                  <a:lnTo>
                    <a:pt x="148" y="5395"/>
                  </a:lnTo>
                  <a:cubicBezTo>
                    <a:pt x="56" y="5454"/>
                    <a:pt x="0" y="5557"/>
                    <a:pt x="4" y="5667"/>
                  </a:cubicBezTo>
                  <a:lnTo>
                    <a:pt x="4" y="21695"/>
                  </a:lnTo>
                  <a:cubicBezTo>
                    <a:pt x="0" y="21771"/>
                    <a:pt x="25" y="21843"/>
                    <a:pt x="73" y="21905"/>
                  </a:cubicBezTo>
                  <a:cubicBezTo>
                    <a:pt x="135" y="21984"/>
                    <a:pt x="228" y="22029"/>
                    <a:pt x="331" y="22029"/>
                  </a:cubicBezTo>
                  <a:cubicBezTo>
                    <a:pt x="379" y="22029"/>
                    <a:pt x="431" y="22015"/>
                    <a:pt x="475" y="21994"/>
                  </a:cubicBezTo>
                  <a:lnTo>
                    <a:pt x="2107" y="21179"/>
                  </a:lnTo>
                  <a:lnTo>
                    <a:pt x="3739" y="21994"/>
                  </a:lnTo>
                  <a:cubicBezTo>
                    <a:pt x="3784" y="22017"/>
                    <a:pt x="3834" y="22028"/>
                    <a:pt x="3884" y="22028"/>
                  </a:cubicBezTo>
                  <a:cubicBezTo>
                    <a:pt x="3934" y="22028"/>
                    <a:pt x="3985" y="22017"/>
                    <a:pt x="4031" y="21994"/>
                  </a:cubicBezTo>
                  <a:lnTo>
                    <a:pt x="5660" y="21179"/>
                  </a:lnTo>
                  <a:lnTo>
                    <a:pt x="7291" y="21994"/>
                  </a:lnTo>
                  <a:cubicBezTo>
                    <a:pt x="7338" y="22017"/>
                    <a:pt x="7388" y="22028"/>
                    <a:pt x="7438" y="22028"/>
                  </a:cubicBezTo>
                  <a:cubicBezTo>
                    <a:pt x="7488" y="22028"/>
                    <a:pt x="7538" y="22017"/>
                    <a:pt x="7584" y="21994"/>
                  </a:cubicBezTo>
                  <a:lnTo>
                    <a:pt x="9216" y="21179"/>
                  </a:lnTo>
                  <a:lnTo>
                    <a:pt x="10847" y="21994"/>
                  </a:lnTo>
                  <a:cubicBezTo>
                    <a:pt x="10894" y="22017"/>
                    <a:pt x="10944" y="22028"/>
                    <a:pt x="10994" y="22028"/>
                  </a:cubicBezTo>
                  <a:cubicBezTo>
                    <a:pt x="11087" y="22028"/>
                    <a:pt x="11178" y="21989"/>
                    <a:pt x="11243" y="21915"/>
                  </a:cubicBezTo>
                  <a:cubicBezTo>
                    <a:pt x="11295" y="21853"/>
                    <a:pt x="11322" y="21774"/>
                    <a:pt x="11319" y="21692"/>
                  </a:cubicBezTo>
                  <a:lnTo>
                    <a:pt x="11319" y="5667"/>
                  </a:lnTo>
                  <a:cubicBezTo>
                    <a:pt x="11319" y="5557"/>
                    <a:pt x="11264" y="5454"/>
                    <a:pt x="11174" y="5395"/>
                  </a:cubicBezTo>
                  <a:lnTo>
                    <a:pt x="5983" y="1936"/>
                  </a:lnTo>
                  <a:lnTo>
                    <a:pt x="5983" y="338"/>
                  </a:lnTo>
                  <a:cubicBezTo>
                    <a:pt x="5987" y="159"/>
                    <a:pt x="5849" y="11"/>
                    <a:pt x="5670" y="1"/>
                  </a:cubicBezTo>
                  <a:cubicBezTo>
                    <a:pt x="5666" y="1"/>
                    <a:pt x="5662" y="1"/>
                    <a:pt x="5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48;p32">
              <a:extLst>
                <a:ext uri="{FF2B5EF4-FFF2-40B4-BE49-F238E27FC236}">
                  <a16:creationId xmlns:a16="http://schemas.microsoft.com/office/drawing/2014/main" id="{C0EC0F72-C18F-5F47-AA66-5101195A3304}"/>
                </a:ext>
              </a:extLst>
            </p:cNvPr>
            <p:cNvSpPr/>
            <p:nvPr/>
          </p:nvSpPr>
          <p:spPr>
            <a:xfrm>
              <a:off x="5132075" y="4579069"/>
              <a:ext cx="139522" cy="135316"/>
            </a:xfrm>
            <a:custGeom>
              <a:avLst/>
              <a:gdLst/>
              <a:ahLst/>
              <a:cxnLst/>
              <a:rect l="l" t="t" r="r" b="b"/>
              <a:pathLst>
                <a:path w="6535" h="6338" extrusionOk="0">
                  <a:moveTo>
                    <a:pt x="3566" y="625"/>
                  </a:moveTo>
                  <a:cubicBezTo>
                    <a:pt x="3979" y="625"/>
                    <a:pt x="4398" y="736"/>
                    <a:pt x="4779" y="971"/>
                  </a:cubicBezTo>
                  <a:lnTo>
                    <a:pt x="4768" y="971"/>
                  </a:lnTo>
                  <a:cubicBezTo>
                    <a:pt x="4589" y="971"/>
                    <a:pt x="4445" y="1112"/>
                    <a:pt x="4445" y="1291"/>
                  </a:cubicBezTo>
                  <a:cubicBezTo>
                    <a:pt x="4445" y="1470"/>
                    <a:pt x="4589" y="1615"/>
                    <a:pt x="4768" y="1615"/>
                  </a:cubicBezTo>
                  <a:lnTo>
                    <a:pt x="5457" y="1615"/>
                  </a:lnTo>
                  <a:cubicBezTo>
                    <a:pt x="6245" y="2748"/>
                    <a:pt x="5870" y="4310"/>
                    <a:pt x="4658" y="4968"/>
                  </a:cubicBezTo>
                  <a:lnTo>
                    <a:pt x="4655" y="4968"/>
                  </a:lnTo>
                  <a:lnTo>
                    <a:pt x="4662" y="4958"/>
                  </a:lnTo>
                  <a:cubicBezTo>
                    <a:pt x="4744" y="4803"/>
                    <a:pt x="4689" y="4610"/>
                    <a:pt x="4538" y="4524"/>
                  </a:cubicBezTo>
                  <a:cubicBezTo>
                    <a:pt x="4487" y="4495"/>
                    <a:pt x="4432" y="4481"/>
                    <a:pt x="4377" y="4481"/>
                  </a:cubicBezTo>
                  <a:cubicBezTo>
                    <a:pt x="4268" y="4481"/>
                    <a:pt x="4162" y="4536"/>
                    <a:pt x="4100" y="4634"/>
                  </a:cubicBezTo>
                  <a:lnTo>
                    <a:pt x="3756" y="5233"/>
                  </a:lnTo>
                  <a:cubicBezTo>
                    <a:pt x="3691" y="5240"/>
                    <a:pt x="3629" y="5243"/>
                    <a:pt x="3563" y="5243"/>
                  </a:cubicBezTo>
                  <a:cubicBezTo>
                    <a:pt x="2262" y="5243"/>
                    <a:pt x="1219" y="4169"/>
                    <a:pt x="1257" y="2868"/>
                  </a:cubicBezTo>
                  <a:lnTo>
                    <a:pt x="1257" y="2868"/>
                  </a:lnTo>
                  <a:lnTo>
                    <a:pt x="1260" y="2875"/>
                  </a:lnTo>
                  <a:cubicBezTo>
                    <a:pt x="1321" y="2977"/>
                    <a:pt x="1429" y="3035"/>
                    <a:pt x="1541" y="3035"/>
                  </a:cubicBezTo>
                  <a:cubicBezTo>
                    <a:pt x="1595" y="3035"/>
                    <a:pt x="1650" y="3021"/>
                    <a:pt x="1701" y="2992"/>
                  </a:cubicBezTo>
                  <a:cubicBezTo>
                    <a:pt x="1856" y="2902"/>
                    <a:pt x="1908" y="2706"/>
                    <a:pt x="1822" y="2551"/>
                  </a:cubicBezTo>
                  <a:lnTo>
                    <a:pt x="1477" y="1952"/>
                  </a:lnTo>
                  <a:cubicBezTo>
                    <a:pt x="1873" y="1108"/>
                    <a:pt x="2706" y="625"/>
                    <a:pt x="3566" y="625"/>
                  </a:cubicBezTo>
                  <a:close/>
                  <a:moveTo>
                    <a:pt x="3583" y="0"/>
                  </a:moveTo>
                  <a:cubicBezTo>
                    <a:pt x="2473" y="0"/>
                    <a:pt x="1392" y="625"/>
                    <a:pt x="889" y="1732"/>
                  </a:cubicBezTo>
                  <a:lnTo>
                    <a:pt x="207" y="2124"/>
                  </a:lnTo>
                  <a:cubicBezTo>
                    <a:pt x="63" y="2207"/>
                    <a:pt x="1" y="2383"/>
                    <a:pt x="63" y="2538"/>
                  </a:cubicBezTo>
                  <a:cubicBezTo>
                    <a:pt x="115" y="2662"/>
                    <a:pt x="235" y="2735"/>
                    <a:pt x="360" y="2735"/>
                  </a:cubicBezTo>
                  <a:cubicBezTo>
                    <a:pt x="414" y="2735"/>
                    <a:pt x="469" y="2722"/>
                    <a:pt x="520" y="2692"/>
                  </a:cubicBezTo>
                  <a:lnTo>
                    <a:pt x="644" y="2620"/>
                  </a:lnTo>
                  <a:lnTo>
                    <a:pt x="644" y="2620"/>
                  </a:lnTo>
                  <a:cubicBezTo>
                    <a:pt x="631" y="2730"/>
                    <a:pt x="624" y="2844"/>
                    <a:pt x="624" y="2954"/>
                  </a:cubicBezTo>
                  <a:cubicBezTo>
                    <a:pt x="624" y="4586"/>
                    <a:pt x="1946" y="5908"/>
                    <a:pt x="3577" y="5908"/>
                  </a:cubicBezTo>
                  <a:cubicBezTo>
                    <a:pt x="3674" y="5908"/>
                    <a:pt x="3770" y="5904"/>
                    <a:pt x="3866" y="5894"/>
                  </a:cubicBezTo>
                  <a:lnTo>
                    <a:pt x="4558" y="6293"/>
                  </a:lnTo>
                  <a:cubicBezTo>
                    <a:pt x="4609" y="6323"/>
                    <a:pt x="4665" y="6337"/>
                    <a:pt x="4719" y="6337"/>
                  </a:cubicBezTo>
                  <a:cubicBezTo>
                    <a:pt x="4841" y="6337"/>
                    <a:pt x="4958" y="6267"/>
                    <a:pt x="5013" y="6149"/>
                  </a:cubicBezTo>
                  <a:cubicBezTo>
                    <a:pt x="5078" y="5990"/>
                    <a:pt x="5016" y="5811"/>
                    <a:pt x="4868" y="5729"/>
                  </a:cubicBezTo>
                  <a:lnTo>
                    <a:pt x="4758" y="5663"/>
                  </a:lnTo>
                  <a:cubicBezTo>
                    <a:pt x="5835" y="5192"/>
                    <a:pt x="6531" y="4128"/>
                    <a:pt x="6531" y="2954"/>
                  </a:cubicBezTo>
                  <a:cubicBezTo>
                    <a:pt x="6534" y="2338"/>
                    <a:pt x="6341" y="1735"/>
                    <a:pt x="5980" y="1236"/>
                  </a:cubicBezTo>
                  <a:lnTo>
                    <a:pt x="5980" y="451"/>
                  </a:lnTo>
                  <a:cubicBezTo>
                    <a:pt x="5983" y="272"/>
                    <a:pt x="5846" y="124"/>
                    <a:pt x="5667" y="114"/>
                  </a:cubicBezTo>
                  <a:cubicBezTo>
                    <a:pt x="5663" y="114"/>
                    <a:pt x="5659" y="114"/>
                    <a:pt x="5655" y="114"/>
                  </a:cubicBezTo>
                  <a:cubicBezTo>
                    <a:pt x="5478" y="114"/>
                    <a:pt x="5333" y="259"/>
                    <a:pt x="5336" y="438"/>
                  </a:cubicBezTo>
                  <a:lnTo>
                    <a:pt x="5336" y="579"/>
                  </a:lnTo>
                  <a:cubicBezTo>
                    <a:pt x="4802" y="186"/>
                    <a:pt x="4188" y="0"/>
                    <a:pt x="3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752;p32">
            <a:extLst>
              <a:ext uri="{FF2B5EF4-FFF2-40B4-BE49-F238E27FC236}">
                <a16:creationId xmlns:a16="http://schemas.microsoft.com/office/drawing/2014/main" id="{65649172-E5C9-F749-AF6B-7775FFE26340}"/>
              </a:ext>
            </a:extLst>
          </p:cNvPr>
          <p:cNvGrpSpPr/>
          <p:nvPr/>
        </p:nvGrpSpPr>
        <p:grpSpPr>
          <a:xfrm>
            <a:off x="1272848" y="3190213"/>
            <a:ext cx="310005" cy="338320"/>
            <a:chOff x="2506245" y="2137868"/>
            <a:chExt cx="465473" cy="470084"/>
          </a:xfrm>
        </p:grpSpPr>
        <p:sp>
          <p:nvSpPr>
            <p:cNvPr id="49" name="Google Shape;753;p32">
              <a:extLst>
                <a:ext uri="{FF2B5EF4-FFF2-40B4-BE49-F238E27FC236}">
                  <a16:creationId xmlns:a16="http://schemas.microsoft.com/office/drawing/2014/main" id="{28E0A9EC-18C4-AB4C-BB7A-FE273D8AF7F1}"/>
                </a:ext>
              </a:extLst>
            </p:cNvPr>
            <p:cNvSpPr/>
            <p:nvPr/>
          </p:nvSpPr>
          <p:spPr>
            <a:xfrm>
              <a:off x="2506245" y="2137868"/>
              <a:ext cx="465473" cy="470084"/>
            </a:xfrm>
            <a:custGeom>
              <a:avLst/>
              <a:gdLst/>
              <a:ahLst/>
              <a:cxnLst/>
              <a:rect l="l" t="t" r="r" b="b"/>
              <a:pathLst>
                <a:path w="21802" h="22018" extrusionOk="0">
                  <a:moveTo>
                    <a:pt x="1206" y="2837"/>
                  </a:moveTo>
                  <a:lnTo>
                    <a:pt x="1206" y="2837"/>
                  </a:lnTo>
                  <a:cubicBezTo>
                    <a:pt x="1157" y="3067"/>
                    <a:pt x="1133" y="3305"/>
                    <a:pt x="1137" y="3539"/>
                  </a:cubicBezTo>
                  <a:lnTo>
                    <a:pt x="1137" y="4210"/>
                  </a:lnTo>
                  <a:cubicBezTo>
                    <a:pt x="538" y="3924"/>
                    <a:pt x="582" y="3060"/>
                    <a:pt x="1206" y="2837"/>
                  </a:cubicBezTo>
                  <a:close/>
                  <a:moveTo>
                    <a:pt x="20159" y="2791"/>
                  </a:moveTo>
                  <a:cubicBezTo>
                    <a:pt x="20543" y="2791"/>
                    <a:pt x="20910" y="3090"/>
                    <a:pt x="20910" y="3539"/>
                  </a:cubicBezTo>
                  <a:cubicBezTo>
                    <a:pt x="20910" y="3949"/>
                    <a:pt x="20579" y="4282"/>
                    <a:pt x="20170" y="4286"/>
                  </a:cubicBezTo>
                  <a:lnTo>
                    <a:pt x="20166" y="4286"/>
                  </a:lnTo>
                  <a:cubicBezTo>
                    <a:pt x="19498" y="4286"/>
                    <a:pt x="19168" y="3484"/>
                    <a:pt x="19636" y="3012"/>
                  </a:cubicBezTo>
                  <a:cubicBezTo>
                    <a:pt x="19789" y="2860"/>
                    <a:pt x="19976" y="2791"/>
                    <a:pt x="20159" y="2791"/>
                  </a:cubicBezTo>
                  <a:close/>
                  <a:moveTo>
                    <a:pt x="19003" y="2795"/>
                  </a:moveTo>
                  <a:cubicBezTo>
                    <a:pt x="18710" y="3257"/>
                    <a:pt x="18710" y="3842"/>
                    <a:pt x="19003" y="4303"/>
                  </a:cubicBezTo>
                  <a:lnTo>
                    <a:pt x="17502" y="4303"/>
                  </a:lnTo>
                  <a:cubicBezTo>
                    <a:pt x="17164" y="4303"/>
                    <a:pt x="16820" y="4035"/>
                    <a:pt x="16755" y="3704"/>
                  </a:cubicBezTo>
                  <a:cubicBezTo>
                    <a:pt x="16655" y="3236"/>
                    <a:pt x="17013" y="2795"/>
                    <a:pt x="17491" y="2795"/>
                  </a:cubicBezTo>
                  <a:close/>
                  <a:moveTo>
                    <a:pt x="14603" y="5556"/>
                  </a:moveTo>
                  <a:cubicBezTo>
                    <a:pt x="14837" y="5887"/>
                    <a:pt x="15127" y="6176"/>
                    <a:pt x="15457" y="6410"/>
                  </a:cubicBezTo>
                  <a:lnTo>
                    <a:pt x="14603" y="6410"/>
                  </a:lnTo>
                  <a:lnTo>
                    <a:pt x="14603" y="5556"/>
                  </a:lnTo>
                  <a:close/>
                  <a:moveTo>
                    <a:pt x="17498" y="650"/>
                  </a:moveTo>
                  <a:cubicBezTo>
                    <a:pt x="18571" y="650"/>
                    <a:pt x="19536" y="1236"/>
                    <a:pt x="20039" y="2152"/>
                  </a:cubicBezTo>
                  <a:lnTo>
                    <a:pt x="17516" y="2152"/>
                  </a:lnTo>
                  <a:cubicBezTo>
                    <a:pt x="16855" y="2152"/>
                    <a:pt x="16211" y="2685"/>
                    <a:pt x="16115" y="3339"/>
                  </a:cubicBezTo>
                  <a:cubicBezTo>
                    <a:pt x="15991" y="4186"/>
                    <a:pt x="16645" y="4947"/>
                    <a:pt x="17498" y="4947"/>
                  </a:cubicBezTo>
                  <a:lnTo>
                    <a:pt x="20039" y="4947"/>
                  </a:lnTo>
                  <a:cubicBezTo>
                    <a:pt x="19529" y="5873"/>
                    <a:pt x="18555" y="6448"/>
                    <a:pt x="17498" y="6448"/>
                  </a:cubicBezTo>
                  <a:cubicBezTo>
                    <a:pt x="15605" y="6448"/>
                    <a:pt x="14128" y="4620"/>
                    <a:pt x="14738" y="2637"/>
                  </a:cubicBezTo>
                  <a:cubicBezTo>
                    <a:pt x="14992" y="1811"/>
                    <a:pt x="15615" y="1150"/>
                    <a:pt x="16424" y="847"/>
                  </a:cubicBezTo>
                  <a:cubicBezTo>
                    <a:pt x="16786" y="713"/>
                    <a:pt x="17148" y="650"/>
                    <a:pt x="17498" y="650"/>
                  </a:cubicBezTo>
                  <a:close/>
                  <a:moveTo>
                    <a:pt x="15454" y="644"/>
                  </a:moveTo>
                  <a:lnTo>
                    <a:pt x="15381" y="696"/>
                  </a:lnTo>
                  <a:lnTo>
                    <a:pt x="15371" y="702"/>
                  </a:lnTo>
                  <a:cubicBezTo>
                    <a:pt x="15333" y="730"/>
                    <a:pt x="15292" y="761"/>
                    <a:pt x="15254" y="795"/>
                  </a:cubicBezTo>
                  <a:lnTo>
                    <a:pt x="15230" y="813"/>
                  </a:lnTo>
                  <a:cubicBezTo>
                    <a:pt x="15192" y="847"/>
                    <a:pt x="15154" y="878"/>
                    <a:pt x="15120" y="909"/>
                  </a:cubicBezTo>
                  <a:lnTo>
                    <a:pt x="15102" y="926"/>
                  </a:lnTo>
                  <a:cubicBezTo>
                    <a:pt x="15071" y="957"/>
                    <a:pt x="15037" y="985"/>
                    <a:pt x="15006" y="1019"/>
                  </a:cubicBezTo>
                  <a:lnTo>
                    <a:pt x="14985" y="1036"/>
                  </a:lnTo>
                  <a:cubicBezTo>
                    <a:pt x="14951" y="1071"/>
                    <a:pt x="14917" y="1109"/>
                    <a:pt x="14886" y="1143"/>
                  </a:cubicBezTo>
                  <a:lnTo>
                    <a:pt x="14862" y="1167"/>
                  </a:lnTo>
                  <a:cubicBezTo>
                    <a:pt x="14831" y="1205"/>
                    <a:pt x="14796" y="1243"/>
                    <a:pt x="14765" y="1281"/>
                  </a:cubicBezTo>
                  <a:lnTo>
                    <a:pt x="14755" y="1294"/>
                  </a:lnTo>
                  <a:cubicBezTo>
                    <a:pt x="14724" y="1329"/>
                    <a:pt x="14696" y="1367"/>
                    <a:pt x="14669" y="1401"/>
                  </a:cubicBezTo>
                  <a:lnTo>
                    <a:pt x="14652" y="1425"/>
                  </a:lnTo>
                  <a:cubicBezTo>
                    <a:pt x="14621" y="1463"/>
                    <a:pt x="14593" y="1504"/>
                    <a:pt x="14565" y="1546"/>
                  </a:cubicBezTo>
                  <a:lnTo>
                    <a:pt x="14552" y="1573"/>
                  </a:lnTo>
                  <a:cubicBezTo>
                    <a:pt x="14524" y="1615"/>
                    <a:pt x="14497" y="1659"/>
                    <a:pt x="14469" y="1701"/>
                  </a:cubicBezTo>
                  <a:lnTo>
                    <a:pt x="14466" y="1708"/>
                  </a:lnTo>
                  <a:cubicBezTo>
                    <a:pt x="14448" y="1739"/>
                    <a:pt x="14428" y="1773"/>
                    <a:pt x="14411" y="1804"/>
                  </a:cubicBezTo>
                  <a:cubicBezTo>
                    <a:pt x="14400" y="1825"/>
                    <a:pt x="14390" y="1845"/>
                    <a:pt x="14380" y="1862"/>
                  </a:cubicBezTo>
                  <a:cubicBezTo>
                    <a:pt x="14355" y="1907"/>
                    <a:pt x="14331" y="1949"/>
                    <a:pt x="14311" y="1993"/>
                  </a:cubicBezTo>
                  <a:lnTo>
                    <a:pt x="14297" y="2021"/>
                  </a:lnTo>
                  <a:cubicBezTo>
                    <a:pt x="14276" y="2062"/>
                    <a:pt x="14259" y="2107"/>
                    <a:pt x="14238" y="2152"/>
                  </a:cubicBezTo>
                  <a:lnTo>
                    <a:pt x="14235" y="2162"/>
                  </a:lnTo>
                  <a:cubicBezTo>
                    <a:pt x="14214" y="2207"/>
                    <a:pt x="14197" y="2255"/>
                    <a:pt x="14180" y="2303"/>
                  </a:cubicBezTo>
                  <a:cubicBezTo>
                    <a:pt x="14176" y="2313"/>
                    <a:pt x="14173" y="2324"/>
                    <a:pt x="14166" y="2334"/>
                  </a:cubicBezTo>
                  <a:cubicBezTo>
                    <a:pt x="14152" y="2379"/>
                    <a:pt x="14135" y="2427"/>
                    <a:pt x="14118" y="2475"/>
                  </a:cubicBezTo>
                  <a:cubicBezTo>
                    <a:pt x="14118" y="2486"/>
                    <a:pt x="14115" y="2492"/>
                    <a:pt x="14111" y="2503"/>
                  </a:cubicBezTo>
                  <a:cubicBezTo>
                    <a:pt x="14097" y="2548"/>
                    <a:pt x="14087" y="2589"/>
                    <a:pt x="14073" y="2634"/>
                  </a:cubicBezTo>
                  <a:cubicBezTo>
                    <a:pt x="14073" y="2640"/>
                    <a:pt x="14070" y="2647"/>
                    <a:pt x="14066" y="2658"/>
                  </a:cubicBezTo>
                  <a:cubicBezTo>
                    <a:pt x="14056" y="2706"/>
                    <a:pt x="14042" y="2758"/>
                    <a:pt x="14032" y="2806"/>
                  </a:cubicBezTo>
                  <a:lnTo>
                    <a:pt x="14028" y="2837"/>
                  </a:lnTo>
                  <a:cubicBezTo>
                    <a:pt x="14018" y="2888"/>
                    <a:pt x="14008" y="2940"/>
                    <a:pt x="14001" y="2992"/>
                  </a:cubicBezTo>
                  <a:lnTo>
                    <a:pt x="14001" y="3002"/>
                  </a:lnTo>
                  <a:cubicBezTo>
                    <a:pt x="13994" y="3054"/>
                    <a:pt x="13984" y="3102"/>
                    <a:pt x="13980" y="3150"/>
                  </a:cubicBezTo>
                  <a:cubicBezTo>
                    <a:pt x="13980" y="3160"/>
                    <a:pt x="13980" y="3171"/>
                    <a:pt x="13977" y="3181"/>
                  </a:cubicBezTo>
                  <a:cubicBezTo>
                    <a:pt x="13973" y="3233"/>
                    <a:pt x="13966" y="3284"/>
                    <a:pt x="13966" y="3339"/>
                  </a:cubicBezTo>
                  <a:lnTo>
                    <a:pt x="13966" y="3370"/>
                  </a:lnTo>
                  <a:cubicBezTo>
                    <a:pt x="13963" y="3422"/>
                    <a:pt x="13960" y="3477"/>
                    <a:pt x="13960" y="3532"/>
                  </a:cubicBezTo>
                  <a:lnTo>
                    <a:pt x="13960" y="21202"/>
                  </a:lnTo>
                  <a:lnTo>
                    <a:pt x="12290" y="20365"/>
                  </a:lnTo>
                  <a:cubicBezTo>
                    <a:pt x="12245" y="20343"/>
                    <a:pt x="12196" y="20332"/>
                    <a:pt x="12147" y="20332"/>
                  </a:cubicBezTo>
                  <a:cubicBezTo>
                    <a:pt x="12097" y="20332"/>
                    <a:pt x="12047" y="20343"/>
                    <a:pt x="12001" y="20365"/>
                  </a:cubicBezTo>
                  <a:lnTo>
                    <a:pt x="10008" y="21364"/>
                  </a:lnTo>
                  <a:lnTo>
                    <a:pt x="8015" y="20365"/>
                  </a:lnTo>
                  <a:cubicBezTo>
                    <a:pt x="7970" y="20343"/>
                    <a:pt x="7921" y="20332"/>
                    <a:pt x="7872" y="20332"/>
                  </a:cubicBezTo>
                  <a:cubicBezTo>
                    <a:pt x="7823" y="20332"/>
                    <a:pt x="7774" y="20343"/>
                    <a:pt x="7729" y="20365"/>
                  </a:cubicBezTo>
                  <a:lnTo>
                    <a:pt x="5732" y="21364"/>
                  </a:lnTo>
                  <a:lnTo>
                    <a:pt x="3739" y="20365"/>
                  </a:lnTo>
                  <a:cubicBezTo>
                    <a:pt x="3694" y="20343"/>
                    <a:pt x="3645" y="20332"/>
                    <a:pt x="3596" y="20332"/>
                  </a:cubicBezTo>
                  <a:cubicBezTo>
                    <a:pt x="3546" y="20332"/>
                    <a:pt x="3496" y="20343"/>
                    <a:pt x="3450" y="20365"/>
                  </a:cubicBezTo>
                  <a:lnTo>
                    <a:pt x="1780" y="21202"/>
                  </a:lnTo>
                  <a:lnTo>
                    <a:pt x="1780" y="17770"/>
                  </a:lnTo>
                  <a:lnTo>
                    <a:pt x="3047" y="17770"/>
                  </a:lnTo>
                  <a:cubicBezTo>
                    <a:pt x="3050" y="17770"/>
                    <a:pt x="3052" y="17770"/>
                    <a:pt x="3054" y="17770"/>
                  </a:cubicBezTo>
                  <a:cubicBezTo>
                    <a:pt x="3220" y="17770"/>
                    <a:pt x="3357" y="17650"/>
                    <a:pt x="3381" y="17488"/>
                  </a:cubicBezTo>
                  <a:cubicBezTo>
                    <a:pt x="3405" y="17295"/>
                    <a:pt x="3254" y="17126"/>
                    <a:pt x="3061" y="17126"/>
                  </a:cubicBezTo>
                  <a:lnTo>
                    <a:pt x="1780" y="17126"/>
                  </a:lnTo>
                  <a:lnTo>
                    <a:pt x="1780" y="3529"/>
                  </a:lnTo>
                  <a:cubicBezTo>
                    <a:pt x="1780" y="1935"/>
                    <a:pt x="3071" y="644"/>
                    <a:pt x="4665" y="644"/>
                  </a:cubicBezTo>
                  <a:close/>
                  <a:moveTo>
                    <a:pt x="17496" y="0"/>
                  </a:moveTo>
                  <a:cubicBezTo>
                    <a:pt x="17494" y="0"/>
                    <a:pt x="17491" y="0"/>
                    <a:pt x="17488" y="0"/>
                  </a:cubicBezTo>
                  <a:lnTo>
                    <a:pt x="4665" y="0"/>
                  </a:lnTo>
                  <a:cubicBezTo>
                    <a:pt x="3254" y="0"/>
                    <a:pt x="1980" y="840"/>
                    <a:pt x="1422" y="2138"/>
                  </a:cubicBezTo>
                  <a:cubicBezTo>
                    <a:pt x="724" y="2155"/>
                    <a:pt x="145" y="2689"/>
                    <a:pt x="73" y="3384"/>
                  </a:cubicBezTo>
                  <a:cubicBezTo>
                    <a:pt x="1" y="4079"/>
                    <a:pt x="455" y="4720"/>
                    <a:pt x="1137" y="4881"/>
                  </a:cubicBezTo>
                  <a:lnTo>
                    <a:pt x="1137" y="21687"/>
                  </a:lnTo>
                  <a:cubicBezTo>
                    <a:pt x="1131" y="21879"/>
                    <a:pt x="1286" y="22017"/>
                    <a:pt x="1458" y="22017"/>
                  </a:cubicBezTo>
                  <a:cubicBezTo>
                    <a:pt x="1505" y="22017"/>
                    <a:pt x="1554" y="22006"/>
                    <a:pt x="1601" y="21983"/>
                  </a:cubicBezTo>
                  <a:lnTo>
                    <a:pt x="3595" y="20985"/>
                  </a:lnTo>
                  <a:lnTo>
                    <a:pt x="5588" y="21983"/>
                  </a:lnTo>
                  <a:cubicBezTo>
                    <a:pt x="5634" y="22006"/>
                    <a:pt x="5684" y="22017"/>
                    <a:pt x="5734" y="22017"/>
                  </a:cubicBezTo>
                  <a:cubicBezTo>
                    <a:pt x="5783" y="22017"/>
                    <a:pt x="5832" y="22006"/>
                    <a:pt x="5877" y="21983"/>
                  </a:cubicBezTo>
                  <a:lnTo>
                    <a:pt x="7870" y="20985"/>
                  </a:lnTo>
                  <a:lnTo>
                    <a:pt x="9863" y="21983"/>
                  </a:lnTo>
                  <a:cubicBezTo>
                    <a:pt x="9908" y="22006"/>
                    <a:pt x="9957" y="22017"/>
                    <a:pt x="10006" y="22017"/>
                  </a:cubicBezTo>
                  <a:cubicBezTo>
                    <a:pt x="10056" y="22017"/>
                    <a:pt x="10106" y="22006"/>
                    <a:pt x="10152" y="21983"/>
                  </a:cubicBezTo>
                  <a:lnTo>
                    <a:pt x="12145" y="20985"/>
                  </a:lnTo>
                  <a:lnTo>
                    <a:pt x="14135" y="21983"/>
                  </a:lnTo>
                  <a:cubicBezTo>
                    <a:pt x="14181" y="22006"/>
                    <a:pt x="14231" y="22017"/>
                    <a:pt x="14280" y="22017"/>
                  </a:cubicBezTo>
                  <a:cubicBezTo>
                    <a:pt x="14377" y="22017"/>
                    <a:pt x="14473" y="21974"/>
                    <a:pt x="14534" y="21894"/>
                  </a:cubicBezTo>
                  <a:cubicBezTo>
                    <a:pt x="14579" y="21835"/>
                    <a:pt x="14603" y="21760"/>
                    <a:pt x="14603" y="21687"/>
                  </a:cubicBezTo>
                  <a:lnTo>
                    <a:pt x="14603" y="7057"/>
                  </a:lnTo>
                  <a:lnTo>
                    <a:pt x="17488" y="7057"/>
                  </a:lnTo>
                  <a:cubicBezTo>
                    <a:pt x="18958" y="7057"/>
                    <a:pt x="20276" y="6145"/>
                    <a:pt x="20793" y="4764"/>
                  </a:cubicBezTo>
                  <a:cubicBezTo>
                    <a:pt x="21801" y="4248"/>
                    <a:pt x="21801" y="2806"/>
                    <a:pt x="20793" y="2289"/>
                  </a:cubicBezTo>
                  <a:cubicBezTo>
                    <a:pt x="20277" y="912"/>
                    <a:pt x="18963" y="0"/>
                    <a:pt x="17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54;p32">
              <a:extLst>
                <a:ext uri="{FF2B5EF4-FFF2-40B4-BE49-F238E27FC236}">
                  <a16:creationId xmlns:a16="http://schemas.microsoft.com/office/drawing/2014/main" id="{3E30D0C5-BBA1-7B47-907B-92F2366B75C6}"/>
                </a:ext>
              </a:extLst>
            </p:cNvPr>
            <p:cNvSpPr/>
            <p:nvPr/>
          </p:nvSpPr>
          <p:spPr>
            <a:xfrm>
              <a:off x="2598471" y="2503465"/>
              <a:ext cx="48977" cy="13771"/>
            </a:xfrm>
            <a:custGeom>
              <a:avLst/>
              <a:gdLst/>
              <a:ahLst/>
              <a:cxnLst/>
              <a:rect l="l" t="t" r="r" b="b"/>
              <a:pathLst>
                <a:path w="2294" h="645" extrusionOk="0">
                  <a:moveTo>
                    <a:pt x="349" y="1"/>
                  </a:moveTo>
                  <a:cubicBezTo>
                    <a:pt x="186" y="1"/>
                    <a:pt x="49" y="120"/>
                    <a:pt x="25" y="283"/>
                  </a:cubicBezTo>
                  <a:cubicBezTo>
                    <a:pt x="1" y="476"/>
                    <a:pt x="149" y="645"/>
                    <a:pt x="345" y="645"/>
                  </a:cubicBezTo>
                  <a:lnTo>
                    <a:pt x="1936" y="645"/>
                  </a:lnTo>
                  <a:cubicBezTo>
                    <a:pt x="1938" y="645"/>
                    <a:pt x="1940" y="645"/>
                    <a:pt x="1942" y="645"/>
                  </a:cubicBezTo>
                  <a:cubicBezTo>
                    <a:pt x="2105" y="645"/>
                    <a:pt x="2246" y="525"/>
                    <a:pt x="2269" y="363"/>
                  </a:cubicBezTo>
                  <a:cubicBezTo>
                    <a:pt x="2294" y="170"/>
                    <a:pt x="2142" y="1"/>
                    <a:pt x="1949" y="1"/>
                  </a:cubicBezTo>
                  <a:lnTo>
                    <a:pt x="355" y="1"/>
                  </a:lnTo>
                  <a:cubicBezTo>
                    <a:pt x="353" y="1"/>
                    <a:pt x="351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55;p32">
              <a:extLst>
                <a:ext uri="{FF2B5EF4-FFF2-40B4-BE49-F238E27FC236}">
                  <a16:creationId xmlns:a16="http://schemas.microsoft.com/office/drawing/2014/main" id="{569254D3-47C3-1248-A9D9-03B55CF26EE2}"/>
                </a:ext>
              </a:extLst>
            </p:cNvPr>
            <p:cNvSpPr/>
            <p:nvPr/>
          </p:nvSpPr>
          <p:spPr>
            <a:xfrm>
              <a:off x="2666980" y="2503465"/>
              <a:ext cx="48956" cy="13771"/>
            </a:xfrm>
            <a:custGeom>
              <a:avLst/>
              <a:gdLst/>
              <a:ahLst/>
              <a:cxnLst/>
              <a:rect l="l" t="t" r="r" b="b"/>
              <a:pathLst>
                <a:path w="2293" h="645" extrusionOk="0">
                  <a:moveTo>
                    <a:pt x="348" y="1"/>
                  </a:moveTo>
                  <a:cubicBezTo>
                    <a:pt x="186" y="1"/>
                    <a:pt x="48" y="120"/>
                    <a:pt x="24" y="283"/>
                  </a:cubicBezTo>
                  <a:cubicBezTo>
                    <a:pt x="0" y="476"/>
                    <a:pt x="148" y="645"/>
                    <a:pt x="344" y="645"/>
                  </a:cubicBezTo>
                  <a:lnTo>
                    <a:pt x="1935" y="645"/>
                  </a:lnTo>
                  <a:cubicBezTo>
                    <a:pt x="1937" y="645"/>
                    <a:pt x="1939" y="645"/>
                    <a:pt x="1942" y="645"/>
                  </a:cubicBezTo>
                  <a:cubicBezTo>
                    <a:pt x="2104" y="645"/>
                    <a:pt x="2245" y="525"/>
                    <a:pt x="2269" y="363"/>
                  </a:cubicBezTo>
                  <a:cubicBezTo>
                    <a:pt x="2293" y="170"/>
                    <a:pt x="2141" y="1"/>
                    <a:pt x="1949" y="1"/>
                  </a:cubicBezTo>
                  <a:lnTo>
                    <a:pt x="355" y="1"/>
                  </a:lnTo>
                  <a:cubicBezTo>
                    <a:pt x="352" y="1"/>
                    <a:pt x="350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56;p32">
              <a:extLst>
                <a:ext uri="{FF2B5EF4-FFF2-40B4-BE49-F238E27FC236}">
                  <a16:creationId xmlns:a16="http://schemas.microsoft.com/office/drawing/2014/main" id="{F7228F1A-B5AC-B442-A282-1F5559295FE0}"/>
                </a:ext>
              </a:extLst>
            </p:cNvPr>
            <p:cNvSpPr/>
            <p:nvPr/>
          </p:nvSpPr>
          <p:spPr>
            <a:xfrm>
              <a:off x="2735402" y="2503465"/>
              <a:ext cx="49041" cy="13771"/>
            </a:xfrm>
            <a:custGeom>
              <a:avLst/>
              <a:gdLst/>
              <a:ahLst/>
              <a:cxnLst/>
              <a:rect l="l" t="t" r="r" b="b"/>
              <a:pathLst>
                <a:path w="2297" h="645" extrusionOk="0">
                  <a:moveTo>
                    <a:pt x="351" y="1"/>
                  </a:moveTo>
                  <a:cubicBezTo>
                    <a:pt x="189" y="1"/>
                    <a:pt x="51" y="120"/>
                    <a:pt x="28" y="283"/>
                  </a:cubicBezTo>
                  <a:cubicBezTo>
                    <a:pt x="0" y="476"/>
                    <a:pt x="152" y="645"/>
                    <a:pt x="348" y="645"/>
                  </a:cubicBezTo>
                  <a:lnTo>
                    <a:pt x="1938" y="645"/>
                  </a:lnTo>
                  <a:cubicBezTo>
                    <a:pt x="1940" y="645"/>
                    <a:pt x="1943" y="645"/>
                    <a:pt x="1945" y="645"/>
                  </a:cubicBezTo>
                  <a:cubicBezTo>
                    <a:pt x="2107" y="645"/>
                    <a:pt x="2245" y="525"/>
                    <a:pt x="2272" y="363"/>
                  </a:cubicBezTo>
                  <a:cubicBezTo>
                    <a:pt x="2296" y="170"/>
                    <a:pt x="2145" y="1"/>
                    <a:pt x="1952" y="1"/>
                  </a:cubicBezTo>
                  <a:lnTo>
                    <a:pt x="358" y="1"/>
                  </a:lnTo>
                  <a:cubicBezTo>
                    <a:pt x="356" y="1"/>
                    <a:pt x="35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7;p32">
              <a:extLst>
                <a:ext uri="{FF2B5EF4-FFF2-40B4-BE49-F238E27FC236}">
                  <a16:creationId xmlns:a16="http://schemas.microsoft.com/office/drawing/2014/main" id="{7D8E24DF-590B-CC43-BB73-CC28023084A2}"/>
                </a:ext>
              </a:extLst>
            </p:cNvPr>
            <p:cNvSpPr/>
            <p:nvPr/>
          </p:nvSpPr>
          <p:spPr>
            <a:xfrm>
              <a:off x="2582823" y="2274991"/>
              <a:ext cx="181560" cy="161961"/>
            </a:xfrm>
            <a:custGeom>
              <a:avLst/>
              <a:gdLst/>
              <a:ahLst/>
              <a:cxnLst/>
              <a:rect l="l" t="t" r="r" b="b"/>
              <a:pathLst>
                <a:path w="8504" h="7586" extrusionOk="0">
                  <a:moveTo>
                    <a:pt x="4292" y="631"/>
                  </a:moveTo>
                  <a:cubicBezTo>
                    <a:pt x="4881" y="631"/>
                    <a:pt x="5478" y="810"/>
                    <a:pt x="5997" y="1192"/>
                  </a:cubicBezTo>
                  <a:lnTo>
                    <a:pt x="5763" y="1192"/>
                  </a:lnTo>
                  <a:cubicBezTo>
                    <a:pt x="5761" y="1192"/>
                    <a:pt x="5759" y="1192"/>
                    <a:pt x="5756" y="1192"/>
                  </a:cubicBezTo>
                  <a:cubicBezTo>
                    <a:pt x="5594" y="1192"/>
                    <a:pt x="5457" y="1311"/>
                    <a:pt x="5433" y="1474"/>
                  </a:cubicBezTo>
                  <a:cubicBezTo>
                    <a:pt x="5409" y="1667"/>
                    <a:pt x="5557" y="1839"/>
                    <a:pt x="5753" y="1839"/>
                  </a:cubicBezTo>
                  <a:lnTo>
                    <a:pt x="6631" y="1839"/>
                  </a:lnTo>
                  <a:cubicBezTo>
                    <a:pt x="7698" y="3329"/>
                    <a:pt x="7123" y="5422"/>
                    <a:pt x="5443" y="6159"/>
                  </a:cubicBezTo>
                  <a:lnTo>
                    <a:pt x="5560" y="5956"/>
                  </a:lnTo>
                  <a:cubicBezTo>
                    <a:pt x="5639" y="5825"/>
                    <a:pt x="5615" y="5657"/>
                    <a:pt x="5505" y="5550"/>
                  </a:cubicBezTo>
                  <a:cubicBezTo>
                    <a:pt x="5443" y="5492"/>
                    <a:pt x="5364" y="5464"/>
                    <a:pt x="5287" y="5464"/>
                  </a:cubicBezTo>
                  <a:cubicBezTo>
                    <a:pt x="5176" y="5464"/>
                    <a:pt x="5067" y="5520"/>
                    <a:pt x="5006" y="5626"/>
                  </a:cubicBezTo>
                  <a:lnTo>
                    <a:pt x="4565" y="6386"/>
                  </a:lnTo>
                  <a:cubicBezTo>
                    <a:pt x="4468" y="6396"/>
                    <a:pt x="4372" y="6400"/>
                    <a:pt x="4277" y="6400"/>
                  </a:cubicBezTo>
                  <a:cubicBezTo>
                    <a:pt x="2584" y="6400"/>
                    <a:pt x="1227" y="4923"/>
                    <a:pt x="1419" y="3199"/>
                  </a:cubicBezTo>
                  <a:lnTo>
                    <a:pt x="1419" y="3199"/>
                  </a:lnTo>
                  <a:lnTo>
                    <a:pt x="1539" y="3409"/>
                  </a:lnTo>
                  <a:cubicBezTo>
                    <a:pt x="1600" y="3514"/>
                    <a:pt x="1709" y="3569"/>
                    <a:pt x="1819" y="3569"/>
                  </a:cubicBezTo>
                  <a:cubicBezTo>
                    <a:pt x="1897" y="3569"/>
                    <a:pt x="1976" y="3541"/>
                    <a:pt x="2039" y="3484"/>
                  </a:cubicBezTo>
                  <a:cubicBezTo>
                    <a:pt x="2149" y="3378"/>
                    <a:pt x="2173" y="3209"/>
                    <a:pt x="2094" y="3078"/>
                  </a:cubicBezTo>
                  <a:lnTo>
                    <a:pt x="1660" y="2321"/>
                  </a:lnTo>
                  <a:cubicBezTo>
                    <a:pt x="2151" y="1241"/>
                    <a:pt x="3207" y="631"/>
                    <a:pt x="4292" y="631"/>
                  </a:cubicBezTo>
                  <a:close/>
                  <a:moveTo>
                    <a:pt x="4292" y="1"/>
                  </a:moveTo>
                  <a:cubicBezTo>
                    <a:pt x="2960" y="1"/>
                    <a:pt x="1659" y="753"/>
                    <a:pt x="1061" y="2094"/>
                  </a:cubicBezTo>
                  <a:lnTo>
                    <a:pt x="207" y="2586"/>
                  </a:lnTo>
                  <a:cubicBezTo>
                    <a:pt x="63" y="2665"/>
                    <a:pt x="1" y="2844"/>
                    <a:pt x="63" y="2996"/>
                  </a:cubicBezTo>
                  <a:cubicBezTo>
                    <a:pt x="113" y="3120"/>
                    <a:pt x="234" y="3193"/>
                    <a:pt x="359" y="3193"/>
                  </a:cubicBezTo>
                  <a:cubicBezTo>
                    <a:pt x="414" y="3193"/>
                    <a:pt x="469" y="3180"/>
                    <a:pt x="520" y="3150"/>
                  </a:cubicBezTo>
                  <a:lnTo>
                    <a:pt x="796" y="2992"/>
                  </a:lnTo>
                  <a:lnTo>
                    <a:pt x="796" y="2992"/>
                  </a:lnTo>
                  <a:cubicBezTo>
                    <a:pt x="768" y="3171"/>
                    <a:pt x="755" y="3350"/>
                    <a:pt x="755" y="3533"/>
                  </a:cubicBezTo>
                  <a:cubicBezTo>
                    <a:pt x="751" y="5481"/>
                    <a:pt x="2335" y="7061"/>
                    <a:pt x="4283" y="7061"/>
                  </a:cubicBezTo>
                  <a:cubicBezTo>
                    <a:pt x="4403" y="7061"/>
                    <a:pt x="4527" y="7054"/>
                    <a:pt x="4644" y="7040"/>
                  </a:cubicBezTo>
                  <a:lnTo>
                    <a:pt x="5512" y="7543"/>
                  </a:lnTo>
                  <a:cubicBezTo>
                    <a:pt x="5563" y="7572"/>
                    <a:pt x="5619" y="7586"/>
                    <a:pt x="5673" y="7586"/>
                  </a:cubicBezTo>
                  <a:cubicBezTo>
                    <a:pt x="5806" y="7586"/>
                    <a:pt x="5934" y="7505"/>
                    <a:pt x="5980" y="7371"/>
                  </a:cubicBezTo>
                  <a:cubicBezTo>
                    <a:pt x="6028" y="7223"/>
                    <a:pt x="5963" y="7061"/>
                    <a:pt x="5829" y="6982"/>
                  </a:cubicBezTo>
                  <a:lnTo>
                    <a:pt x="5557" y="6827"/>
                  </a:lnTo>
                  <a:cubicBezTo>
                    <a:pt x="7719" y="5994"/>
                    <a:pt x="8503" y="3340"/>
                    <a:pt x="7140" y="1464"/>
                  </a:cubicBezTo>
                  <a:lnTo>
                    <a:pt x="7144" y="1460"/>
                  </a:lnTo>
                  <a:lnTo>
                    <a:pt x="7144" y="476"/>
                  </a:lnTo>
                  <a:cubicBezTo>
                    <a:pt x="7147" y="307"/>
                    <a:pt x="7027" y="166"/>
                    <a:pt x="6861" y="142"/>
                  </a:cubicBezTo>
                  <a:cubicBezTo>
                    <a:pt x="6848" y="140"/>
                    <a:pt x="6834" y="139"/>
                    <a:pt x="6821" y="139"/>
                  </a:cubicBezTo>
                  <a:cubicBezTo>
                    <a:pt x="6646" y="139"/>
                    <a:pt x="6500" y="283"/>
                    <a:pt x="6500" y="462"/>
                  </a:cubicBezTo>
                  <a:lnTo>
                    <a:pt x="6500" y="782"/>
                  </a:lnTo>
                  <a:cubicBezTo>
                    <a:pt x="5839" y="251"/>
                    <a:pt x="5060" y="1"/>
                    <a:pt x="4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809;p34">
            <a:extLst>
              <a:ext uri="{FF2B5EF4-FFF2-40B4-BE49-F238E27FC236}">
                <a16:creationId xmlns:a16="http://schemas.microsoft.com/office/drawing/2014/main" id="{827DBD39-269B-FE43-83B6-A0065AACF76C}"/>
              </a:ext>
            </a:extLst>
          </p:cNvPr>
          <p:cNvSpPr txBox="1">
            <a:spLocks/>
          </p:cNvSpPr>
          <p:nvPr/>
        </p:nvSpPr>
        <p:spPr>
          <a:xfrm>
            <a:off x="1738632" y="408108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Google Shape;809;p34">
            <a:extLst>
              <a:ext uri="{FF2B5EF4-FFF2-40B4-BE49-F238E27FC236}">
                <a16:creationId xmlns:a16="http://schemas.microsoft.com/office/drawing/2014/main" id="{D848407D-004A-B145-A970-4E64A6C3E677}"/>
              </a:ext>
            </a:extLst>
          </p:cNvPr>
          <p:cNvSpPr txBox="1">
            <a:spLocks/>
          </p:cNvSpPr>
          <p:nvPr/>
        </p:nvSpPr>
        <p:spPr>
          <a:xfrm>
            <a:off x="1757583" y="1398433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809;p34">
            <a:extLst>
              <a:ext uri="{FF2B5EF4-FFF2-40B4-BE49-F238E27FC236}">
                <a16:creationId xmlns:a16="http://schemas.microsoft.com/office/drawing/2014/main" id="{99A29C8A-B9BB-E842-A7C0-B78074F76ED5}"/>
              </a:ext>
            </a:extLst>
          </p:cNvPr>
          <p:cNvSpPr txBox="1">
            <a:spLocks/>
          </p:cNvSpPr>
          <p:nvPr/>
        </p:nvSpPr>
        <p:spPr>
          <a:xfrm>
            <a:off x="1777458" y="2231985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809;p34">
            <a:extLst>
              <a:ext uri="{FF2B5EF4-FFF2-40B4-BE49-F238E27FC236}">
                <a16:creationId xmlns:a16="http://schemas.microsoft.com/office/drawing/2014/main" id="{35A0BFBF-E93B-684E-B22F-E268BEBCF658}"/>
              </a:ext>
            </a:extLst>
          </p:cNvPr>
          <p:cNvSpPr txBox="1">
            <a:spLocks/>
          </p:cNvSpPr>
          <p:nvPr/>
        </p:nvSpPr>
        <p:spPr>
          <a:xfrm>
            <a:off x="1784097" y="3065537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809;p34">
            <a:extLst>
              <a:ext uri="{FF2B5EF4-FFF2-40B4-BE49-F238E27FC236}">
                <a16:creationId xmlns:a16="http://schemas.microsoft.com/office/drawing/2014/main" id="{0A02801E-B709-6C4A-BC88-C451A54F46F8}"/>
              </a:ext>
            </a:extLst>
          </p:cNvPr>
          <p:cNvSpPr txBox="1">
            <a:spLocks/>
          </p:cNvSpPr>
          <p:nvPr/>
        </p:nvSpPr>
        <p:spPr>
          <a:xfrm>
            <a:off x="1777458" y="3899088"/>
            <a:ext cx="7008435" cy="100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38598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9" grpId="0" animBg="1"/>
      <p:bldP spid="40" grpId="0" animBg="1"/>
      <p:bldP spid="54" grpId="0"/>
      <p:bldP spid="55" grpId="0"/>
      <p:bldP spid="56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899160" y="1423054"/>
            <a:ext cx="6830837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ACE2A489-CE92-A341-9501-35D83CB4E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6033"/>
            <a:ext cx="2609021" cy="260902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BCF38A-3746-4B76-88B0-B500E6F3E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989931"/>
              </p:ext>
            </p:extLst>
          </p:nvPr>
        </p:nvGraphicFramePr>
        <p:xfrm>
          <a:off x="2285074" y="635409"/>
          <a:ext cx="6128771" cy="4248285"/>
        </p:xfrm>
        <a:graphic>
          <a:graphicData uri="http://schemas.openxmlformats.org/drawingml/2006/table">
            <a:tbl>
              <a:tblPr firstRow="1" firstCol="1" bandRow="1"/>
              <a:tblGrid>
                <a:gridCol w="4707380">
                  <a:extLst>
                    <a:ext uri="{9D8B030D-6E8A-4147-A177-3AD203B41FA5}">
                      <a16:colId xmlns:a16="http://schemas.microsoft.com/office/drawing/2014/main" val="838599795"/>
                    </a:ext>
                  </a:extLst>
                </a:gridCol>
                <a:gridCol w="1421391">
                  <a:extLst>
                    <a:ext uri="{9D8B030D-6E8A-4147-A177-3AD203B41FA5}">
                      <a16:colId xmlns:a16="http://schemas.microsoft.com/office/drawing/2014/main" val="619195452"/>
                    </a:ext>
                  </a:extLst>
                </a:gridCol>
              </a:tblGrid>
              <a:tr h="219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Đạt/chưa đạt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9438"/>
                  </a:ext>
                </a:extLst>
              </a:tr>
              <a:tr h="469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trình bày có đủ ba phần: giới thiệu, nội dung và kết thúc.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198575"/>
                  </a:ext>
                </a:extLst>
              </a:tr>
              <a:tr h="219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chuyện kể về trải nghiệm của nguời nói.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990483"/>
                  </a:ext>
                </a:extLst>
              </a:tr>
              <a:tr h="469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chuyện được giới thiệu rõ ràng về (các) nhân vật, không gian, thời gian xảy ra.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04089"/>
                  </a:ext>
                </a:extLst>
              </a:tr>
              <a:tr h="219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chuyện được kể theo ngôi thứ nhất.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356572"/>
                  </a:ext>
                </a:extLst>
              </a:tr>
              <a:tr h="219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sự việc được kể theo trinh tự hợp lí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07797"/>
                  </a:ext>
                </a:extLst>
              </a:tr>
              <a:tr h="219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hợp kể và tả khi kể.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123748"/>
                  </a:ext>
                </a:extLst>
              </a:tr>
              <a:tr h="219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suy nghĩ/ bài học rút ra từ câu chuyện.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73137"/>
                  </a:ext>
                </a:extLst>
              </a:tr>
              <a:tr h="469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Giọng kể to, rõ, mạch lạc, thể hiện cảm xúc phù hợp với nội dung câu chuyện.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152471"/>
                  </a:ext>
                </a:extLst>
              </a:tr>
              <a:tr h="469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nói tự tin, nhìn vào người nghe khi nói, sử dụng giọng kể, nét mặt, cử chỉ hợp lí.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26487"/>
                  </a:ext>
                </a:extLst>
              </a:tr>
              <a:tr h="219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hình ảnh, âm nhạc, đoạn phim, kỉ vật…</a:t>
                      </a:r>
                      <a:endParaRPr lang="en-US" sz="1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1" marR="53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3634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1911927" y="1202454"/>
            <a:ext cx="6189260" cy="2530253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328970" y="1287315"/>
            <a:ext cx="6830837" cy="2048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6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241085" y="3451303"/>
            <a:ext cx="2194053" cy="1040837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67087" y="9395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1144620" y="3072784"/>
            <a:ext cx="3009596" cy="1427723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2105260" y="1183786"/>
            <a:ext cx="344741" cy="344741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30539" y="14227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2999458" y="1667038"/>
            <a:ext cx="483253" cy="48325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2668" y="9368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4581587" y="1181138"/>
            <a:ext cx="483253" cy="483253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94798" y="16643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6163717" y="1908664"/>
            <a:ext cx="483253" cy="483253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30380" y="22163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5064840" y="2460631"/>
            <a:ext cx="352171" cy="352171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65498" y="16643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3</a:t>
            </a:r>
          </a:p>
        </p:txBody>
      </p:sp>
      <p:sp>
        <p:nvSpPr>
          <p:cNvPr id="63" name="5-Point Star 62">
            <a:hlinkClick r:id="rId7" action="ppaction://hlinksldjump"/>
          </p:cNvPr>
          <p:cNvSpPr/>
          <p:nvPr/>
        </p:nvSpPr>
        <p:spPr>
          <a:xfrm>
            <a:off x="1555230" y="1908664"/>
            <a:ext cx="241627" cy="24162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22055" y="206299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 dirty="0" err="1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Đặc</a:t>
            </a:r>
            <a:r>
              <a:rPr lang="en-US" sz="1800" b="1" kern="1200" dirty="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 </a:t>
            </a:r>
            <a:r>
              <a:rPr lang="en-US" sz="1800" b="1" kern="1200" dirty="0" err="1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biệt</a:t>
            </a:r>
            <a:endParaRPr lang="en-US" sz="1800" b="1" kern="1200" dirty="0">
              <a:solidFill>
                <a:prstClr val="white"/>
              </a:solidFill>
              <a:latin typeface="Calibri" panose="020F0502020204030204"/>
              <a:ea typeface="宋体" charset="-122"/>
            </a:endParaRPr>
          </a:p>
        </p:txBody>
      </p:sp>
      <p:sp>
        <p:nvSpPr>
          <p:cNvPr id="69" name="5-Point Star 68">
            <a:hlinkClick r:id="rId8" action="ppaction://hlinksldjump"/>
          </p:cNvPr>
          <p:cNvSpPr/>
          <p:nvPr/>
        </p:nvSpPr>
        <p:spPr>
          <a:xfrm>
            <a:off x="3317836" y="2345258"/>
            <a:ext cx="1451047" cy="108139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Pentagon 69">
            <a:hlinkClick r:id="" action="ppaction://noaction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101165" y="3358508"/>
            <a:ext cx="4941672" cy="81355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</a:pPr>
            <a:r>
              <a:rPr lang="en-US" sz="4949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  <a:ea typeface="宋体" charset="-122"/>
              </a:rPr>
              <a:t>Ngôi sao may mắn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45" y="2376522"/>
            <a:ext cx="84358" cy="7462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57" y="1394485"/>
            <a:ext cx="139299" cy="12322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825" y="1692690"/>
            <a:ext cx="116139" cy="10273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96" y="1705627"/>
            <a:ext cx="98029" cy="86719"/>
          </a:xfrm>
          <a:prstGeom prst="rect">
            <a:avLst/>
          </a:prstGeom>
        </p:spPr>
      </p:pic>
      <p:sp>
        <p:nvSpPr>
          <p:cNvPr id="2" name="Rectangle: Rounded Corners 1">
            <a:hlinkClick r:id="rId10" action="ppaction://hlinksldjump"/>
            <a:extLst>
              <a:ext uri="{FF2B5EF4-FFF2-40B4-BE49-F238E27FC236}">
                <a16:creationId xmlns:a16="http://schemas.microsoft.com/office/drawing/2014/main" id="{0480B393-4988-4D76-866F-5168E707A428}"/>
              </a:ext>
            </a:extLst>
          </p:cNvPr>
          <p:cNvSpPr/>
          <p:nvPr/>
        </p:nvSpPr>
        <p:spPr>
          <a:xfrm>
            <a:off x="1199828" y="4115997"/>
            <a:ext cx="952430" cy="328338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54"/>
            <a:r>
              <a:rPr lang="en-US" sz="1800" b="1">
                <a:solidFill>
                  <a:prstClr val="black"/>
                </a:solidFill>
                <a:latin typeface="Calibri" panose="020F0502020204030204"/>
              </a:rPr>
              <a:t>Bài học</a:t>
            </a:r>
          </a:p>
        </p:txBody>
      </p:sp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2" grpId="0"/>
      <p:bldP spid="63" grpId="0" animBg="1"/>
      <p:bldP spid="63" grpId="1" animBg="1"/>
      <p:bldP spid="68" grpId="0"/>
      <p:bldP spid="69" grpId="0" animBg="1"/>
      <p:bldP spid="69" grpId="1" animBg="1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056487" y="1241425"/>
            <a:ext cx="5273746" cy="1054742"/>
          </a:xfrm>
          <a:prstGeom prst="snip2DiagRect">
            <a:avLst>
              <a:gd name="adj1" fmla="val 0"/>
              <a:gd name="adj2" fmla="val 24222"/>
            </a:avLst>
          </a:prstGeom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2797" y="2832691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14316"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4641" y="2338040"/>
            <a:ext cx="3434721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</a:pPr>
            <a:r>
              <a:rPr lang="en-US" sz="2700" b="1" kern="1200" dirty="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1575" kern="1200" dirty="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35127" y="1020984"/>
            <a:ext cx="5273746" cy="1189373"/>
          </a:xfrm>
          <a:prstGeom prst="snip2DiagRect">
            <a:avLst>
              <a:gd name="adj1" fmla="val 0"/>
              <a:gd name="adj2" fmla="val 24222"/>
            </a:avLst>
          </a:prstGeom>
          <a:ln w="57150"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2714" y="2799972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4641" y="2338040"/>
            <a:ext cx="3434721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  <a:defRPr/>
            </a:pPr>
            <a:r>
              <a:rPr lang="en-US" sz="2700" b="1" kern="1200" dirty="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1 candies</a:t>
            </a: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35127" y="984220"/>
            <a:ext cx="5273746" cy="1246508"/>
          </a:xfrm>
          <a:prstGeom prst="snip2DiagRect">
            <a:avLst>
              <a:gd name="adj1" fmla="val 0"/>
              <a:gd name="adj2" fmla="val 24222"/>
            </a:avLst>
          </a:prstGeom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2714" y="2799972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4641" y="2338040"/>
            <a:ext cx="3434721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  <a:defRPr/>
            </a:pPr>
            <a:r>
              <a:rPr lang="en-US" sz="2700" b="1" kern="120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5 candies</a:t>
            </a: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1911927" y="1202454"/>
            <a:ext cx="6189260" cy="2530253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382880" y="1713783"/>
            <a:ext cx="6830837" cy="2048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6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83198" y="1278004"/>
            <a:ext cx="5273746" cy="1054742"/>
          </a:xfrm>
          <a:prstGeom prst="snip2DiagRect">
            <a:avLst>
              <a:gd name="adj1" fmla="val 0"/>
              <a:gd name="adj2" fmla="val 24222"/>
            </a:avLst>
          </a:prstGeom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2714" y="2799972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4641" y="2338040"/>
            <a:ext cx="3434721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  <a:defRPr/>
            </a:pPr>
            <a:r>
              <a:rPr lang="en-US" sz="2700" b="1" kern="120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8 candies</a:t>
            </a: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35127" y="989685"/>
            <a:ext cx="5273746" cy="1353844"/>
          </a:xfrm>
          <a:prstGeom prst="snip2DiagRect">
            <a:avLst>
              <a:gd name="adj1" fmla="val 0"/>
              <a:gd name="adj2" fmla="val 24222"/>
            </a:avLst>
          </a:prstGeom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2714" y="2799972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67278" y="2338040"/>
            <a:ext cx="3609448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  <a:defRPr/>
            </a:pPr>
            <a:r>
              <a:rPr lang="en-US" sz="2700" b="1" kern="120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10 candies</a:t>
            </a: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886028" y="1193845"/>
            <a:ext cx="5674812" cy="1054742"/>
          </a:xfrm>
          <a:prstGeom prst="snip2DiagRect">
            <a:avLst>
              <a:gd name="adj1" fmla="val 0"/>
              <a:gd name="adj2" fmla="val 24222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2714" y="2799972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4641" y="2338040"/>
            <a:ext cx="3434721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  <a:defRPr/>
            </a:pPr>
            <a:r>
              <a:rPr lang="en-US" sz="2700" b="1" kern="120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1911927" y="1202454"/>
            <a:ext cx="6189260" cy="2530253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285061" y="1660184"/>
            <a:ext cx="6830837" cy="2048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6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0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05" name="Google Shape;705;p30"/>
          <p:cNvGrpSpPr/>
          <p:nvPr/>
        </p:nvGrpSpPr>
        <p:grpSpPr>
          <a:xfrm rot="-6594458">
            <a:off x="2317473" y="3617888"/>
            <a:ext cx="1026333" cy="649068"/>
            <a:chOff x="5161625" y="732525"/>
            <a:chExt cx="456050" cy="288425"/>
          </a:xfrm>
        </p:grpSpPr>
        <p:sp>
          <p:nvSpPr>
            <p:cNvPr id="706" name="Google Shape;706;p30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组合 136">
            <a:extLst>
              <a:ext uri="{FF2B5EF4-FFF2-40B4-BE49-F238E27FC236}">
                <a16:creationId xmlns:a16="http://schemas.microsoft.com/office/drawing/2014/main" id="{FE6D94C0-7D9B-AB49-AA18-DB4947A47904}"/>
              </a:ext>
            </a:extLst>
          </p:cNvPr>
          <p:cNvGrpSpPr/>
          <p:nvPr/>
        </p:nvGrpSpPr>
        <p:grpSpPr>
          <a:xfrm>
            <a:off x="2429638" y="983251"/>
            <a:ext cx="5177347" cy="3378190"/>
            <a:chOff x="7512431" y="1646790"/>
            <a:chExt cx="2698523" cy="1980244"/>
          </a:xfrm>
        </p:grpSpPr>
        <p:grpSp>
          <p:nvGrpSpPr>
            <p:cNvPr id="21" name="组合 137">
              <a:extLst>
                <a:ext uri="{FF2B5EF4-FFF2-40B4-BE49-F238E27FC236}">
                  <a16:creationId xmlns:a16="http://schemas.microsoft.com/office/drawing/2014/main" id="{985C66B4-4F63-CA4F-A874-AE82438C3B02}"/>
                </a:ext>
              </a:extLst>
            </p:cNvPr>
            <p:cNvGrpSpPr/>
            <p:nvPr/>
          </p:nvGrpSpPr>
          <p:grpSpPr>
            <a:xfrm flipH="1">
              <a:off x="7512431" y="1646790"/>
              <a:ext cx="2698523" cy="1980244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92DFE7DE-A469-7449-9AC0-723B88E47541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71175F2D-61A7-8745-83D1-F00C7229BD9F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804B8C01-1741-BB43-8142-AF99BC951DB6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060A709A-82D3-7F4E-905F-586350742571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69597900-007C-C84B-AE87-500AB3E4AEED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AAE21976-EC95-B345-8C06-4FE9ADD19C6A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1AD817D-AFB2-E54D-88B1-27B7FD9D877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grpSp>
            <p:nvGrpSpPr>
              <p:cNvPr id="30" name="组合 146">
                <a:extLst>
                  <a:ext uri="{FF2B5EF4-FFF2-40B4-BE49-F238E27FC236}">
                    <a16:creationId xmlns:a16="http://schemas.microsoft.com/office/drawing/2014/main" id="{045E9FDA-504C-E744-8F48-62D3C6B2C8D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1" name="Freeform 12">
                  <a:extLst>
                    <a:ext uri="{FF2B5EF4-FFF2-40B4-BE49-F238E27FC236}">
                      <a16:creationId xmlns:a16="http://schemas.microsoft.com/office/drawing/2014/main" id="{2A15F1B0-E902-ED4B-B86F-FD37AFD38235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1EAFFCA7-2BB1-A749-9BE9-522C3856E88A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4">
                  <a:extLst>
                    <a:ext uri="{FF2B5EF4-FFF2-40B4-BE49-F238E27FC236}">
                      <a16:creationId xmlns:a16="http://schemas.microsoft.com/office/drawing/2014/main" id="{B615853C-CBC9-434A-AC46-B95A0CBB96C4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5">
                  <a:extLst>
                    <a:ext uri="{FF2B5EF4-FFF2-40B4-BE49-F238E27FC236}">
                      <a16:creationId xmlns:a16="http://schemas.microsoft.com/office/drawing/2014/main" id="{3AA000B6-9ABC-CE40-BA00-32FE681BE72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16">
                  <a:extLst>
                    <a:ext uri="{FF2B5EF4-FFF2-40B4-BE49-F238E27FC236}">
                      <a16:creationId xmlns:a16="http://schemas.microsoft.com/office/drawing/2014/main" id="{E10526D7-8905-B84E-9666-FBEFBAB49759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17">
                  <a:extLst>
                    <a:ext uri="{FF2B5EF4-FFF2-40B4-BE49-F238E27FC236}">
                      <a16:creationId xmlns:a16="http://schemas.microsoft.com/office/drawing/2014/main" id="{7A385A5C-DFC1-DD40-AB2E-5B7662878C41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18">
                  <a:extLst>
                    <a:ext uri="{FF2B5EF4-FFF2-40B4-BE49-F238E27FC236}">
                      <a16:creationId xmlns:a16="http://schemas.microsoft.com/office/drawing/2014/main" id="{ADA9C019-9F02-934E-84C2-905769C04FEA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19">
                  <a:extLst>
                    <a:ext uri="{FF2B5EF4-FFF2-40B4-BE49-F238E27FC236}">
                      <a16:creationId xmlns:a16="http://schemas.microsoft.com/office/drawing/2014/main" id="{F2F18244-E271-6542-960B-22683440626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20">
                  <a:extLst>
                    <a:ext uri="{FF2B5EF4-FFF2-40B4-BE49-F238E27FC236}">
                      <a16:creationId xmlns:a16="http://schemas.microsoft.com/office/drawing/2014/main" id="{AD0F3C88-07D4-9044-B2A9-FF0E07355DC4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21">
                  <a:extLst>
                    <a:ext uri="{FF2B5EF4-FFF2-40B4-BE49-F238E27FC236}">
                      <a16:creationId xmlns:a16="http://schemas.microsoft.com/office/drawing/2014/main" id="{B5FC2508-7D5A-F84B-912F-FF6700D26E94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22">
                  <a:extLst>
                    <a:ext uri="{FF2B5EF4-FFF2-40B4-BE49-F238E27FC236}">
                      <a16:creationId xmlns:a16="http://schemas.microsoft.com/office/drawing/2014/main" id="{16E067FD-C392-664B-9757-46FBB79CFD4E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23">
                  <a:extLst>
                    <a:ext uri="{FF2B5EF4-FFF2-40B4-BE49-F238E27FC236}">
                      <a16:creationId xmlns:a16="http://schemas.microsoft.com/office/drawing/2014/main" id="{758F36DF-FAA0-F641-95E5-64093F8C55C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24">
                  <a:extLst>
                    <a:ext uri="{FF2B5EF4-FFF2-40B4-BE49-F238E27FC236}">
                      <a16:creationId xmlns:a16="http://schemas.microsoft.com/office/drawing/2014/main" id="{4F4503AD-A8C5-2A44-984E-400898E7F44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25">
                  <a:extLst>
                    <a:ext uri="{FF2B5EF4-FFF2-40B4-BE49-F238E27FC236}">
                      <a16:creationId xmlns:a16="http://schemas.microsoft.com/office/drawing/2014/main" id="{864C1540-DF92-E44E-A5B7-9F7D2A41BA23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6">
                  <a:extLst>
                    <a:ext uri="{FF2B5EF4-FFF2-40B4-BE49-F238E27FC236}">
                      <a16:creationId xmlns:a16="http://schemas.microsoft.com/office/drawing/2014/main" id="{0772223E-5103-8D40-B196-B34C337FC6DA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27">
                  <a:extLst>
                    <a:ext uri="{FF2B5EF4-FFF2-40B4-BE49-F238E27FC236}">
                      <a16:creationId xmlns:a16="http://schemas.microsoft.com/office/drawing/2014/main" id="{6726A3E6-EE24-404E-944A-9C762B390D96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28">
                  <a:extLst>
                    <a:ext uri="{FF2B5EF4-FFF2-40B4-BE49-F238E27FC236}">
                      <a16:creationId xmlns:a16="http://schemas.microsoft.com/office/drawing/2014/main" id="{1ACA822B-E4C1-2247-B331-A6F908A2ACE1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29">
                  <a:extLst>
                    <a:ext uri="{FF2B5EF4-FFF2-40B4-BE49-F238E27FC236}">
                      <a16:creationId xmlns:a16="http://schemas.microsoft.com/office/drawing/2014/main" id="{D62EE7C5-68E6-0147-B3E0-6763AD4234E7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30">
                  <a:extLst>
                    <a:ext uri="{FF2B5EF4-FFF2-40B4-BE49-F238E27FC236}">
                      <a16:creationId xmlns:a16="http://schemas.microsoft.com/office/drawing/2014/main" id="{D1A4DE64-766D-5146-8276-15A3C407C338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31">
                  <a:extLst>
                    <a:ext uri="{FF2B5EF4-FFF2-40B4-BE49-F238E27FC236}">
                      <a16:creationId xmlns:a16="http://schemas.microsoft.com/office/drawing/2014/main" id="{FD047305-B3F9-0449-A05C-CD521DC883C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32">
                  <a:extLst>
                    <a:ext uri="{FF2B5EF4-FFF2-40B4-BE49-F238E27FC236}">
                      <a16:creationId xmlns:a16="http://schemas.microsoft.com/office/drawing/2014/main" id="{A03CBF01-D158-A245-AEFF-AE3337732560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id="{460C3E38-F40F-A848-BDDB-A1DD2E7A9FFF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34">
                  <a:extLst>
                    <a:ext uri="{FF2B5EF4-FFF2-40B4-BE49-F238E27FC236}">
                      <a16:creationId xmlns:a16="http://schemas.microsoft.com/office/drawing/2014/main" id="{5A871E60-652E-6F4E-BFDC-8228DBF77F90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35">
                  <a:extLst>
                    <a:ext uri="{FF2B5EF4-FFF2-40B4-BE49-F238E27FC236}">
                      <a16:creationId xmlns:a16="http://schemas.microsoft.com/office/drawing/2014/main" id="{626B8B18-61EE-4F40-BA0A-2D6BD63183D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36">
                  <a:extLst>
                    <a:ext uri="{FF2B5EF4-FFF2-40B4-BE49-F238E27FC236}">
                      <a16:creationId xmlns:a16="http://schemas.microsoft.com/office/drawing/2014/main" id="{2737A62A-F88E-3D4E-9D73-88B712DBF394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37">
                  <a:extLst>
                    <a:ext uri="{FF2B5EF4-FFF2-40B4-BE49-F238E27FC236}">
                      <a16:creationId xmlns:a16="http://schemas.microsoft.com/office/drawing/2014/main" id="{672BCF77-8009-9844-8833-CF880D195097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38">
                  <a:extLst>
                    <a:ext uri="{FF2B5EF4-FFF2-40B4-BE49-F238E27FC236}">
                      <a16:creationId xmlns:a16="http://schemas.microsoft.com/office/drawing/2014/main" id="{783081AC-4E4B-1A46-9663-8E7B88E1C78F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39">
                  <a:extLst>
                    <a:ext uri="{FF2B5EF4-FFF2-40B4-BE49-F238E27FC236}">
                      <a16:creationId xmlns:a16="http://schemas.microsoft.com/office/drawing/2014/main" id="{ED7C826F-569E-CD40-A6D1-56A796EC77D4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40">
                  <a:extLst>
                    <a:ext uri="{FF2B5EF4-FFF2-40B4-BE49-F238E27FC236}">
                      <a16:creationId xmlns:a16="http://schemas.microsoft.com/office/drawing/2014/main" id="{52A7E8C5-E151-3D42-B7C6-AA3A9F870125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41">
                  <a:extLst>
                    <a:ext uri="{FF2B5EF4-FFF2-40B4-BE49-F238E27FC236}">
                      <a16:creationId xmlns:a16="http://schemas.microsoft.com/office/drawing/2014/main" id="{9F097089-9D73-D840-ACCE-F6D920B66619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42">
                  <a:extLst>
                    <a:ext uri="{FF2B5EF4-FFF2-40B4-BE49-F238E27FC236}">
                      <a16:creationId xmlns:a16="http://schemas.microsoft.com/office/drawing/2014/main" id="{262D05A9-9B68-CF42-94CC-EB749DC5D96D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43">
                  <a:extLst>
                    <a:ext uri="{FF2B5EF4-FFF2-40B4-BE49-F238E27FC236}">
                      <a16:creationId xmlns:a16="http://schemas.microsoft.com/office/drawing/2014/main" id="{79CC9418-09BC-4947-A962-7420E4574B69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44">
                  <a:extLst>
                    <a:ext uri="{FF2B5EF4-FFF2-40B4-BE49-F238E27FC236}">
                      <a16:creationId xmlns:a16="http://schemas.microsoft.com/office/drawing/2014/main" id="{040B2846-33F7-F04F-B358-BE42397B35D9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45">
                  <a:extLst>
                    <a:ext uri="{FF2B5EF4-FFF2-40B4-BE49-F238E27FC236}">
                      <a16:creationId xmlns:a16="http://schemas.microsoft.com/office/drawing/2014/main" id="{A2AF09EF-0596-4046-81BF-7BD3500224F0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46">
                  <a:extLst>
                    <a:ext uri="{FF2B5EF4-FFF2-40B4-BE49-F238E27FC236}">
                      <a16:creationId xmlns:a16="http://schemas.microsoft.com/office/drawing/2014/main" id="{4245E5CB-9BBA-4B47-BE10-1398CABEAEA6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47">
                  <a:extLst>
                    <a:ext uri="{FF2B5EF4-FFF2-40B4-BE49-F238E27FC236}">
                      <a16:creationId xmlns:a16="http://schemas.microsoft.com/office/drawing/2014/main" id="{DDD63797-941A-D747-8153-6F079DE65FE2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48">
                  <a:extLst>
                    <a:ext uri="{FF2B5EF4-FFF2-40B4-BE49-F238E27FC236}">
                      <a16:creationId xmlns:a16="http://schemas.microsoft.com/office/drawing/2014/main" id="{85EA412A-1A0D-9F47-AC28-F97462CEE9A6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49">
                  <a:extLst>
                    <a:ext uri="{FF2B5EF4-FFF2-40B4-BE49-F238E27FC236}">
                      <a16:creationId xmlns:a16="http://schemas.microsoft.com/office/drawing/2014/main" id="{25828E0A-E9A1-3144-BA2D-17670DA8FEC3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50">
                  <a:extLst>
                    <a:ext uri="{FF2B5EF4-FFF2-40B4-BE49-F238E27FC236}">
                      <a16:creationId xmlns:a16="http://schemas.microsoft.com/office/drawing/2014/main" id="{63C70C3D-D1BA-5E41-9E96-782DF51C09A3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51">
                  <a:extLst>
                    <a:ext uri="{FF2B5EF4-FFF2-40B4-BE49-F238E27FC236}">
                      <a16:creationId xmlns:a16="http://schemas.microsoft.com/office/drawing/2014/main" id="{62E17BFF-56AE-3A47-9736-B07BF5A98664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52">
                  <a:extLst>
                    <a:ext uri="{FF2B5EF4-FFF2-40B4-BE49-F238E27FC236}">
                      <a16:creationId xmlns:a16="http://schemas.microsoft.com/office/drawing/2014/main" id="{C75278FF-BCE8-F943-AE2F-223694FC333C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53">
                  <a:extLst>
                    <a:ext uri="{FF2B5EF4-FFF2-40B4-BE49-F238E27FC236}">
                      <a16:creationId xmlns:a16="http://schemas.microsoft.com/office/drawing/2014/main" id="{3C39D055-B0F8-1940-B595-16504BBB1250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54">
                  <a:extLst>
                    <a:ext uri="{FF2B5EF4-FFF2-40B4-BE49-F238E27FC236}">
                      <a16:creationId xmlns:a16="http://schemas.microsoft.com/office/drawing/2014/main" id="{91B43A92-0AA5-8D40-BA60-BBFDB1BAFDDF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55">
                  <a:extLst>
                    <a:ext uri="{FF2B5EF4-FFF2-40B4-BE49-F238E27FC236}">
                      <a16:creationId xmlns:a16="http://schemas.microsoft.com/office/drawing/2014/main" id="{C4C1D3DD-AECD-B047-AE77-1FD06F4D5A85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56">
                  <a:extLst>
                    <a:ext uri="{FF2B5EF4-FFF2-40B4-BE49-F238E27FC236}">
                      <a16:creationId xmlns:a16="http://schemas.microsoft.com/office/drawing/2014/main" id="{7F226F25-E3D1-3748-961B-DE039311FAC7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57">
                  <a:extLst>
                    <a:ext uri="{FF2B5EF4-FFF2-40B4-BE49-F238E27FC236}">
                      <a16:creationId xmlns:a16="http://schemas.microsoft.com/office/drawing/2014/main" id="{47B1A1C3-6BCD-0C44-9088-51C4B639781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58">
                  <a:extLst>
                    <a:ext uri="{FF2B5EF4-FFF2-40B4-BE49-F238E27FC236}">
                      <a16:creationId xmlns:a16="http://schemas.microsoft.com/office/drawing/2014/main" id="{340C96FA-3010-3F4B-AA7C-4EC0C16B223D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59">
                  <a:extLst>
                    <a:ext uri="{FF2B5EF4-FFF2-40B4-BE49-F238E27FC236}">
                      <a16:creationId xmlns:a16="http://schemas.microsoft.com/office/drawing/2014/main" id="{9E9EA3DF-D348-DE42-A565-9C2A375018DE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60">
                  <a:extLst>
                    <a:ext uri="{FF2B5EF4-FFF2-40B4-BE49-F238E27FC236}">
                      <a16:creationId xmlns:a16="http://schemas.microsoft.com/office/drawing/2014/main" id="{885DBBB8-435B-3E42-8826-5D0805B65C1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61">
                  <a:extLst>
                    <a:ext uri="{FF2B5EF4-FFF2-40B4-BE49-F238E27FC236}">
                      <a16:creationId xmlns:a16="http://schemas.microsoft.com/office/drawing/2014/main" id="{8FE7B8A0-2629-0F47-8F1C-490AA9ED6E22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62">
                  <a:extLst>
                    <a:ext uri="{FF2B5EF4-FFF2-40B4-BE49-F238E27FC236}">
                      <a16:creationId xmlns:a16="http://schemas.microsoft.com/office/drawing/2014/main" id="{0CF78006-7292-7147-90EC-FFD9B189C232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63">
                  <a:extLst>
                    <a:ext uri="{FF2B5EF4-FFF2-40B4-BE49-F238E27FC236}">
                      <a16:creationId xmlns:a16="http://schemas.microsoft.com/office/drawing/2014/main" id="{6F809878-AF6C-DD4C-B745-68D88A403E85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64">
                  <a:extLst>
                    <a:ext uri="{FF2B5EF4-FFF2-40B4-BE49-F238E27FC236}">
                      <a16:creationId xmlns:a16="http://schemas.microsoft.com/office/drawing/2014/main" id="{B843748E-29CE-C143-84D2-E17F481CA055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65">
                  <a:extLst>
                    <a:ext uri="{FF2B5EF4-FFF2-40B4-BE49-F238E27FC236}">
                      <a16:creationId xmlns:a16="http://schemas.microsoft.com/office/drawing/2014/main" id="{53568638-F0EA-DE4C-BA12-7559F6325B29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66">
                  <a:extLst>
                    <a:ext uri="{FF2B5EF4-FFF2-40B4-BE49-F238E27FC236}">
                      <a16:creationId xmlns:a16="http://schemas.microsoft.com/office/drawing/2014/main" id="{FE21BFB9-089F-A44B-B561-F188A7152A70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7">
                  <a:extLst>
                    <a:ext uri="{FF2B5EF4-FFF2-40B4-BE49-F238E27FC236}">
                      <a16:creationId xmlns:a16="http://schemas.microsoft.com/office/drawing/2014/main" id="{F7E365CE-BF96-4543-B5AF-84FB63BD9EB1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68">
                  <a:extLst>
                    <a:ext uri="{FF2B5EF4-FFF2-40B4-BE49-F238E27FC236}">
                      <a16:creationId xmlns:a16="http://schemas.microsoft.com/office/drawing/2014/main" id="{32751556-9A4A-7744-90F8-678ADA7EF1F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69">
                  <a:extLst>
                    <a:ext uri="{FF2B5EF4-FFF2-40B4-BE49-F238E27FC236}">
                      <a16:creationId xmlns:a16="http://schemas.microsoft.com/office/drawing/2014/main" id="{8ECFE801-BBF0-A840-A1AE-441F6B3EA4AB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70">
                  <a:extLst>
                    <a:ext uri="{FF2B5EF4-FFF2-40B4-BE49-F238E27FC236}">
                      <a16:creationId xmlns:a16="http://schemas.microsoft.com/office/drawing/2014/main" id="{C4985537-303A-AE4B-A86E-891A34F1BAC2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71">
                  <a:extLst>
                    <a:ext uri="{FF2B5EF4-FFF2-40B4-BE49-F238E27FC236}">
                      <a16:creationId xmlns:a16="http://schemas.microsoft.com/office/drawing/2014/main" id="{CBE475E5-2C84-1744-B9D9-7CA270D7BB3F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72">
                  <a:extLst>
                    <a:ext uri="{FF2B5EF4-FFF2-40B4-BE49-F238E27FC236}">
                      <a16:creationId xmlns:a16="http://schemas.microsoft.com/office/drawing/2014/main" id="{F0807A53-6D6F-8146-A8D8-4333CF6E5113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73">
                  <a:extLst>
                    <a:ext uri="{FF2B5EF4-FFF2-40B4-BE49-F238E27FC236}">
                      <a16:creationId xmlns:a16="http://schemas.microsoft.com/office/drawing/2014/main" id="{5E456234-5E10-DE46-98DF-AD9FE2EB9A32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74">
                  <a:extLst>
                    <a:ext uri="{FF2B5EF4-FFF2-40B4-BE49-F238E27FC236}">
                      <a16:creationId xmlns:a16="http://schemas.microsoft.com/office/drawing/2014/main" id="{6B071BAB-75A6-BA4E-A3C3-A8D280515C24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75">
                  <a:extLst>
                    <a:ext uri="{FF2B5EF4-FFF2-40B4-BE49-F238E27FC236}">
                      <a16:creationId xmlns:a16="http://schemas.microsoft.com/office/drawing/2014/main" id="{2B4A5A53-46BD-D648-8C3D-E5038DA73481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76">
                  <a:extLst>
                    <a:ext uri="{FF2B5EF4-FFF2-40B4-BE49-F238E27FC236}">
                      <a16:creationId xmlns:a16="http://schemas.microsoft.com/office/drawing/2014/main" id="{12EEF147-1E69-294E-84E2-A2FB33AA317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77">
                  <a:extLst>
                    <a:ext uri="{FF2B5EF4-FFF2-40B4-BE49-F238E27FC236}">
                      <a16:creationId xmlns:a16="http://schemas.microsoft.com/office/drawing/2014/main" id="{BA86EA4E-4573-A148-95DB-E740045B2DAD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78">
                  <a:extLst>
                    <a:ext uri="{FF2B5EF4-FFF2-40B4-BE49-F238E27FC236}">
                      <a16:creationId xmlns:a16="http://schemas.microsoft.com/office/drawing/2014/main" id="{0A4FFC69-9A6E-A041-B0CF-F9290374F461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79">
                  <a:extLst>
                    <a:ext uri="{FF2B5EF4-FFF2-40B4-BE49-F238E27FC236}">
                      <a16:creationId xmlns:a16="http://schemas.microsoft.com/office/drawing/2014/main" id="{F9151913-BA0F-3E49-A272-D9A6EA500C4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80">
                  <a:extLst>
                    <a:ext uri="{FF2B5EF4-FFF2-40B4-BE49-F238E27FC236}">
                      <a16:creationId xmlns:a16="http://schemas.microsoft.com/office/drawing/2014/main" id="{C0A1AB69-5B5D-9742-BE0D-41EF78C129C6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81">
                  <a:extLst>
                    <a:ext uri="{FF2B5EF4-FFF2-40B4-BE49-F238E27FC236}">
                      <a16:creationId xmlns:a16="http://schemas.microsoft.com/office/drawing/2014/main" id="{D07673C5-C822-F54F-A10E-52C7DDD32307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82">
                  <a:extLst>
                    <a:ext uri="{FF2B5EF4-FFF2-40B4-BE49-F238E27FC236}">
                      <a16:creationId xmlns:a16="http://schemas.microsoft.com/office/drawing/2014/main" id="{6F1EE5B8-D4B1-4C47-859B-D171D9292FC8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83">
                  <a:extLst>
                    <a:ext uri="{FF2B5EF4-FFF2-40B4-BE49-F238E27FC236}">
                      <a16:creationId xmlns:a16="http://schemas.microsoft.com/office/drawing/2014/main" id="{94743C13-08D2-B943-9A7C-A4D4906C5F3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84">
                  <a:extLst>
                    <a:ext uri="{FF2B5EF4-FFF2-40B4-BE49-F238E27FC236}">
                      <a16:creationId xmlns:a16="http://schemas.microsoft.com/office/drawing/2014/main" id="{EEAF1551-604E-264B-B49E-ED31EBF8FF61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85">
                  <a:extLst>
                    <a:ext uri="{FF2B5EF4-FFF2-40B4-BE49-F238E27FC236}">
                      <a16:creationId xmlns:a16="http://schemas.microsoft.com/office/drawing/2014/main" id="{42D92E40-BAA5-744A-AF2E-5605B2672559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86">
                  <a:extLst>
                    <a:ext uri="{FF2B5EF4-FFF2-40B4-BE49-F238E27FC236}">
                      <a16:creationId xmlns:a16="http://schemas.microsoft.com/office/drawing/2014/main" id="{FFFD8B65-1497-D846-8707-8605939FFA4F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87">
                  <a:extLst>
                    <a:ext uri="{FF2B5EF4-FFF2-40B4-BE49-F238E27FC236}">
                      <a16:creationId xmlns:a16="http://schemas.microsoft.com/office/drawing/2014/main" id="{26C8BA10-29DA-9245-9B7F-2D83FA5CD7CA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8">
                  <a:extLst>
                    <a:ext uri="{FF2B5EF4-FFF2-40B4-BE49-F238E27FC236}">
                      <a16:creationId xmlns:a16="http://schemas.microsoft.com/office/drawing/2014/main" id="{72DD1749-7341-2B46-915A-E45408E8CA21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89">
                  <a:extLst>
                    <a:ext uri="{FF2B5EF4-FFF2-40B4-BE49-F238E27FC236}">
                      <a16:creationId xmlns:a16="http://schemas.microsoft.com/office/drawing/2014/main" id="{512FBD1A-61CF-FA41-B999-70B9E5771055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90">
                  <a:extLst>
                    <a:ext uri="{FF2B5EF4-FFF2-40B4-BE49-F238E27FC236}">
                      <a16:creationId xmlns:a16="http://schemas.microsoft.com/office/drawing/2014/main" id="{FF070E89-8882-7548-A22B-18667CFA7CE7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91">
                  <a:extLst>
                    <a:ext uri="{FF2B5EF4-FFF2-40B4-BE49-F238E27FC236}">
                      <a16:creationId xmlns:a16="http://schemas.microsoft.com/office/drawing/2014/main" id="{A1EBAEA0-88AE-9941-9D27-FF312A13CF9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92">
                  <a:extLst>
                    <a:ext uri="{FF2B5EF4-FFF2-40B4-BE49-F238E27FC236}">
                      <a16:creationId xmlns:a16="http://schemas.microsoft.com/office/drawing/2014/main" id="{86CA34C3-1E70-F64F-90E3-8957335C7E6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2" name="文本框 49">
              <a:extLst>
                <a:ext uri="{FF2B5EF4-FFF2-40B4-BE49-F238E27FC236}">
                  <a16:creationId xmlns:a16="http://schemas.microsoft.com/office/drawing/2014/main" id="{E5642328-744B-3B4A-A909-D4C69EA1B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4434" y="1999512"/>
              <a:ext cx="1853376" cy="895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2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Học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sinh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quay </a:t>
              </a:r>
              <a:r>
                <a:rPr kumimoji="0" lang="en-US" altLang="zh-CN" sz="2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lại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video </a:t>
              </a:r>
              <a:r>
                <a:rPr kumimoji="0" lang="en-US" altLang="zh-CN" sz="2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nói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nộp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qua </a:t>
              </a:r>
              <a:r>
                <a:rPr kumimoji="0" lang="en-US" altLang="zh-CN" sz="2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Zalo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của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lớp</a:t>
              </a:r>
              <a:endPara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1307F72-ED71-43F0-B431-E0CD8327E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52" y="3546080"/>
            <a:ext cx="2645893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0" name="Google Shape;820;p34"/>
          <p:cNvCxnSpPr>
            <a:cxnSpLocks/>
          </p:cNvCxnSpPr>
          <p:nvPr/>
        </p:nvCxnSpPr>
        <p:spPr>
          <a:xfrm>
            <a:off x="1529997" y="897122"/>
            <a:ext cx="556683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1" name="Google Shape;821;p34"/>
          <p:cNvSpPr/>
          <p:nvPr/>
        </p:nvSpPr>
        <p:spPr>
          <a:xfrm rot="5400000">
            <a:off x="1247450" y="194138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2" name="Google Shape;822;p34"/>
          <p:cNvSpPr/>
          <p:nvPr/>
        </p:nvSpPr>
        <p:spPr>
          <a:xfrm rot="10800000">
            <a:off x="1203579" y="239143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3" name="Google Shape;823;p34"/>
          <p:cNvSpPr/>
          <p:nvPr/>
        </p:nvSpPr>
        <p:spPr>
          <a:xfrm rot="-5400000">
            <a:off x="1247450" y="334066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4" name="Google Shape;824;p34"/>
          <p:cNvSpPr/>
          <p:nvPr/>
        </p:nvSpPr>
        <p:spPr>
          <a:xfrm rot="-5400000">
            <a:off x="5887852" y="334066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6" name="Google Shape;826;p34"/>
          <p:cNvSpPr/>
          <p:nvPr/>
        </p:nvSpPr>
        <p:spPr>
          <a:xfrm rot="10800000" flipH="1">
            <a:off x="1223564" y="3949762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6" name="Google Shape;725;p31">
            <a:extLst>
              <a:ext uri="{FF2B5EF4-FFF2-40B4-BE49-F238E27FC236}">
                <a16:creationId xmlns:a16="http://schemas.microsoft.com/office/drawing/2014/main" id="{CD347560-FB6A-CF4C-A094-6791482F7579}"/>
              </a:ext>
            </a:extLst>
          </p:cNvPr>
          <p:cNvSpPr/>
          <p:nvPr/>
        </p:nvSpPr>
        <p:spPr>
          <a:xfrm>
            <a:off x="735596" y="354105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7" name="Google Shape;726;p31">
            <a:extLst>
              <a:ext uri="{FF2B5EF4-FFF2-40B4-BE49-F238E27FC236}">
                <a16:creationId xmlns:a16="http://schemas.microsoft.com/office/drawing/2014/main" id="{F1C532B0-80F2-3341-A011-FD3C69BA38A1}"/>
              </a:ext>
            </a:extLst>
          </p:cNvPr>
          <p:cNvSpPr/>
          <p:nvPr/>
        </p:nvSpPr>
        <p:spPr>
          <a:xfrm>
            <a:off x="682896" y="1724831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8" name="Google Shape;727;p31">
            <a:extLst>
              <a:ext uri="{FF2B5EF4-FFF2-40B4-BE49-F238E27FC236}">
                <a16:creationId xmlns:a16="http://schemas.microsoft.com/office/drawing/2014/main" id="{34ACCFF3-7C2B-EE43-9AC5-849A852B5703}"/>
              </a:ext>
            </a:extLst>
          </p:cNvPr>
          <p:cNvGrpSpPr/>
          <p:nvPr/>
        </p:nvGrpSpPr>
        <p:grpSpPr>
          <a:xfrm>
            <a:off x="898150" y="438767"/>
            <a:ext cx="262239" cy="338320"/>
            <a:chOff x="2537975" y="1753850"/>
            <a:chExt cx="429900" cy="551100"/>
          </a:xfrm>
        </p:grpSpPr>
        <p:sp>
          <p:nvSpPr>
            <p:cNvPr id="49" name="Google Shape;728;p31">
              <a:extLst>
                <a:ext uri="{FF2B5EF4-FFF2-40B4-BE49-F238E27FC236}">
                  <a16:creationId xmlns:a16="http://schemas.microsoft.com/office/drawing/2014/main" id="{BDEC437F-B260-4443-8FAC-8ADFBD029437}"/>
                </a:ext>
              </a:extLst>
            </p:cNvPr>
            <p:cNvSpPr/>
            <p:nvPr/>
          </p:nvSpPr>
          <p:spPr>
            <a:xfrm>
              <a:off x="2537975" y="1753850"/>
              <a:ext cx="429900" cy="551100"/>
            </a:xfrm>
            <a:custGeom>
              <a:avLst/>
              <a:gdLst/>
              <a:ahLst/>
              <a:cxnLst/>
              <a:rect l="l" t="t" r="r" b="b"/>
              <a:pathLst>
                <a:path w="17196" h="22044" extrusionOk="0">
                  <a:moveTo>
                    <a:pt x="6641" y="615"/>
                  </a:moveTo>
                  <a:cubicBezTo>
                    <a:pt x="7533" y="615"/>
                    <a:pt x="8256" y="1348"/>
                    <a:pt x="8256" y="2250"/>
                  </a:cubicBezTo>
                  <a:lnTo>
                    <a:pt x="8256" y="3885"/>
                  </a:lnTo>
                  <a:lnTo>
                    <a:pt x="5030" y="3885"/>
                  </a:lnTo>
                  <a:lnTo>
                    <a:pt x="5030" y="2250"/>
                  </a:lnTo>
                  <a:cubicBezTo>
                    <a:pt x="5030" y="1348"/>
                    <a:pt x="5753" y="615"/>
                    <a:pt x="6641" y="615"/>
                  </a:cubicBezTo>
                  <a:close/>
                  <a:moveTo>
                    <a:pt x="10559" y="656"/>
                  </a:moveTo>
                  <a:cubicBezTo>
                    <a:pt x="10593" y="656"/>
                    <a:pt x="10627" y="657"/>
                    <a:pt x="10662" y="659"/>
                  </a:cubicBezTo>
                  <a:cubicBezTo>
                    <a:pt x="11515" y="715"/>
                    <a:pt x="12173" y="1444"/>
                    <a:pt x="12173" y="2302"/>
                  </a:cubicBezTo>
                  <a:lnTo>
                    <a:pt x="12173" y="3888"/>
                  </a:lnTo>
                  <a:lnTo>
                    <a:pt x="8944" y="3888"/>
                  </a:lnTo>
                  <a:lnTo>
                    <a:pt x="8944" y="2274"/>
                  </a:lnTo>
                  <a:lnTo>
                    <a:pt x="8944" y="2271"/>
                  </a:lnTo>
                  <a:cubicBezTo>
                    <a:pt x="8944" y="1376"/>
                    <a:pt x="9675" y="656"/>
                    <a:pt x="10559" y="656"/>
                  </a:cubicBezTo>
                  <a:close/>
                  <a:moveTo>
                    <a:pt x="12173" y="4532"/>
                  </a:moveTo>
                  <a:lnTo>
                    <a:pt x="12173" y="18474"/>
                  </a:lnTo>
                  <a:lnTo>
                    <a:pt x="10600" y="18474"/>
                  </a:lnTo>
                  <a:cubicBezTo>
                    <a:pt x="10598" y="18474"/>
                    <a:pt x="10595" y="18474"/>
                    <a:pt x="10593" y="18474"/>
                  </a:cubicBezTo>
                  <a:cubicBezTo>
                    <a:pt x="10417" y="18474"/>
                    <a:pt x="10273" y="18610"/>
                    <a:pt x="10262" y="18787"/>
                  </a:cubicBezTo>
                  <a:cubicBezTo>
                    <a:pt x="10256" y="18970"/>
                    <a:pt x="10404" y="19118"/>
                    <a:pt x="10583" y="19118"/>
                  </a:cubicBezTo>
                  <a:lnTo>
                    <a:pt x="12207" y="19118"/>
                  </a:lnTo>
                  <a:lnTo>
                    <a:pt x="12572" y="21290"/>
                  </a:lnTo>
                  <a:lnTo>
                    <a:pt x="12583" y="21355"/>
                  </a:lnTo>
                  <a:lnTo>
                    <a:pt x="730" y="21355"/>
                  </a:lnTo>
                  <a:lnTo>
                    <a:pt x="1102" y="19118"/>
                  </a:lnTo>
                  <a:lnTo>
                    <a:pt x="8768" y="19118"/>
                  </a:lnTo>
                  <a:cubicBezTo>
                    <a:pt x="8771" y="19118"/>
                    <a:pt x="8773" y="19118"/>
                    <a:pt x="8775" y="19118"/>
                  </a:cubicBezTo>
                  <a:cubicBezTo>
                    <a:pt x="8951" y="19118"/>
                    <a:pt x="9096" y="18981"/>
                    <a:pt x="9106" y="18804"/>
                  </a:cubicBezTo>
                  <a:cubicBezTo>
                    <a:pt x="9113" y="18622"/>
                    <a:pt x="8965" y="18474"/>
                    <a:pt x="8786" y="18474"/>
                  </a:cubicBezTo>
                  <a:lnTo>
                    <a:pt x="1157" y="18474"/>
                  </a:lnTo>
                  <a:lnTo>
                    <a:pt x="1157" y="4532"/>
                  </a:lnTo>
                  <a:lnTo>
                    <a:pt x="4383" y="4532"/>
                  </a:lnTo>
                  <a:lnTo>
                    <a:pt x="4383" y="6136"/>
                  </a:lnTo>
                  <a:cubicBezTo>
                    <a:pt x="4379" y="6305"/>
                    <a:pt x="4500" y="6450"/>
                    <a:pt x="4665" y="6474"/>
                  </a:cubicBezTo>
                  <a:cubicBezTo>
                    <a:pt x="4677" y="6475"/>
                    <a:pt x="4689" y="6476"/>
                    <a:pt x="4701" y="6476"/>
                  </a:cubicBezTo>
                  <a:cubicBezTo>
                    <a:pt x="4881" y="6476"/>
                    <a:pt x="5030" y="6331"/>
                    <a:pt x="5030" y="6147"/>
                  </a:cubicBezTo>
                  <a:lnTo>
                    <a:pt x="5030" y="4532"/>
                  </a:lnTo>
                  <a:lnTo>
                    <a:pt x="8256" y="4532"/>
                  </a:lnTo>
                  <a:lnTo>
                    <a:pt x="8256" y="6136"/>
                  </a:lnTo>
                  <a:cubicBezTo>
                    <a:pt x="8252" y="6305"/>
                    <a:pt x="8373" y="6450"/>
                    <a:pt x="8538" y="6474"/>
                  </a:cubicBezTo>
                  <a:cubicBezTo>
                    <a:pt x="8550" y="6475"/>
                    <a:pt x="8562" y="6476"/>
                    <a:pt x="8574" y="6476"/>
                  </a:cubicBezTo>
                  <a:cubicBezTo>
                    <a:pt x="8754" y="6476"/>
                    <a:pt x="8903" y="6331"/>
                    <a:pt x="8903" y="6147"/>
                  </a:cubicBezTo>
                  <a:lnTo>
                    <a:pt x="8903" y="4532"/>
                  </a:lnTo>
                  <a:close/>
                  <a:moveTo>
                    <a:pt x="16046" y="4532"/>
                  </a:moveTo>
                  <a:lnTo>
                    <a:pt x="16046" y="18794"/>
                  </a:lnTo>
                  <a:cubicBezTo>
                    <a:pt x="16042" y="18811"/>
                    <a:pt x="16046" y="18828"/>
                    <a:pt x="16049" y="18849"/>
                  </a:cubicBezTo>
                  <a:lnTo>
                    <a:pt x="16466" y="21355"/>
                  </a:lnTo>
                  <a:lnTo>
                    <a:pt x="13275" y="21355"/>
                  </a:lnTo>
                  <a:lnTo>
                    <a:pt x="12903" y="19118"/>
                  </a:lnTo>
                  <a:lnTo>
                    <a:pt x="14600" y="19118"/>
                  </a:lnTo>
                  <a:cubicBezTo>
                    <a:pt x="14602" y="19118"/>
                    <a:pt x="14604" y="19118"/>
                    <a:pt x="14606" y="19118"/>
                  </a:cubicBezTo>
                  <a:cubicBezTo>
                    <a:pt x="14782" y="19118"/>
                    <a:pt x="14927" y="18981"/>
                    <a:pt x="14937" y="18804"/>
                  </a:cubicBezTo>
                  <a:cubicBezTo>
                    <a:pt x="14941" y="18622"/>
                    <a:pt x="14796" y="18474"/>
                    <a:pt x="14614" y="18474"/>
                  </a:cubicBezTo>
                  <a:lnTo>
                    <a:pt x="12817" y="18474"/>
                  </a:lnTo>
                  <a:lnTo>
                    <a:pt x="12817" y="4532"/>
                  </a:lnTo>
                  <a:close/>
                  <a:moveTo>
                    <a:pt x="6659" y="0"/>
                  </a:moveTo>
                  <a:cubicBezTo>
                    <a:pt x="6592" y="0"/>
                    <a:pt x="6525" y="3"/>
                    <a:pt x="6459" y="9"/>
                  </a:cubicBezTo>
                  <a:cubicBezTo>
                    <a:pt x="5278" y="109"/>
                    <a:pt x="4383" y="1121"/>
                    <a:pt x="4383" y="2308"/>
                  </a:cubicBezTo>
                  <a:lnTo>
                    <a:pt x="4383" y="3885"/>
                  </a:lnTo>
                  <a:lnTo>
                    <a:pt x="796" y="3885"/>
                  </a:lnTo>
                  <a:cubicBezTo>
                    <a:pt x="613" y="3885"/>
                    <a:pt x="465" y="4033"/>
                    <a:pt x="465" y="4215"/>
                  </a:cubicBezTo>
                  <a:lnTo>
                    <a:pt x="465" y="18746"/>
                  </a:lnTo>
                  <a:lnTo>
                    <a:pt x="14" y="21634"/>
                  </a:lnTo>
                  <a:cubicBezTo>
                    <a:pt x="1" y="21730"/>
                    <a:pt x="28" y="21827"/>
                    <a:pt x="90" y="21902"/>
                  </a:cubicBezTo>
                  <a:cubicBezTo>
                    <a:pt x="141" y="21968"/>
                    <a:pt x="220" y="22005"/>
                    <a:pt x="302" y="22005"/>
                  </a:cubicBezTo>
                  <a:cubicBezTo>
                    <a:pt x="315" y="22005"/>
                    <a:pt x="328" y="22004"/>
                    <a:pt x="341" y="22002"/>
                  </a:cubicBezTo>
                  <a:lnTo>
                    <a:pt x="12972" y="22044"/>
                  </a:lnTo>
                  <a:lnTo>
                    <a:pt x="16858" y="22044"/>
                  </a:lnTo>
                  <a:cubicBezTo>
                    <a:pt x="16951" y="22023"/>
                    <a:pt x="17041" y="21971"/>
                    <a:pt x="17106" y="21902"/>
                  </a:cubicBezTo>
                  <a:cubicBezTo>
                    <a:pt x="17171" y="21827"/>
                    <a:pt x="17195" y="21730"/>
                    <a:pt x="17182" y="21634"/>
                  </a:cubicBezTo>
                  <a:lnTo>
                    <a:pt x="16689" y="18746"/>
                  </a:lnTo>
                  <a:lnTo>
                    <a:pt x="16689" y="4215"/>
                  </a:lnTo>
                  <a:cubicBezTo>
                    <a:pt x="16689" y="4033"/>
                    <a:pt x="16541" y="3885"/>
                    <a:pt x="16362" y="3885"/>
                  </a:cubicBezTo>
                  <a:lnTo>
                    <a:pt x="12817" y="3885"/>
                  </a:lnTo>
                  <a:lnTo>
                    <a:pt x="12817" y="2308"/>
                  </a:lnTo>
                  <a:cubicBezTo>
                    <a:pt x="12817" y="1121"/>
                    <a:pt x="11922" y="105"/>
                    <a:pt x="10741" y="9"/>
                  </a:cubicBezTo>
                  <a:cubicBezTo>
                    <a:pt x="10674" y="3"/>
                    <a:pt x="10608" y="0"/>
                    <a:pt x="10542" y="0"/>
                  </a:cubicBezTo>
                  <a:cubicBezTo>
                    <a:pt x="9751" y="0"/>
                    <a:pt x="9013" y="414"/>
                    <a:pt x="8600" y="1097"/>
                  </a:cubicBezTo>
                  <a:cubicBezTo>
                    <a:pt x="8187" y="411"/>
                    <a:pt x="7449" y="0"/>
                    <a:pt x="6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0" name="Google Shape;729;p31">
              <a:extLst>
                <a:ext uri="{FF2B5EF4-FFF2-40B4-BE49-F238E27FC236}">
                  <a16:creationId xmlns:a16="http://schemas.microsoft.com/office/drawing/2014/main" id="{168990E8-7EC5-304D-9915-D0B3D67EDDC7}"/>
                </a:ext>
              </a:extLst>
            </p:cNvPr>
            <p:cNvSpPr/>
            <p:nvPr/>
          </p:nvSpPr>
          <p:spPr>
            <a:xfrm>
              <a:off x="2608800" y="1967525"/>
              <a:ext cx="176975" cy="171250"/>
            </a:xfrm>
            <a:custGeom>
              <a:avLst/>
              <a:gdLst/>
              <a:ahLst/>
              <a:cxnLst/>
              <a:rect l="l" t="t" r="r" b="b"/>
              <a:pathLst>
                <a:path w="7079" h="6850" extrusionOk="0">
                  <a:moveTo>
                    <a:pt x="3828" y="630"/>
                  </a:moveTo>
                  <a:cubicBezTo>
                    <a:pt x="4313" y="630"/>
                    <a:pt x="4805" y="769"/>
                    <a:pt x="5244" y="1063"/>
                  </a:cubicBezTo>
                  <a:lnTo>
                    <a:pt x="5147" y="1063"/>
                  </a:lnTo>
                  <a:cubicBezTo>
                    <a:pt x="5145" y="1063"/>
                    <a:pt x="5143" y="1063"/>
                    <a:pt x="5141" y="1063"/>
                  </a:cubicBezTo>
                  <a:cubicBezTo>
                    <a:pt x="4965" y="1063"/>
                    <a:pt x="4820" y="1203"/>
                    <a:pt x="4810" y="1376"/>
                  </a:cubicBezTo>
                  <a:cubicBezTo>
                    <a:pt x="4806" y="1558"/>
                    <a:pt x="4951" y="1710"/>
                    <a:pt x="5133" y="1710"/>
                  </a:cubicBezTo>
                  <a:lnTo>
                    <a:pt x="5901" y="1710"/>
                  </a:lnTo>
                  <a:cubicBezTo>
                    <a:pt x="6614" y="2719"/>
                    <a:pt x="6497" y="4095"/>
                    <a:pt x="5622" y="4973"/>
                  </a:cubicBezTo>
                  <a:cubicBezTo>
                    <a:pt x="5423" y="5169"/>
                    <a:pt x="5192" y="5331"/>
                    <a:pt x="4941" y="5455"/>
                  </a:cubicBezTo>
                  <a:lnTo>
                    <a:pt x="4989" y="5373"/>
                  </a:lnTo>
                  <a:cubicBezTo>
                    <a:pt x="5075" y="5228"/>
                    <a:pt x="5040" y="5046"/>
                    <a:pt x="4910" y="4942"/>
                  </a:cubicBezTo>
                  <a:cubicBezTo>
                    <a:pt x="4851" y="4898"/>
                    <a:pt x="4783" y="4877"/>
                    <a:pt x="4716" y="4877"/>
                  </a:cubicBezTo>
                  <a:cubicBezTo>
                    <a:pt x="4606" y="4877"/>
                    <a:pt x="4498" y="4934"/>
                    <a:pt x="4438" y="5039"/>
                  </a:cubicBezTo>
                  <a:lnTo>
                    <a:pt x="4052" y="5703"/>
                  </a:lnTo>
                  <a:cubicBezTo>
                    <a:pt x="3977" y="5710"/>
                    <a:pt x="3901" y="5713"/>
                    <a:pt x="3822" y="5713"/>
                  </a:cubicBezTo>
                  <a:cubicBezTo>
                    <a:pt x="3820" y="5713"/>
                    <a:pt x="3818" y="5713"/>
                    <a:pt x="3816" y="5713"/>
                  </a:cubicBezTo>
                  <a:cubicBezTo>
                    <a:pt x="2349" y="5713"/>
                    <a:pt x="1185" y="4465"/>
                    <a:pt x="1288" y="3001"/>
                  </a:cubicBezTo>
                  <a:lnTo>
                    <a:pt x="1288" y="3001"/>
                  </a:lnTo>
                  <a:lnTo>
                    <a:pt x="1340" y="3094"/>
                  </a:lnTo>
                  <a:cubicBezTo>
                    <a:pt x="1400" y="3197"/>
                    <a:pt x="1510" y="3253"/>
                    <a:pt x="1622" y="3253"/>
                  </a:cubicBezTo>
                  <a:cubicBezTo>
                    <a:pt x="1689" y="3253"/>
                    <a:pt x="1757" y="3233"/>
                    <a:pt x="1815" y="3190"/>
                  </a:cubicBezTo>
                  <a:cubicBezTo>
                    <a:pt x="1942" y="3087"/>
                    <a:pt x="1977" y="2901"/>
                    <a:pt x="1894" y="2760"/>
                  </a:cubicBezTo>
                  <a:lnTo>
                    <a:pt x="1515" y="2106"/>
                  </a:lnTo>
                  <a:cubicBezTo>
                    <a:pt x="1951" y="1164"/>
                    <a:pt x="2876" y="630"/>
                    <a:pt x="3828" y="630"/>
                  </a:cubicBezTo>
                  <a:close/>
                  <a:moveTo>
                    <a:pt x="3875" y="1"/>
                  </a:moveTo>
                  <a:cubicBezTo>
                    <a:pt x="2674" y="1"/>
                    <a:pt x="1502" y="680"/>
                    <a:pt x="961" y="1885"/>
                  </a:cubicBezTo>
                  <a:lnTo>
                    <a:pt x="211" y="2319"/>
                  </a:lnTo>
                  <a:cubicBezTo>
                    <a:pt x="63" y="2398"/>
                    <a:pt x="1" y="2574"/>
                    <a:pt x="63" y="2729"/>
                  </a:cubicBezTo>
                  <a:cubicBezTo>
                    <a:pt x="116" y="2854"/>
                    <a:pt x="235" y="2927"/>
                    <a:pt x="360" y="2927"/>
                  </a:cubicBezTo>
                  <a:cubicBezTo>
                    <a:pt x="414" y="2927"/>
                    <a:pt x="470" y="2913"/>
                    <a:pt x="521" y="2884"/>
                  </a:cubicBezTo>
                  <a:lnTo>
                    <a:pt x="710" y="2774"/>
                  </a:lnTo>
                  <a:lnTo>
                    <a:pt x="710" y="2774"/>
                  </a:lnTo>
                  <a:cubicBezTo>
                    <a:pt x="452" y="4682"/>
                    <a:pt x="1936" y="6381"/>
                    <a:pt x="3861" y="6381"/>
                  </a:cubicBezTo>
                  <a:cubicBezTo>
                    <a:pt x="3863" y="6381"/>
                    <a:pt x="3865" y="6381"/>
                    <a:pt x="3867" y="6381"/>
                  </a:cubicBezTo>
                  <a:cubicBezTo>
                    <a:pt x="3977" y="6381"/>
                    <a:pt x="4083" y="6378"/>
                    <a:pt x="4187" y="6367"/>
                  </a:cubicBezTo>
                  <a:lnTo>
                    <a:pt x="4947" y="6805"/>
                  </a:lnTo>
                  <a:cubicBezTo>
                    <a:pt x="4999" y="6836"/>
                    <a:pt x="5054" y="6849"/>
                    <a:pt x="5109" y="6849"/>
                  </a:cubicBezTo>
                  <a:cubicBezTo>
                    <a:pt x="5237" y="6849"/>
                    <a:pt x="5354" y="6774"/>
                    <a:pt x="5405" y="6660"/>
                  </a:cubicBezTo>
                  <a:cubicBezTo>
                    <a:pt x="5471" y="6505"/>
                    <a:pt x="5409" y="6323"/>
                    <a:pt x="5261" y="6240"/>
                  </a:cubicBezTo>
                  <a:lnTo>
                    <a:pt x="5089" y="6140"/>
                  </a:lnTo>
                  <a:cubicBezTo>
                    <a:pt x="6245" y="5662"/>
                    <a:pt x="7013" y="4550"/>
                    <a:pt x="7054" y="3300"/>
                  </a:cubicBezTo>
                  <a:lnTo>
                    <a:pt x="7054" y="3297"/>
                  </a:lnTo>
                  <a:cubicBezTo>
                    <a:pt x="7078" y="2595"/>
                    <a:pt x="6868" y="1903"/>
                    <a:pt x="6455" y="1331"/>
                  </a:cubicBezTo>
                  <a:lnTo>
                    <a:pt x="6455" y="464"/>
                  </a:lnTo>
                  <a:cubicBezTo>
                    <a:pt x="6459" y="285"/>
                    <a:pt x="6321" y="137"/>
                    <a:pt x="6142" y="126"/>
                  </a:cubicBezTo>
                  <a:cubicBezTo>
                    <a:pt x="6140" y="126"/>
                    <a:pt x="6138" y="126"/>
                    <a:pt x="6136" y="126"/>
                  </a:cubicBezTo>
                  <a:cubicBezTo>
                    <a:pt x="5956" y="126"/>
                    <a:pt x="5812" y="270"/>
                    <a:pt x="5812" y="450"/>
                  </a:cubicBezTo>
                  <a:lnTo>
                    <a:pt x="5812" y="663"/>
                  </a:lnTo>
                  <a:cubicBezTo>
                    <a:pt x="5227" y="213"/>
                    <a:pt x="4546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51" name="Google Shape;730;p31">
            <a:extLst>
              <a:ext uri="{FF2B5EF4-FFF2-40B4-BE49-F238E27FC236}">
                <a16:creationId xmlns:a16="http://schemas.microsoft.com/office/drawing/2014/main" id="{B0FA1BF3-4350-A546-AEB0-09817ACEDFB6}"/>
              </a:ext>
            </a:extLst>
          </p:cNvPr>
          <p:cNvSpPr/>
          <p:nvPr/>
        </p:nvSpPr>
        <p:spPr>
          <a:xfrm>
            <a:off x="832313" y="1864379"/>
            <a:ext cx="257572" cy="338304"/>
          </a:xfrm>
          <a:custGeom>
            <a:avLst/>
            <a:gdLst/>
            <a:ahLst/>
            <a:cxnLst/>
            <a:rect l="l" t="t" r="r" b="b"/>
            <a:pathLst>
              <a:path w="16890" h="22025" extrusionOk="0">
                <a:moveTo>
                  <a:pt x="8445" y="706"/>
                </a:moveTo>
                <a:cubicBezTo>
                  <a:pt x="9467" y="1367"/>
                  <a:pt x="10111" y="2475"/>
                  <a:pt x="10177" y="3690"/>
                </a:cubicBezTo>
                <a:cubicBezTo>
                  <a:pt x="10239" y="4905"/>
                  <a:pt x="9715" y="6079"/>
                  <a:pt x="8769" y="6844"/>
                </a:cubicBezTo>
                <a:lnTo>
                  <a:pt x="8769" y="4978"/>
                </a:lnTo>
                <a:lnTo>
                  <a:pt x="9471" y="4627"/>
                </a:lnTo>
                <a:cubicBezTo>
                  <a:pt x="9619" y="4558"/>
                  <a:pt x="9695" y="4386"/>
                  <a:pt x="9643" y="4227"/>
                </a:cubicBezTo>
                <a:cubicBezTo>
                  <a:pt x="9595" y="4093"/>
                  <a:pt x="9469" y="4011"/>
                  <a:pt x="9336" y="4011"/>
                </a:cubicBezTo>
                <a:cubicBezTo>
                  <a:pt x="9288" y="4011"/>
                  <a:pt x="9239" y="4022"/>
                  <a:pt x="9192" y="4045"/>
                </a:cubicBezTo>
                <a:lnTo>
                  <a:pt x="8769" y="4255"/>
                </a:lnTo>
                <a:lnTo>
                  <a:pt x="8769" y="2998"/>
                </a:lnTo>
                <a:cubicBezTo>
                  <a:pt x="8769" y="2818"/>
                  <a:pt x="8626" y="2675"/>
                  <a:pt x="8453" y="2675"/>
                </a:cubicBezTo>
                <a:cubicBezTo>
                  <a:pt x="8438" y="2675"/>
                  <a:pt x="8423" y="2676"/>
                  <a:pt x="8407" y="2678"/>
                </a:cubicBezTo>
                <a:cubicBezTo>
                  <a:pt x="8242" y="2699"/>
                  <a:pt x="8122" y="2843"/>
                  <a:pt x="8125" y="3012"/>
                </a:cubicBezTo>
                <a:lnTo>
                  <a:pt x="8125" y="3367"/>
                </a:lnTo>
                <a:lnTo>
                  <a:pt x="7712" y="3160"/>
                </a:lnTo>
                <a:cubicBezTo>
                  <a:pt x="7663" y="3135"/>
                  <a:pt x="7611" y="3123"/>
                  <a:pt x="7559" y="3123"/>
                </a:cubicBezTo>
                <a:cubicBezTo>
                  <a:pt x="7453" y="3123"/>
                  <a:pt x="7350" y="3173"/>
                  <a:pt x="7285" y="3263"/>
                </a:cubicBezTo>
                <a:cubicBezTo>
                  <a:pt x="7178" y="3425"/>
                  <a:pt x="7237" y="3646"/>
                  <a:pt x="7412" y="3732"/>
                </a:cubicBezTo>
                <a:lnTo>
                  <a:pt x="8125" y="4090"/>
                </a:lnTo>
                <a:lnTo>
                  <a:pt x="8125" y="6844"/>
                </a:lnTo>
                <a:cubicBezTo>
                  <a:pt x="6111" y="5222"/>
                  <a:pt x="6276" y="2107"/>
                  <a:pt x="8445" y="706"/>
                </a:cubicBezTo>
                <a:close/>
                <a:moveTo>
                  <a:pt x="14194" y="5512"/>
                </a:moveTo>
                <a:cubicBezTo>
                  <a:pt x="14885" y="5512"/>
                  <a:pt x="15590" y="5703"/>
                  <a:pt x="16232" y="6114"/>
                </a:cubicBezTo>
                <a:cubicBezTo>
                  <a:pt x="16042" y="7387"/>
                  <a:pt x="15220" y="8479"/>
                  <a:pt x="14049" y="9016"/>
                </a:cubicBezTo>
                <a:cubicBezTo>
                  <a:pt x="13551" y="9241"/>
                  <a:pt x="13016" y="9353"/>
                  <a:pt x="12481" y="9353"/>
                </a:cubicBezTo>
                <a:cubicBezTo>
                  <a:pt x="11898" y="9353"/>
                  <a:pt x="11314" y="9220"/>
                  <a:pt x="10779" y="8954"/>
                </a:cubicBezTo>
                <a:lnTo>
                  <a:pt x="12473" y="8183"/>
                </a:lnTo>
                <a:lnTo>
                  <a:pt x="13092" y="8682"/>
                </a:lnTo>
                <a:cubicBezTo>
                  <a:pt x="13152" y="8731"/>
                  <a:pt x="13224" y="8755"/>
                  <a:pt x="13295" y="8755"/>
                </a:cubicBezTo>
                <a:cubicBezTo>
                  <a:pt x="13389" y="8755"/>
                  <a:pt x="13482" y="8714"/>
                  <a:pt x="13547" y="8634"/>
                </a:cubicBezTo>
                <a:cubicBezTo>
                  <a:pt x="13660" y="8496"/>
                  <a:pt x="13636" y="8293"/>
                  <a:pt x="13499" y="8179"/>
                </a:cubicBezTo>
                <a:lnTo>
                  <a:pt x="13130" y="7883"/>
                </a:lnTo>
                <a:lnTo>
                  <a:pt x="14277" y="7360"/>
                </a:lnTo>
                <a:cubicBezTo>
                  <a:pt x="14438" y="7288"/>
                  <a:pt x="14511" y="7095"/>
                  <a:pt x="14435" y="6933"/>
                </a:cubicBezTo>
                <a:cubicBezTo>
                  <a:pt x="14382" y="6815"/>
                  <a:pt x="14265" y="6745"/>
                  <a:pt x="14143" y="6745"/>
                </a:cubicBezTo>
                <a:cubicBezTo>
                  <a:pt x="14098" y="6745"/>
                  <a:pt x="14052" y="6754"/>
                  <a:pt x="14008" y="6775"/>
                </a:cubicBezTo>
                <a:lnTo>
                  <a:pt x="13674" y="6926"/>
                </a:lnTo>
                <a:lnTo>
                  <a:pt x="13691" y="6451"/>
                </a:lnTo>
                <a:cubicBezTo>
                  <a:pt x="13698" y="6276"/>
                  <a:pt x="13557" y="6124"/>
                  <a:pt x="13378" y="6117"/>
                </a:cubicBezTo>
                <a:cubicBezTo>
                  <a:pt x="13374" y="6117"/>
                  <a:pt x="13370" y="6117"/>
                  <a:pt x="13366" y="6117"/>
                </a:cubicBezTo>
                <a:cubicBezTo>
                  <a:pt x="13195" y="6117"/>
                  <a:pt x="13051" y="6256"/>
                  <a:pt x="13044" y="6430"/>
                </a:cubicBezTo>
                <a:lnTo>
                  <a:pt x="13017" y="7226"/>
                </a:lnTo>
                <a:lnTo>
                  <a:pt x="10514" y="8365"/>
                </a:lnTo>
                <a:cubicBezTo>
                  <a:pt x="10965" y="6601"/>
                  <a:pt x="12541" y="5512"/>
                  <a:pt x="14194" y="5512"/>
                </a:cubicBezTo>
                <a:close/>
                <a:moveTo>
                  <a:pt x="2738" y="5512"/>
                </a:moveTo>
                <a:cubicBezTo>
                  <a:pt x="4390" y="5512"/>
                  <a:pt x="5966" y="6601"/>
                  <a:pt x="6418" y="8365"/>
                </a:cubicBezTo>
                <a:lnTo>
                  <a:pt x="3918" y="7229"/>
                </a:lnTo>
                <a:lnTo>
                  <a:pt x="3887" y="6430"/>
                </a:lnTo>
                <a:cubicBezTo>
                  <a:pt x="3881" y="6256"/>
                  <a:pt x="3739" y="6120"/>
                  <a:pt x="3566" y="6120"/>
                </a:cubicBezTo>
                <a:cubicBezTo>
                  <a:pt x="3562" y="6120"/>
                  <a:pt x="3558" y="6120"/>
                  <a:pt x="3553" y="6121"/>
                </a:cubicBezTo>
                <a:cubicBezTo>
                  <a:pt x="3374" y="6127"/>
                  <a:pt x="3237" y="6276"/>
                  <a:pt x="3244" y="6455"/>
                </a:cubicBezTo>
                <a:lnTo>
                  <a:pt x="3257" y="6926"/>
                </a:lnTo>
                <a:lnTo>
                  <a:pt x="2923" y="6775"/>
                </a:lnTo>
                <a:cubicBezTo>
                  <a:pt x="2880" y="6754"/>
                  <a:pt x="2834" y="6745"/>
                  <a:pt x="2789" y="6745"/>
                </a:cubicBezTo>
                <a:cubicBezTo>
                  <a:pt x="2666" y="6745"/>
                  <a:pt x="2549" y="6815"/>
                  <a:pt x="2497" y="6933"/>
                </a:cubicBezTo>
                <a:cubicBezTo>
                  <a:pt x="2421" y="7095"/>
                  <a:pt x="2493" y="7288"/>
                  <a:pt x="2655" y="7360"/>
                </a:cubicBezTo>
                <a:lnTo>
                  <a:pt x="3801" y="7883"/>
                </a:lnTo>
                <a:lnTo>
                  <a:pt x="3433" y="8179"/>
                </a:lnTo>
                <a:cubicBezTo>
                  <a:pt x="3295" y="8293"/>
                  <a:pt x="3271" y="8496"/>
                  <a:pt x="3385" y="8634"/>
                </a:cubicBezTo>
                <a:cubicBezTo>
                  <a:pt x="3449" y="8714"/>
                  <a:pt x="3542" y="8755"/>
                  <a:pt x="3636" y="8755"/>
                </a:cubicBezTo>
                <a:cubicBezTo>
                  <a:pt x="3708" y="8755"/>
                  <a:pt x="3780" y="8731"/>
                  <a:pt x="3839" y="8682"/>
                </a:cubicBezTo>
                <a:lnTo>
                  <a:pt x="4459" y="8183"/>
                </a:lnTo>
                <a:lnTo>
                  <a:pt x="6152" y="8954"/>
                </a:lnTo>
                <a:cubicBezTo>
                  <a:pt x="5600" y="9231"/>
                  <a:pt x="5021" y="9360"/>
                  <a:pt x="4455" y="9360"/>
                </a:cubicBezTo>
                <a:cubicBezTo>
                  <a:pt x="2655" y="9360"/>
                  <a:pt x="985" y="8060"/>
                  <a:pt x="700" y="6114"/>
                </a:cubicBezTo>
                <a:cubicBezTo>
                  <a:pt x="1341" y="5703"/>
                  <a:pt x="2046" y="5512"/>
                  <a:pt x="2738" y="5512"/>
                </a:cubicBezTo>
                <a:close/>
                <a:moveTo>
                  <a:pt x="13801" y="13119"/>
                </a:moveTo>
                <a:cubicBezTo>
                  <a:pt x="14108" y="13119"/>
                  <a:pt x="14359" y="13369"/>
                  <a:pt x="14363" y="13677"/>
                </a:cubicBezTo>
                <a:lnTo>
                  <a:pt x="14363" y="14279"/>
                </a:lnTo>
                <a:lnTo>
                  <a:pt x="4538" y="14279"/>
                </a:lnTo>
                <a:cubicBezTo>
                  <a:pt x="4535" y="14279"/>
                  <a:pt x="4533" y="14279"/>
                  <a:pt x="4531" y="14279"/>
                </a:cubicBezTo>
                <a:cubicBezTo>
                  <a:pt x="4386" y="14279"/>
                  <a:pt x="4262" y="14378"/>
                  <a:pt x="4228" y="14517"/>
                </a:cubicBezTo>
                <a:cubicBezTo>
                  <a:pt x="4183" y="14709"/>
                  <a:pt x="4342" y="14881"/>
                  <a:pt x="4541" y="14881"/>
                </a:cubicBezTo>
                <a:lnTo>
                  <a:pt x="13437" y="14881"/>
                </a:lnTo>
                <a:lnTo>
                  <a:pt x="12641" y="20045"/>
                </a:lnTo>
                <a:lnTo>
                  <a:pt x="11595" y="20045"/>
                </a:lnTo>
                <a:cubicBezTo>
                  <a:pt x="11430" y="20045"/>
                  <a:pt x="11289" y="20166"/>
                  <a:pt x="11264" y="20327"/>
                </a:cubicBezTo>
                <a:cubicBezTo>
                  <a:pt x="11240" y="20520"/>
                  <a:pt x="11388" y="20692"/>
                  <a:pt x="11585" y="20692"/>
                </a:cubicBezTo>
                <a:lnTo>
                  <a:pt x="12125" y="20692"/>
                </a:lnTo>
                <a:lnTo>
                  <a:pt x="12125" y="21381"/>
                </a:lnTo>
                <a:lnTo>
                  <a:pt x="4765" y="21381"/>
                </a:lnTo>
                <a:lnTo>
                  <a:pt x="4765" y="20692"/>
                </a:lnTo>
                <a:lnTo>
                  <a:pt x="10118" y="20692"/>
                </a:lnTo>
                <a:cubicBezTo>
                  <a:pt x="10287" y="20692"/>
                  <a:pt x="10428" y="20572"/>
                  <a:pt x="10452" y="20410"/>
                </a:cubicBezTo>
                <a:cubicBezTo>
                  <a:pt x="10476" y="20217"/>
                  <a:pt x="10325" y="20045"/>
                  <a:pt x="10132" y="20045"/>
                </a:cubicBezTo>
                <a:lnTo>
                  <a:pt x="4287" y="20045"/>
                </a:lnTo>
                <a:lnTo>
                  <a:pt x="3436" y="14513"/>
                </a:lnTo>
                <a:cubicBezTo>
                  <a:pt x="3436" y="14510"/>
                  <a:pt x="3436" y="14506"/>
                  <a:pt x="3436" y="14503"/>
                </a:cubicBezTo>
                <a:cubicBezTo>
                  <a:pt x="3436" y="14499"/>
                  <a:pt x="3433" y="14493"/>
                  <a:pt x="3433" y="14486"/>
                </a:cubicBezTo>
                <a:cubicBezTo>
                  <a:pt x="3433" y="14482"/>
                  <a:pt x="3430" y="14475"/>
                  <a:pt x="3430" y="14472"/>
                </a:cubicBezTo>
                <a:cubicBezTo>
                  <a:pt x="3426" y="14468"/>
                  <a:pt x="3426" y="14462"/>
                  <a:pt x="3423" y="14455"/>
                </a:cubicBezTo>
                <a:lnTo>
                  <a:pt x="3419" y="14441"/>
                </a:lnTo>
                <a:lnTo>
                  <a:pt x="3412" y="14427"/>
                </a:lnTo>
                <a:lnTo>
                  <a:pt x="3405" y="14413"/>
                </a:lnTo>
                <a:lnTo>
                  <a:pt x="3399" y="14400"/>
                </a:lnTo>
                <a:cubicBezTo>
                  <a:pt x="3395" y="14396"/>
                  <a:pt x="3392" y="14389"/>
                  <a:pt x="3388" y="14386"/>
                </a:cubicBezTo>
                <a:lnTo>
                  <a:pt x="3381" y="14375"/>
                </a:lnTo>
                <a:cubicBezTo>
                  <a:pt x="3378" y="14369"/>
                  <a:pt x="3374" y="14365"/>
                  <a:pt x="3371" y="14358"/>
                </a:cubicBezTo>
                <a:lnTo>
                  <a:pt x="3364" y="14348"/>
                </a:lnTo>
                <a:cubicBezTo>
                  <a:pt x="3357" y="14344"/>
                  <a:pt x="3354" y="14341"/>
                  <a:pt x="3350" y="14334"/>
                </a:cubicBezTo>
                <a:lnTo>
                  <a:pt x="3340" y="14327"/>
                </a:lnTo>
                <a:cubicBezTo>
                  <a:pt x="3337" y="14324"/>
                  <a:pt x="3333" y="14317"/>
                  <a:pt x="3326" y="14314"/>
                </a:cubicBezTo>
                <a:lnTo>
                  <a:pt x="3316" y="14307"/>
                </a:lnTo>
                <a:cubicBezTo>
                  <a:pt x="3312" y="14303"/>
                  <a:pt x="3309" y="14300"/>
                  <a:pt x="3302" y="14296"/>
                </a:cubicBezTo>
                <a:lnTo>
                  <a:pt x="3292" y="14286"/>
                </a:lnTo>
                <a:lnTo>
                  <a:pt x="3278" y="14279"/>
                </a:lnTo>
                <a:lnTo>
                  <a:pt x="3264" y="14272"/>
                </a:lnTo>
                <a:lnTo>
                  <a:pt x="3251" y="14265"/>
                </a:lnTo>
                <a:lnTo>
                  <a:pt x="3237" y="14258"/>
                </a:lnTo>
                <a:lnTo>
                  <a:pt x="3220" y="14255"/>
                </a:lnTo>
                <a:lnTo>
                  <a:pt x="3206" y="14248"/>
                </a:lnTo>
                <a:lnTo>
                  <a:pt x="3189" y="14245"/>
                </a:lnTo>
                <a:lnTo>
                  <a:pt x="3175" y="14241"/>
                </a:lnTo>
                <a:lnTo>
                  <a:pt x="2531" y="14241"/>
                </a:lnTo>
                <a:lnTo>
                  <a:pt x="2531" y="13687"/>
                </a:lnTo>
                <a:cubicBezTo>
                  <a:pt x="2531" y="13374"/>
                  <a:pt x="2786" y="13119"/>
                  <a:pt x="3099" y="13119"/>
                </a:cubicBezTo>
                <a:lnTo>
                  <a:pt x="13795" y="13119"/>
                </a:lnTo>
                <a:cubicBezTo>
                  <a:pt x="13797" y="13119"/>
                  <a:pt x="13799" y="13119"/>
                  <a:pt x="13801" y="13119"/>
                </a:cubicBezTo>
                <a:close/>
                <a:moveTo>
                  <a:pt x="8445" y="1"/>
                </a:moveTo>
                <a:cubicBezTo>
                  <a:pt x="8389" y="1"/>
                  <a:pt x="8333" y="16"/>
                  <a:pt x="8283" y="45"/>
                </a:cubicBezTo>
                <a:cubicBezTo>
                  <a:pt x="6937" y="819"/>
                  <a:pt x="6097" y="2241"/>
                  <a:pt x="6066" y="3794"/>
                </a:cubicBezTo>
                <a:cubicBezTo>
                  <a:pt x="6032" y="5346"/>
                  <a:pt x="6813" y="6802"/>
                  <a:pt x="8122" y="7632"/>
                </a:cubicBezTo>
                <a:lnTo>
                  <a:pt x="8122" y="9146"/>
                </a:lnTo>
                <a:lnTo>
                  <a:pt x="7123" y="8692"/>
                </a:lnTo>
                <a:cubicBezTo>
                  <a:pt x="6906" y="7153"/>
                  <a:pt x="5905" y="5838"/>
                  <a:pt x="4479" y="5226"/>
                </a:cubicBezTo>
                <a:cubicBezTo>
                  <a:pt x="3917" y="4984"/>
                  <a:pt x="3320" y="4865"/>
                  <a:pt x="2727" y="4865"/>
                </a:cubicBezTo>
                <a:cubicBezTo>
                  <a:pt x="1817" y="4865"/>
                  <a:pt x="914" y="5144"/>
                  <a:pt x="149" y="5690"/>
                </a:cubicBezTo>
                <a:cubicBezTo>
                  <a:pt x="53" y="5759"/>
                  <a:pt x="1" y="5869"/>
                  <a:pt x="15" y="5986"/>
                </a:cubicBezTo>
                <a:cubicBezTo>
                  <a:pt x="163" y="7529"/>
                  <a:pt x="1109" y="8881"/>
                  <a:pt x="2507" y="9556"/>
                </a:cubicBezTo>
                <a:cubicBezTo>
                  <a:pt x="3118" y="9850"/>
                  <a:pt x="3777" y="9995"/>
                  <a:pt x="4434" y="9995"/>
                </a:cubicBezTo>
                <a:cubicBezTo>
                  <a:pt x="5280" y="9995"/>
                  <a:pt x="6122" y="9754"/>
                  <a:pt x="6855" y="9277"/>
                </a:cubicBezTo>
                <a:lnTo>
                  <a:pt x="8125" y="9856"/>
                </a:lnTo>
                <a:lnTo>
                  <a:pt x="8125" y="12472"/>
                </a:lnTo>
                <a:lnTo>
                  <a:pt x="3099" y="12472"/>
                </a:lnTo>
                <a:cubicBezTo>
                  <a:pt x="2428" y="12472"/>
                  <a:pt x="1884" y="13016"/>
                  <a:pt x="1884" y="13687"/>
                </a:cubicBezTo>
                <a:lnTo>
                  <a:pt x="1884" y="14558"/>
                </a:lnTo>
                <a:cubicBezTo>
                  <a:pt x="1884" y="14737"/>
                  <a:pt x="2028" y="14881"/>
                  <a:pt x="2207" y="14881"/>
                </a:cubicBezTo>
                <a:lnTo>
                  <a:pt x="2824" y="14881"/>
                </a:lnTo>
                <a:lnTo>
                  <a:pt x="3677" y="20417"/>
                </a:lnTo>
                <a:cubicBezTo>
                  <a:pt x="3701" y="20575"/>
                  <a:pt x="3836" y="20689"/>
                  <a:pt x="3994" y="20689"/>
                </a:cubicBezTo>
                <a:lnTo>
                  <a:pt x="4125" y="20689"/>
                </a:lnTo>
                <a:lnTo>
                  <a:pt x="4125" y="21701"/>
                </a:lnTo>
                <a:cubicBezTo>
                  <a:pt x="4125" y="21880"/>
                  <a:pt x="4269" y="22024"/>
                  <a:pt x="4448" y="22024"/>
                </a:cubicBezTo>
                <a:lnTo>
                  <a:pt x="12452" y="22024"/>
                </a:lnTo>
                <a:cubicBezTo>
                  <a:pt x="12628" y="22024"/>
                  <a:pt x="12772" y="21880"/>
                  <a:pt x="12772" y="21701"/>
                </a:cubicBezTo>
                <a:lnTo>
                  <a:pt x="12772" y="20689"/>
                </a:lnTo>
                <a:lnTo>
                  <a:pt x="12896" y="20689"/>
                </a:lnTo>
                <a:cubicBezTo>
                  <a:pt x="13058" y="20689"/>
                  <a:pt x="13192" y="20575"/>
                  <a:pt x="13216" y="20417"/>
                </a:cubicBezTo>
                <a:lnTo>
                  <a:pt x="14067" y="14881"/>
                </a:lnTo>
                <a:lnTo>
                  <a:pt x="14690" y="14881"/>
                </a:lnTo>
                <a:cubicBezTo>
                  <a:pt x="14865" y="14881"/>
                  <a:pt x="15010" y="14737"/>
                  <a:pt x="15010" y="14558"/>
                </a:cubicBezTo>
                <a:lnTo>
                  <a:pt x="15010" y="13687"/>
                </a:lnTo>
                <a:cubicBezTo>
                  <a:pt x="15010" y="13016"/>
                  <a:pt x="14466" y="12472"/>
                  <a:pt x="13798" y="12472"/>
                </a:cubicBezTo>
                <a:lnTo>
                  <a:pt x="8769" y="12472"/>
                </a:lnTo>
                <a:lnTo>
                  <a:pt x="8769" y="9876"/>
                </a:lnTo>
                <a:lnTo>
                  <a:pt x="10035" y="9301"/>
                </a:lnTo>
                <a:cubicBezTo>
                  <a:pt x="10771" y="9775"/>
                  <a:pt x="11614" y="10015"/>
                  <a:pt x="12462" y="10015"/>
                </a:cubicBezTo>
                <a:cubicBezTo>
                  <a:pt x="13086" y="10015"/>
                  <a:pt x="13713" y="9884"/>
                  <a:pt x="14301" y="9622"/>
                </a:cubicBezTo>
                <a:cubicBezTo>
                  <a:pt x="15736" y="8971"/>
                  <a:pt x="16721" y="7604"/>
                  <a:pt x="16879" y="6035"/>
                </a:cubicBezTo>
                <a:cubicBezTo>
                  <a:pt x="16889" y="5921"/>
                  <a:pt x="16838" y="5807"/>
                  <a:pt x="16745" y="5742"/>
                </a:cubicBezTo>
                <a:cubicBezTo>
                  <a:pt x="15977" y="5201"/>
                  <a:pt x="15074" y="4925"/>
                  <a:pt x="14165" y="4925"/>
                </a:cubicBezTo>
                <a:cubicBezTo>
                  <a:pt x="13540" y="4925"/>
                  <a:pt x="12913" y="5055"/>
                  <a:pt x="12325" y="5319"/>
                </a:cubicBezTo>
                <a:cubicBezTo>
                  <a:pt x="10948" y="5942"/>
                  <a:pt x="9987" y="7222"/>
                  <a:pt x="9770" y="8720"/>
                </a:cubicBezTo>
                <a:lnTo>
                  <a:pt x="8769" y="9171"/>
                </a:lnTo>
                <a:lnTo>
                  <a:pt x="8769" y="7632"/>
                </a:lnTo>
                <a:cubicBezTo>
                  <a:pt x="10080" y="6802"/>
                  <a:pt x="10858" y="5346"/>
                  <a:pt x="10827" y="3794"/>
                </a:cubicBezTo>
                <a:cubicBezTo>
                  <a:pt x="10793" y="2241"/>
                  <a:pt x="9949" y="819"/>
                  <a:pt x="8607" y="45"/>
                </a:cubicBezTo>
                <a:cubicBezTo>
                  <a:pt x="8557" y="16"/>
                  <a:pt x="8501" y="1"/>
                  <a:pt x="84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Google Shape;809;p34">
            <a:extLst>
              <a:ext uri="{FF2B5EF4-FFF2-40B4-BE49-F238E27FC236}">
                <a16:creationId xmlns:a16="http://schemas.microsoft.com/office/drawing/2014/main" id="{C39F15A7-6ADF-774C-8F88-4F4C2A3EE0EF}"/>
              </a:ext>
            </a:extLst>
          </p:cNvPr>
          <p:cNvSpPr txBox="1">
            <a:spLocks/>
          </p:cNvSpPr>
          <p:nvPr/>
        </p:nvSpPr>
        <p:spPr>
          <a:xfrm>
            <a:off x="1939220" y="321577"/>
            <a:ext cx="46458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veat Brush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HƯỚNG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DẪN TỰ HỌC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57A3A3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veat Brush"/>
            </a:endParaRPr>
          </a:p>
        </p:txBody>
      </p:sp>
      <p:sp>
        <p:nvSpPr>
          <p:cNvPr id="22" name="Google Shape;809;p34">
            <a:extLst>
              <a:ext uri="{FF2B5EF4-FFF2-40B4-BE49-F238E27FC236}">
                <a16:creationId xmlns:a16="http://schemas.microsoft.com/office/drawing/2014/main" id="{A8CBB719-ADF1-4516-9395-DD05882D8790}"/>
              </a:ext>
            </a:extLst>
          </p:cNvPr>
          <p:cNvSpPr txBox="1">
            <a:spLocks/>
          </p:cNvSpPr>
          <p:nvPr/>
        </p:nvSpPr>
        <p:spPr>
          <a:xfrm>
            <a:off x="1707285" y="1916333"/>
            <a:ext cx="458770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veat Brush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*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Bài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cũ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: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Hoàn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thành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bài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theo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yêu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cầu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.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57A3A3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veat Brush"/>
            </a:endParaRPr>
          </a:p>
        </p:txBody>
      </p:sp>
      <p:cxnSp>
        <p:nvCxnSpPr>
          <p:cNvPr id="24" name="Google Shape;820;p34">
            <a:extLst>
              <a:ext uri="{FF2B5EF4-FFF2-40B4-BE49-F238E27FC236}">
                <a16:creationId xmlns:a16="http://schemas.microsoft.com/office/drawing/2014/main" id="{2391CB4A-674B-49D0-AEBE-1443AA44F291}"/>
              </a:ext>
            </a:extLst>
          </p:cNvPr>
          <p:cNvCxnSpPr>
            <a:cxnSpLocks/>
          </p:cNvCxnSpPr>
          <p:nvPr/>
        </p:nvCxnSpPr>
        <p:spPr>
          <a:xfrm>
            <a:off x="1300296" y="2937462"/>
            <a:ext cx="556683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15CFE85-F392-4344-AE4E-4E74C0747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1" b="89968" l="6932" r="91932">
                        <a14:foregroundMark x1="9091" y1="28803" x2="9091" y2="28803"/>
                        <a14:foregroundMark x1="7045" y1="32201" x2="7045" y2="32201"/>
                        <a14:foregroundMark x1="91932" y1="36408" x2="91932" y2="364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9237" y="3287822"/>
            <a:ext cx="2644763" cy="1857345"/>
          </a:xfrm>
          <a:prstGeom prst="rect">
            <a:avLst/>
          </a:prstGeom>
        </p:spPr>
      </p:pic>
      <p:sp>
        <p:nvSpPr>
          <p:cNvPr id="18" name="Google Shape;726;p31">
            <a:extLst>
              <a:ext uri="{FF2B5EF4-FFF2-40B4-BE49-F238E27FC236}">
                <a16:creationId xmlns:a16="http://schemas.microsoft.com/office/drawing/2014/main" id="{AD61E00A-BB7F-46FA-BF67-0CA0D60F526B}"/>
              </a:ext>
            </a:extLst>
          </p:cNvPr>
          <p:cNvSpPr/>
          <p:nvPr/>
        </p:nvSpPr>
        <p:spPr>
          <a:xfrm>
            <a:off x="682896" y="3267625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Google Shape;730;p31">
            <a:extLst>
              <a:ext uri="{FF2B5EF4-FFF2-40B4-BE49-F238E27FC236}">
                <a16:creationId xmlns:a16="http://schemas.microsoft.com/office/drawing/2014/main" id="{A36468B6-5446-499C-8FC0-C6CEFC9D4CB0}"/>
              </a:ext>
            </a:extLst>
          </p:cNvPr>
          <p:cNvSpPr/>
          <p:nvPr/>
        </p:nvSpPr>
        <p:spPr>
          <a:xfrm>
            <a:off x="832313" y="3407173"/>
            <a:ext cx="257572" cy="338304"/>
          </a:xfrm>
          <a:custGeom>
            <a:avLst/>
            <a:gdLst/>
            <a:ahLst/>
            <a:cxnLst/>
            <a:rect l="l" t="t" r="r" b="b"/>
            <a:pathLst>
              <a:path w="16890" h="22025" extrusionOk="0">
                <a:moveTo>
                  <a:pt x="8445" y="706"/>
                </a:moveTo>
                <a:cubicBezTo>
                  <a:pt x="9467" y="1367"/>
                  <a:pt x="10111" y="2475"/>
                  <a:pt x="10177" y="3690"/>
                </a:cubicBezTo>
                <a:cubicBezTo>
                  <a:pt x="10239" y="4905"/>
                  <a:pt x="9715" y="6079"/>
                  <a:pt x="8769" y="6844"/>
                </a:cubicBezTo>
                <a:lnTo>
                  <a:pt x="8769" y="4978"/>
                </a:lnTo>
                <a:lnTo>
                  <a:pt x="9471" y="4627"/>
                </a:lnTo>
                <a:cubicBezTo>
                  <a:pt x="9619" y="4558"/>
                  <a:pt x="9695" y="4386"/>
                  <a:pt x="9643" y="4227"/>
                </a:cubicBezTo>
                <a:cubicBezTo>
                  <a:pt x="9595" y="4093"/>
                  <a:pt x="9469" y="4011"/>
                  <a:pt x="9336" y="4011"/>
                </a:cubicBezTo>
                <a:cubicBezTo>
                  <a:pt x="9288" y="4011"/>
                  <a:pt x="9239" y="4022"/>
                  <a:pt x="9192" y="4045"/>
                </a:cubicBezTo>
                <a:lnTo>
                  <a:pt x="8769" y="4255"/>
                </a:lnTo>
                <a:lnTo>
                  <a:pt x="8769" y="2998"/>
                </a:lnTo>
                <a:cubicBezTo>
                  <a:pt x="8769" y="2818"/>
                  <a:pt x="8626" y="2675"/>
                  <a:pt x="8453" y="2675"/>
                </a:cubicBezTo>
                <a:cubicBezTo>
                  <a:pt x="8438" y="2675"/>
                  <a:pt x="8423" y="2676"/>
                  <a:pt x="8407" y="2678"/>
                </a:cubicBezTo>
                <a:cubicBezTo>
                  <a:pt x="8242" y="2699"/>
                  <a:pt x="8122" y="2843"/>
                  <a:pt x="8125" y="3012"/>
                </a:cubicBezTo>
                <a:lnTo>
                  <a:pt x="8125" y="3367"/>
                </a:lnTo>
                <a:lnTo>
                  <a:pt x="7712" y="3160"/>
                </a:lnTo>
                <a:cubicBezTo>
                  <a:pt x="7663" y="3135"/>
                  <a:pt x="7611" y="3123"/>
                  <a:pt x="7559" y="3123"/>
                </a:cubicBezTo>
                <a:cubicBezTo>
                  <a:pt x="7453" y="3123"/>
                  <a:pt x="7350" y="3173"/>
                  <a:pt x="7285" y="3263"/>
                </a:cubicBezTo>
                <a:cubicBezTo>
                  <a:pt x="7178" y="3425"/>
                  <a:pt x="7237" y="3646"/>
                  <a:pt x="7412" y="3732"/>
                </a:cubicBezTo>
                <a:lnTo>
                  <a:pt x="8125" y="4090"/>
                </a:lnTo>
                <a:lnTo>
                  <a:pt x="8125" y="6844"/>
                </a:lnTo>
                <a:cubicBezTo>
                  <a:pt x="6111" y="5222"/>
                  <a:pt x="6276" y="2107"/>
                  <a:pt x="8445" y="706"/>
                </a:cubicBezTo>
                <a:close/>
                <a:moveTo>
                  <a:pt x="14194" y="5512"/>
                </a:moveTo>
                <a:cubicBezTo>
                  <a:pt x="14885" y="5512"/>
                  <a:pt x="15590" y="5703"/>
                  <a:pt x="16232" y="6114"/>
                </a:cubicBezTo>
                <a:cubicBezTo>
                  <a:pt x="16042" y="7387"/>
                  <a:pt x="15220" y="8479"/>
                  <a:pt x="14049" y="9016"/>
                </a:cubicBezTo>
                <a:cubicBezTo>
                  <a:pt x="13551" y="9241"/>
                  <a:pt x="13016" y="9353"/>
                  <a:pt x="12481" y="9353"/>
                </a:cubicBezTo>
                <a:cubicBezTo>
                  <a:pt x="11898" y="9353"/>
                  <a:pt x="11314" y="9220"/>
                  <a:pt x="10779" y="8954"/>
                </a:cubicBezTo>
                <a:lnTo>
                  <a:pt x="12473" y="8183"/>
                </a:lnTo>
                <a:lnTo>
                  <a:pt x="13092" y="8682"/>
                </a:lnTo>
                <a:cubicBezTo>
                  <a:pt x="13152" y="8731"/>
                  <a:pt x="13224" y="8755"/>
                  <a:pt x="13295" y="8755"/>
                </a:cubicBezTo>
                <a:cubicBezTo>
                  <a:pt x="13389" y="8755"/>
                  <a:pt x="13482" y="8714"/>
                  <a:pt x="13547" y="8634"/>
                </a:cubicBezTo>
                <a:cubicBezTo>
                  <a:pt x="13660" y="8496"/>
                  <a:pt x="13636" y="8293"/>
                  <a:pt x="13499" y="8179"/>
                </a:cubicBezTo>
                <a:lnTo>
                  <a:pt x="13130" y="7883"/>
                </a:lnTo>
                <a:lnTo>
                  <a:pt x="14277" y="7360"/>
                </a:lnTo>
                <a:cubicBezTo>
                  <a:pt x="14438" y="7288"/>
                  <a:pt x="14511" y="7095"/>
                  <a:pt x="14435" y="6933"/>
                </a:cubicBezTo>
                <a:cubicBezTo>
                  <a:pt x="14382" y="6815"/>
                  <a:pt x="14265" y="6745"/>
                  <a:pt x="14143" y="6745"/>
                </a:cubicBezTo>
                <a:cubicBezTo>
                  <a:pt x="14098" y="6745"/>
                  <a:pt x="14052" y="6754"/>
                  <a:pt x="14008" y="6775"/>
                </a:cubicBezTo>
                <a:lnTo>
                  <a:pt x="13674" y="6926"/>
                </a:lnTo>
                <a:lnTo>
                  <a:pt x="13691" y="6451"/>
                </a:lnTo>
                <a:cubicBezTo>
                  <a:pt x="13698" y="6276"/>
                  <a:pt x="13557" y="6124"/>
                  <a:pt x="13378" y="6117"/>
                </a:cubicBezTo>
                <a:cubicBezTo>
                  <a:pt x="13374" y="6117"/>
                  <a:pt x="13370" y="6117"/>
                  <a:pt x="13366" y="6117"/>
                </a:cubicBezTo>
                <a:cubicBezTo>
                  <a:pt x="13195" y="6117"/>
                  <a:pt x="13051" y="6256"/>
                  <a:pt x="13044" y="6430"/>
                </a:cubicBezTo>
                <a:lnTo>
                  <a:pt x="13017" y="7226"/>
                </a:lnTo>
                <a:lnTo>
                  <a:pt x="10514" y="8365"/>
                </a:lnTo>
                <a:cubicBezTo>
                  <a:pt x="10965" y="6601"/>
                  <a:pt x="12541" y="5512"/>
                  <a:pt x="14194" y="5512"/>
                </a:cubicBezTo>
                <a:close/>
                <a:moveTo>
                  <a:pt x="2738" y="5512"/>
                </a:moveTo>
                <a:cubicBezTo>
                  <a:pt x="4390" y="5512"/>
                  <a:pt x="5966" y="6601"/>
                  <a:pt x="6418" y="8365"/>
                </a:cubicBezTo>
                <a:lnTo>
                  <a:pt x="3918" y="7229"/>
                </a:lnTo>
                <a:lnTo>
                  <a:pt x="3887" y="6430"/>
                </a:lnTo>
                <a:cubicBezTo>
                  <a:pt x="3881" y="6256"/>
                  <a:pt x="3739" y="6120"/>
                  <a:pt x="3566" y="6120"/>
                </a:cubicBezTo>
                <a:cubicBezTo>
                  <a:pt x="3562" y="6120"/>
                  <a:pt x="3558" y="6120"/>
                  <a:pt x="3553" y="6121"/>
                </a:cubicBezTo>
                <a:cubicBezTo>
                  <a:pt x="3374" y="6127"/>
                  <a:pt x="3237" y="6276"/>
                  <a:pt x="3244" y="6455"/>
                </a:cubicBezTo>
                <a:lnTo>
                  <a:pt x="3257" y="6926"/>
                </a:lnTo>
                <a:lnTo>
                  <a:pt x="2923" y="6775"/>
                </a:lnTo>
                <a:cubicBezTo>
                  <a:pt x="2880" y="6754"/>
                  <a:pt x="2834" y="6745"/>
                  <a:pt x="2789" y="6745"/>
                </a:cubicBezTo>
                <a:cubicBezTo>
                  <a:pt x="2666" y="6745"/>
                  <a:pt x="2549" y="6815"/>
                  <a:pt x="2497" y="6933"/>
                </a:cubicBezTo>
                <a:cubicBezTo>
                  <a:pt x="2421" y="7095"/>
                  <a:pt x="2493" y="7288"/>
                  <a:pt x="2655" y="7360"/>
                </a:cubicBezTo>
                <a:lnTo>
                  <a:pt x="3801" y="7883"/>
                </a:lnTo>
                <a:lnTo>
                  <a:pt x="3433" y="8179"/>
                </a:lnTo>
                <a:cubicBezTo>
                  <a:pt x="3295" y="8293"/>
                  <a:pt x="3271" y="8496"/>
                  <a:pt x="3385" y="8634"/>
                </a:cubicBezTo>
                <a:cubicBezTo>
                  <a:pt x="3449" y="8714"/>
                  <a:pt x="3542" y="8755"/>
                  <a:pt x="3636" y="8755"/>
                </a:cubicBezTo>
                <a:cubicBezTo>
                  <a:pt x="3708" y="8755"/>
                  <a:pt x="3780" y="8731"/>
                  <a:pt x="3839" y="8682"/>
                </a:cubicBezTo>
                <a:lnTo>
                  <a:pt x="4459" y="8183"/>
                </a:lnTo>
                <a:lnTo>
                  <a:pt x="6152" y="8954"/>
                </a:lnTo>
                <a:cubicBezTo>
                  <a:pt x="5600" y="9231"/>
                  <a:pt x="5021" y="9360"/>
                  <a:pt x="4455" y="9360"/>
                </a:cubicBezTo>
                <a:cubicBezTo>
                  <a:pt x="2655" y="9360"/>
                  <a:pt x="985" y="8060"/>
                  <a:pt x="700" y="6114"/>
                </a:cubicBezTo>
                <a:cubicBezTo>
                  <a:pt x="1341" y="5703"/>
                  <a:pt x="2046" y="5512"/>
                  <a:pt x="2738" y="5512"/>
                </a:cubicBezTo>
                <a:close/>
                <a:moveTo>
                  <a:pt x="13801" y="13119"/>
                </a:moveTo>
                <a:cubicBezTo>
                  <a:pt x="14108" y="13119"/>
                  <a:pt x="14359" y="13369"/>
                  <a:pt x="14363" y="13677"/>
                </a:cubicBezTo>
                <a:lnTo>
                  <a:pt x="14363" y="14279"/>
                </a:lnTo>
                <a:lnTo>
                  <a:pt x="4538" y="14279"/>
                </a:lnTo>
                <a:cubicBezTo>
                  <a:pt x="4535" y="14279"/>
                  <a:pt x="4533" y="14279"/>
                  <a:pt x="4531" y="14279"/>
                </a:cubicBezTo>
                <a:cubicBezTo>
                  <a:pt x="4386" y="14279"/>
                  <a:pt x="4262" y="14378"/>
                  <a:pt x="4228" y="14517"/>
                </a:cubicBezTo>
                <a:cubicBezTo>
                  <a:pt x="4183" y="14709"/>
                  <a:pt x="4342" y="14881"/>
                  <a:pt x="4541" y="14881"/>
                </a:cubicBezTo>
                <a:lnTo>
                  <a:pt x="13437" y="14881"/>
                </a:lnTo>
                <a:lnTo>
                  <a:pt x="12641" y="20045"/>
                </a:lnTo>
                <a:lnTo>
                  <a:pt x="11595" y="20045"/>
                </a:lnTo>
                <a:cubicBezTo>
                  <a:pt x="11430" y="20045"/>
                  <a:pt x="11289" y="20166"/>
                  <a:pt x="11264" y="20327"/>
                </a:cubicBezTo>
                <a:cubicBezTo>
                  <a:pt x="11240" y="20520"/>
                  <a:pt x="11388" y="20692"/>
                  <a:pt x="11585" y="20692"/>
                </a:cubicBezTo>
                <a:lnTo>
                  <a:pt x="12125" y="20692"/>
                </a:lnTo>
                <a:lnTo>
                  <a:pt x="12125" y="21381"/>
                </a:lnTo>
                <a:lnTo>
                  <a:pt x="4765" y="21381"/>
                </a:lnTo>
                <a:lnTo>
                  <a:pt x="4765" y="20692"/>
                </a:lnTo>
                <a:lnTo>
                  <a:pt x="10118" y="20692"/>
                </a:lnTo>
                <a:cubicBezTo>
                  <a:pt x="10287" y="20692"/>
                  <a:pt x="10428" y="20572"/>
                  <a:pt x="10452" y="20410"/>
                </a:cubicBezTo>
                <a:cubicBezTo>
                  <a:pt x="10476" y="20217"/>
                  <a:pt x="10325" y="20045"/>
                  <a:pt x="10132" y="20045"/>
                </a:cubicBezTo>
                <a:lnTo>
                  <a:pt x="4287" y="20045"/>
                </a:lnTo>
                <a:lnTo>
                  <a:pt x="3436" y="14513"/>
                </a:lnTo>
                <a:cubicBezTo>
                  <a:pt x="3436" y="14510"/>
                  <a:pt x="3436" y="14506"/>
                  <a:pt x="3436" y="14503"/>
                </a:cubicBezTo>
                <a:cubicBezTo>
                  <a:pt x="3436" y="14499"/>
                  <a:pt x="3433" y="14493"/>
                  <a:pt x="3433" y="14486"/>
                </a:cubicBezTo>
                <a:cubicBezTo>
                  <a:pt x="3433" y="14482"/>
                  <a:pt x="3430" y="14475"/>
                  <a:pt x="3430" y="14472"/>
                </a:cubicBezTo>
                <a:cubicBezTo>
                  <a:pt x="3426" y="14468"/>
                  <a:pt x="3426" y="14462"/>
                  <a:pt x="3423" y="14455"/>
                </a:cubicBezTo>
                <a:lnTo>
                  <a:pt x="3419" y="14441"/>
                </a:lnTo>
                <a:lnTo>
                  <a:pt x="3412" y="14427"/>
                </a:lnTo>
                <a:lnTo>
                  <a:pt x="3405" y="14413"/>
                </a:lnTo>
                <a:lnTo>
                  <a:pt x="3399" y="14400"/>
                </a:lnTo>
                <a:cubicBezTo>
                  <a:pt x="3395" y="14396"/>
                  <a:pt x="3392" y="14389"/>
                  <a:pt x="3388" y="14386"/>
                </a:cubicBezTo>
                <a:lnTo>
                  <a:pt x="3381" y="14375"/>
                </a:lnTo>
                <a:cubicBezTo>
                  <a:pt x="3378" y="14369"/>
                  <a:pt x="3374" y="14365"/>
                  <a:pt x="3371" y="14358"/>
                </a:cubicBezTo>
                <a:lnTo>
                  <a:pt x="3364" y="14348"/>
                </a:lnTo>
                <a:cubicBezTo>
                  <a:pt x="3357" y="14344"/>
                  <a:pt x="3354" y="14341"/>
                  <a:pt x="3350" y="14334"/>
                </a:cubicBezTo>
                <a:lnTo>
                  <a:pt x="3340" y="14327"/>
                </a:lnTo>
                <a:cubicBezTo>
                  <a:pt x="3337" y="14324"/>
                  <a:pt x="3333" y="14317"/>
                  <a:pt x="3326" y="14314"/>
                </a:cubicBezTo>
                <a:lnTo>
                  <a:pt x="3316" y="14307"/>
                </a:lnTo>
                <a:cubicBezTo>
                  <a:pt x="3312" y="14303"/>
                  <a:pt x="3309" y="14300"/>
                  <a:pt x="3302" y="14296"/>
                </a:cubicBezTo>
                <a:lnTo>
                  <a:pt x="3292" y="14286"/>
                </a:lnTo>
                <a:lnTo>
                  <a:pt x="3278" y="14279"/>
                </a:lnTo>
                <a:lnTo>
                  <a:pt x="3264" y="14272"/>
                </a:lnTo>
                <a:lnTo>
                  <a:pt x="3251" y="14265"/>
                </a:lnTo>
                <a:lnTo>
                  <a:pt x="3237" y="14258"/>
                </a:lnTo>
                <a:lnTo>
                  <a:pt x="3220" y="14255"/>
                </a:lnTo>
                <a:lnTo>
                  <a:pt x="3206" y="14248"/>
                </a:lnTo>
                <a:lnTo>
                  <a:pt x="3189" y="14245"/>
                </a:lnTo>
                <a:lnTo>
                  <a:pt x="3175" y="14241"/>
                </a:lnTo>
                <a:lnTo>
                  <a:pt x="2531" y="14241"/>
                </a:lnTo>
                <a:lnTo>
                  <a:pt x="2531" y="13687"/>
                </a:lnTo>
                <a:cubicBezTo>
                  <a:pt x="2531" y="13374"/>
                  <a:pt x="2786" y="13119"/>
                  <a:pt x="3099" y="13119"/>
                </a:cubicBezTo>
                <a:lnTo>
                  <a:pt x="13795" y="13119"/>
                </a:lnTo>
                <a:cubicBezTo>
                  <a:pt x="13797" y="13119"/>
                  <a:pt x="13799" y="13119"/>
                  <a:pt x="13801" y="13119"/>
                </a:cubicBezTo>
                <a:close/>
                <a:moveTo>
                  <a:pt x="8445" y="1"/>
                </a:moveTo>
                <a:cubicBezTo>
                  <a:pt x="8389" y="1"/>
                  <a:pt x="8333" y="16"/>
                  <a:pt x="8283" y="45"/>
                </a:cubicBezTo>
                <a:cubicBezTo>
                  <a:pt x="6937" y="819"/>
                  <a:pt x="6097" y="2241"/>
                  <a:pt x="6066" y="3794"/>
                </a:cubicBezTo>
                <a:cubicBezTo>
                  <a:pt x="6032" y="5346"/>
                  <a:pt x="6813" y="6802"/>
                  <a:pt x="8122" y="7632"/>
                </a:cubicBezTo>
                <a:lnTo>
                  <a:pt x="8122" y="9146"/>
                </a:lnTo>
                <a:lnTo>
                  <a:pt x="7123" y="8692"/>
                </a:lnTo>
                <a:cubicBezTo>
                  <a:pt x="6906" y="7153"/>
                  <a:pt x="5905" y="5838"/>
                  <a:pt x="4479" y="5226"/>
                </a:cubicBezTo>
                <a:cubicBezTo>
                  <a:pt x="3917" y="4984"/>
                  <a:pt x="3320" y="4865"/>
                  <a:pt x="2727" y="4865"/>
                </a:cubicBezTo>
                <a:cubicBezTo>
                  <a:pt x="1817" y="4865"/>
                  <a:pt x="914" y="5144"/>
                  <a:pt x="149" y="5690"/>
                </a:cubicBezTo>
                <a:cubicBezTo>
                  <a:pt x="53" y="5759"/>
                  <a:pt x="1" y="5869"/>
                  <a:pt x="15" y="5986"/>
                </a:cubicBezTo>
                <a:cubicBezTo>
                  <a:pt x="163" y="7529"/>
                  <a:pt x="1109" y="8881"/>
                  <a:pt x="2507" y="9556"/>
                </a:cubicBezTo>
                <a:cubicBezTo>
                  <a:pt x="3118" y="9850"/>
                  <a:pt x="3777" y="9995"/>
                  <a:pt x="4434" y="9995"/>
                </a:cubicBezTo>
                <a:cubicBezTo>
                  <a:pt x="5280" y="9995"/>
                  <a:pt x="6122" y="9754"/>
                  <a:pt x="6855" y="9277"/>
                </a:cubicBezTo>
                <a:lnTo>
                  <a:pt x="8125" y="9856"/>
                </a:lnTo>
                <a:lnTo>
                  <a:pt x="8125" y="12472"/>
                </a:lnTo>
                <a:lnTo>
                  <a:pt x="3099" y="12472"/>
                </a:lnTo>
                <a:cubicBezTo>
                  <a:pt x="2428" y="12472"/>
                  <a:pt x="1884" y="13016"/>
                  <a:pt x="1884" y="13687"/>
                </a:cubicBezTo>
                <a:lnTo>
                  <a:pt x="1884" y="14558"/>
                </a:lnTo>
                <a:cubicBezTo>
                  <a:pt x="1884" y="14737"/>
                  <a:pt x="2028" y="14881"/>
                  <a:pt x="2207" y="14881"/>
                </a:cubicBezTo>
                <a:lnTo>
                  <a:pt x="2824" y="14881"/>
                </a:lnTo>
                <a:lnTo>
                  <a:pt x="3677" y="20417"/>
                </a:lnTo>
                <a:cubicBezTo>
                  <a:pt x="3701" y="20575"/>
                  <a:pt x="3836" y="20689"/>
                  <a:pt x="3994" y="20689"/>
                </a:cubicBezTo>
                <a:lnTo>
                  <a:pt x="4125" y="20689"/>
                </a:lnTo>
                <a:lnTo>
                  <a:pt x="4125" y="21701"/>
                </a:lnTo>
                <a:cubicBezTo>
                  <a:pt x="4125" y="21880"/>
                  <a:pt x="4269" y="22024"/>
                  <a:pt x="4448" y="22024"/>
                </a:cubicBezTo>
                <a:lnTo>
                  <a:pt x="12452" y="22024"/>
                </a:lnTo>
                <a:cubicBezTo>
                  <a:pt x="12628" y="22024"/>
                  <a:pt x="12772" y="21880"/>
                  <a:pt x="12772" y="21701"/>
                </a:cubicBezTo>
                <a:lnTo>
                  <a:pt x="12772" y="20689"/>
                </a:lnTo>
                <a:lnTo>
                  <a:pt x="12896" y="20689"/>
                </a:lnTo>
                <a:cubicBezTo>
                  <a:pt x="13058" y="20689"/>
                  <a:pt x="13192" y="20575"/>
                  <a:pt x="13216" y="20417"/>
                </a:cubicBezTo>
                <a:lnTo>
                  <a:pt x="14067" y="14881"/>
                </a:lnTo>
                <a:lnTo>
                  <a:pt x="14690" y="14881"/>
                </a:lnTo>
                <a:cubicBezTo>
                  <a:pt x="14865" y="14881"/>
                  <a:pt x="15010" y="14737"/>
                  <a:pt x="15010" y="14558"/>
                </a:cubicBezTo>
                <a:lnTo>
                  <a:pt x="15010" y="13687"/>
                </a:lnTo>
                <a:cubicBezTo>
                  <a:pt x="15010" y="13016"/>
                  <a:pt x="14466" y="12472"/>
                  <a:pt x="13798" y="12472"/>
                </a:cubicBezTo>
                <a:lnTo>
                  <a:pt x="8769" y="12472"/>
                </a:lnTo>
                <a:lnTo>
                  <a:pt x="8769" y="9876"/>
                </a:lnTo>
                <a:lnTo>
                  <a:pt x="10035" y="9301"/>
                </a:lnTo>
                <a:cubicBezTo>
                  <a:pt x="10771" y="9775"/>
                  <a:pt x="11614" y="10015"/>
                  <a:pt x="12462" y="10015"/>
                </a:cubicBezTo>
                <a:cubicBezTo>
                  <a:pt x="13086" y="10015"/>
                  <a:pt x="13713" y="9884"/>
                  <a:pt x="14301" y="9622"/>
                </a:cubicBezTo>
                <a:cubicBezTo>
                  <a:pt x="15736" y="8971"/>
                  <a:pt x="16721" y="7604"/>
                  <a:pt x="16879" y="6035"/>
                </a:cubicBezTo>
                <a:cubicBezTo>
                  <a:pt x="16889" y="5921"/>
                  <a:pt x="16838" y="5807"/>
                  <a:pt x="16745" y="5742"/>
                </a:cubicBezTo>
                <a:cubicBezTo>
                  <a:pt x="15977" y="5201"/>
                  <a:pt x="15074" y="4925"/>
                  <a:pt x="14165" y="4925"/>
                </a:cubicBezTo>
                <a:cubicBezTo>
                  <a:pt x="13540" y="4925"/>
                  <a:pt x="12913" y="5055"/>
                  <a:pt x="12325" y="5319"/>
                </a:cubicBezTo>
                <a:cubicBezTo>
                  <a:pt x="10948" y="5942"/>
                  <a:pt x="9987" y="7222"/>
                  <a:pt x="9770" y="8720"/>
                </a:cubicBezTo>
                <a:lnTo>
                  <a:pt x="8769" y="9171"/>
                </a:lnTo>
                <a:lnTo>
                  <a:pt x="8769" y="7632"/>
                </a:lnTo>
                <a:cubicBezTo>
                  <a:pt x="10080" y="6802"/>
                  <a:pt x="10858" y="5346"/>
                  <a:pt x="10827" y="3794"/>
                </a:cubicBezTo>
                <a:cubicBezTo>
                  <a:pt x="10793" y="2241"/>
                  <a:pt x="9949" y="819"/>
                  <a:pt x="8607" y="45"/>
                </a:cubicBezTo>
                <a:cubicBezTo>
                  <a:pt x="8557" y="16"/>
                  <a:pt x="8501" y="1"/>
                  <a:pt x="84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Google Shape;809;p34">
            <a:extLst>
              <a:ext uri="{FF2B5EF4-FFF2-40B4-BE49-F238E27FC236}">
                <a16:creationId xmlns:a16="http://schemas.microsoft.com/office/drawing/2014/main" id="{83826259-981A-40CB-A361-7A2318BA9DC5}"/>
              </a:ext>
            </a:extLst>
          </p:cNvPr>
          <p:cNvSpPr txBox="1">
            <a:spLocks/>
          </p:cNvSpPr>
          <p:nvPr/>
        </p:nvSpPr>
        <p:spPr>
          <a:xfrm>
            <a:off x="1701124" y="3528002"/>
            <a:ext cx="458770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veat Brush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*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Bài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nói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: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chuẩn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bị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cho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bài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ôn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tập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.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57A3A3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veat Brush"/>
            </a:endParaRPr>
          </a:p>
        </p:txBody>
      </p:sp>
      <p:cxnSp>
        <p:nvCxnSpPr>
          <p:cNvPr id="21" name="Google Shape;820;p34">
            <a:extLst>
              <a:ext uri="{FF2B5EF4-FFF2-40B4-BE49-F238E27FC236}">
                <a16:creationId xmlns:a16="http://schemas.microsoft.com/office/drawing/2014/main" id="{ECAD9D99-EE96-4062-9BBE-8D37DB363C4D}"/>
              </a:ext>
            </a:extLst>
          </p:cNvPr>
          <p:cNvCxnSpPr>
            <a:cxnSpLocks/>
          </p:cNvCxnSpPr>
          <p:nvPr/>
        </p:nvCxnSpPr>
        <p:spPr>
          <a:xfrm>
            <a:off x="1300296" y="4480256"/>
            <a:ext cx="556683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289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1" grpId="0" animBg="1"/>
      <p:bldP spid="52" grpId="0"/>
      <p:bldP spid="22" grpId="0"/>
      <p:bldP spid="18" grpId="0" animBg="1"/>
      <p:bldP spid="19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7"/>
          <p:cNvSpPr txBox="1">
            <a:spLocks noGrp="1"/>
          </p:cNvSpPr>
          <p:nvPr>
            <p:ph type="title"/>
          </p:nvPr>
        </p:nvSpPr>
        <p:spPr>
          <a:xfrm>
            <a:off x="359179" y="1237659"/>
            <a:ext cx="5135916" cy="24635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2" name="Google Shape;892;p37"/>
          <p:cNvPicPr preferRelativeResize="0"/>
          <p:nvPr/>
        </p:nvPicPr>
        <p:blipFill rotWithShape="1">
          <a:blip r:embed="rId3">
            <a:alphaModFix/>
          </a:blip>
          <a:srcRect l="7109" t="9456" r="7638" b="33851"/>
          <a:stretch/>
        </p:blipFill>
        <p:spPr>
          <a:xfrm>
            <a:off x="5687525" y="1200150"/>
            <a:ext cx="2743200" cy="2743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893" name="Google Shape;893;p37"/>
          <p:cNvGrpSpPr/>
          <p:nvPr/>
        </p:nvGrpSpPr>
        <p:grpSpPr>
          <a:xfrm rot="5400000">
            <a:off x="5512190" y="3587625"/>
            <a:ext cx="1161195" cy="734388"/>
            <a:chOff x="5161625" y="732525"/>
            <a:chExt cx="456050" cy="288425"/>
          </a:xfrm>
        </p:grpSpPr>
        <p:sp>
          <p:nvSpPr>
            <p:cNvPr id="894" name="Google Shape;894;p37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0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30"/>
          <p:cNvGrpSpPr/>
          <p:nvPr/>
        </p:nvGrpSpPr>
        <p:grpSpPr>
          <a:xfrm rot="-6594458">
            <a:off x="2317473" y="3617888"/>
            <a:ext cx="1026333" cy="649068"/>
            <a:chOff x="5161625" y="732525"/>
            <a:chExt cx="456050" cy="288425"/>
          </a:xfrm>
        </p:grpSpPr>
        <p:sp>
          <p:nvSpPr>
            <p:cNvPr id="706" name="Google Shape;706;p30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组合 136">
            <a:extLst>
              <a:ext uri="{FF2B5EF4-FFF2-40B4-BE49-F238E27FC236}">
                <a16:creationId xmlns:a16="http://schemas.microsoft.com/office/drawing/2014/main" id="{FE6D94C0-7D9B-AB49-AA18-DB4947A47904}"/>
              </a:ext>
            </a:extLst>
          </p:cNvPr>
          <p:cNvGrpSpPr/>
          <p:nvPr/>
        </p:nvGrpSpPr>
        <p:grpSpPr>
          <a:xfrm>
            <a:off x="3595190" y="904932"/>
            <a:ext cx="5177347" cy="3378190"/>
            <a:chOff x="7512431" y="1646790"/>
            <a:chExt cx="2698523" cy="1980244"/>
          </a:xfrm>
        </p:grpSpPr>
        <p:grpSp>
          <p:nvGrpSpPr>
            <p:cNvPr id="21" name="组合 137">
              <a:extLst>
                <a:ext uri="{FF2B5EF4-FFF2-40B4-BE49-F238E27FC236}">
                  <a16:creationId xmlns:a16="http://schemas.microsoft.com/office/drawing/2014/main" id="{985C66B4-4F63-CA4F-A874-AE82438C3B02}"/>
                </a:ext>
              </a:extLst>
            </p:cNvPr>
            <p:cNvGrpSpPr/>
            <p:nvPr/>
          </p:nvGrpSpPr>
          <p:grpSpPr>
            <a:xfrm flipH="1">
              <a:off x="7512431" y="1646790"/>
              <a:ext cx="2698523" cy="1980244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92DFE7DE-A469-7449-9AC0-723B88E47541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71175F2D-61A7-8745-83D1-F00C7229BD9F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804B8C01-1741-BB43-8142-AF99BC951DB6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060A709A-82D3-7F4E-905F-586350742571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69597900-007C-C84B-AE87-500AB3E4AEED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AAE21976-EC95-B345-8C06-4FE9ADD19C6A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1AD817D-AFB2-E54D-88B1-27B7FD9D877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grpSp>
            <p:nvGrpSpPr>
              <p:cNvPr id="30" name="组合 146">
                <a:extLst>
                  <a:ext uri="{FF2B5EF4-FFF2-40B4-BE49-F238E27FC236}">
                    <a16:creationId xmlns:a16="http://schemas.microsoft.com/office/drawing/2014/main" id="{045E9FDA-504C-E744-8F48-62D3C6B2C8D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1" name="Freeform 12">
                  <a:extLst>
                    <a:ext uri="{FF2B5EF4-FFF2-40B4-BE49-F238E27FC236}">
                      <a16:creationId xmlns:a16="http://schemas.microsoft.com/office/drawing/2014/main" id="{2A15F1B0-E902-ED4B-B86F-FD37AFD38235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1EAFFCA7-2BB1-A749-9BE9-522C3856E88A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4">
                  <a:extLst>
                    <a:ext uri="{FF2B5EF4-FFF2-40B4-BE49-F238E27FC236}">
                      <a16:creationId xmlns:a16="http://schemas.microsoft.com/office/drawing/2014/main" id="{B615853C-CBC9-434A-AC46-B95A0CBB96C4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5">
                  <a:extLst>
                    <a:ext uri="{FF2B5EF4-FFF2-40B4-BE49-F238E27FC236}">
                      <a16:creationId xmlns:a16="http://schemas.microsoft.com/office/drawing/2014/main" id="{3AA000B6-9ABC-CE40-BA00-32FE681BE72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16">
                  <a:extLst>
                    <a:ext uri="{FF2B5EF4-FFF2-40B4-BE49-F238E27FC236}">
                      <a16:creationId xmlns:a16="http://schemas.microsoft.com/office/drawing/2014/main" id="{E10526D7-8905-B84E-9666-FBEFBAB49759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17">
                  <a:extLst>
                    <a:ext uri="{FF2B5EF4-FFF2-40B4-BE49-F238E27FC236}">
                      <a16:creationId xmlns:a16="http://schemas.microsoft.com/office/drawing/2014/main" id="{7A385A5C-DFC1-DD40-AB2E-5B7662878C41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18">
                  <a:extLst>
                    <a:ext uri="{FF2B5EF4-FFF2-40B4-BE49-F238E27FC236}">
                      <a16:creationId xmlns:a16="http://schemas.microsoft.com/office/drawing/2014/main" id="{ADA9C019-9F02-934E-84C2-905769C04FEA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19">
                  <a:extLst>
                    <a:ext uri="{FF2B5EF4-FFF2-40B4-BE49-F238E27FC236}">
                      <a16:creationId xmlns:a16="http://schemas.microsoft.com/office/drawing/2014/main" id="{F2F18244-E271-6542-960B-22683440626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20">
                  <a:extLst>
                    <a:ext uri="{FF2B5EF4-FFF2-40B4-BE49-F238E27FC236}">
                      <a16:creationId xmlns:a16="http://schemas.microsoft.com/office/drawing/2014/main" id="{AD0F3C88-07D4-9044-B2A9-FF0E07355DC4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21">
                  <a:extLst>
                    <a:ext uri="{FF2B5EF4-FFF2-40B4-BE49-F238E27FC236}">
                      <a16:creationId xmlns:a16="http://schemas.microsoft.com/office/drawing/2014/main" id="{B5FC2508-7D5A-F84B-912F-FF6700D26E94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22">
                  <a:extLst>
                    <a:ext uri="{FF2B5EF4-FFF2-40B4-BE49-F238E27FC236}">
                      <a16:creationId xmlns:a16="http://schemas.microsoft.com/office/drawing/2014/main" id="{16E067FD-C392-664B-9757-46FBB79CFD4E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23">
                  <a:extLst>
                    <a:ext uri="{FF2B5EF4-FFF2-40B4-BE49-F238E27FC236}">
                      <a16:creationId xmlns:a16="http://schemas.microsoft.com/office/drawing/2014/main" id="{758F36DF-FAA0-F641-95E5-64093F8C55C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24">
                  <a:extLst>
                    <a:ext uri="{FF2B5EF4-FFF2-40B4-BE49-F238E27FC236}">
                      <a16:creationId xmlns:a16="http://schemas.microsoft.com/office/drawing/2014/main" id="{4F4503AD-A8C5-2A44-984E-400898E7F44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25">
                  <a:extLst>
                    <a:ext uri="{FF2B5EF4-FFF2-40B4-BE49-F238E27FC236}">
                      <a16:creationId xmlns:a16="http://schemas.microsoft.com/office/drawing/2014/main" id="{864C1540-DF92-E44E-A5B7-9F7D2A41BA23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6">
                  <a:extLst>
                    <a:ext uri="{FF2B5EF4-FFF2-40B4-BE49-F238E27FC236}">
                      <a16:creationId xmlns:a16="http://schemas.microsoft.com/office/drawing/2014/main" id="{0772223E-5103-8D40-B196-B34C337FC6DA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27">
                  <a:extLst>
                    <a:ext uri="{FF2B5EF4-FFF2-40B4-BE49-F238E27FC236}">
                      <a16:creationId xmlns:a16="http://schemas.microsoft.com/office/drawing/2014/main" id="{6726A3E6-EE24-404E-944A-9C762B390D96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28">
                  <a:extLst>
                    <a:ext uri="{FF2B5EF4-FFF2-40B4-BE49-F238E27FC236}">
                      <a16:creationId xmlns:a16="http://schemas.microsoft.com/office/drawing/2014/main" id="{1ACA822B-E4C1-2247-B331-A6F908A2ACE1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29">
                  <a:extLst>
                    <a:ext uri="{FF2B5EF4-FFF2-40B4-BE49-F238E27FC236}">
                      <a16:creationId xmlns:a16="http://schemas.microsoft.com/office/drawing/2014/main" id="{D62EE7C5-68E6-0147-B3E0-6763AD4234E7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30">
                  <a:extLst>
                    <a:ext uri="{FF2B5EF4-FFF2-40B4-BE49-F238E27FC236}">
                      <a16:creationId xmlns:a16="http://schemas.microsoft.com/office/drawing/2014/main" id="{D1A4DE64-766D-5146-8276-15A3C407C338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31">
                  <a:extLst>
                    <a:ext uri="{FF2B5EF4-FFF2-40B4-BE49-F238E27FC236}">
                      <a16:creationId xmlns:a16="http://schemas.microsoft.com/office/drawing/2014/main" id="{FD047305-B3F9-0449-A05C-CD521DC883C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32">
                  <a:extLst>
                    <a:ext uri="{FF2B5EF4-FFF2-40B4-BE49-F238E27FC236}">
                      <a16:creationId xmlns:a16="http://schemas.microsoft.com/office/drawing/2014/main" id="{A03CBF01-D158-A245-AEFF-AE3337732560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id="{460C3E38-F40F-A848-BDDB-A1DD2E7A9FFF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34">
                  <a:extLst>
                    <a:ext uri="{FF2B5EF4-FFF2-40B4-BE49-F238E27FC236}">
                      <a16:creationId xmlns:a16="http://schemas.microsoft.com/office/drawing/2014/main" id="{5A871E60-652E-6F4E-BFDC-8228DBF77F90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35">
                  <a:extLst>
                    <a:ext uri="{FF2B5EF4-FFF2-40B4-BE49-F238E27FC236}">
                      <a16:creationId xmlns:a16="http://schemas.microsoft.com/office/drawing/2014/main" id="{626B8B18-61EE-4F40-BA0A-2D6BD63183D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36">
                  <a:extLst>
                    <a:ext uri="{FF2B5EF4-FFF2-40B4-BE49-F238E27FC236}">
                      <a16:creationId xmlns:a16="http://schemas.microsoft.com/office/drawing/2014/main" id="{2737A62A-F88E-3D4E-9D73-88B712DBF394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37">
                  <a:extLst>
                    <a:ext uri="{FF2B5EF4-FFF2-40B4-BE49-F238E27FC236}">
                      <a16:creationId xmlns:a16="http://schemas.microsoft.com/office/drawing/2014/main" id="{672BCF77-8009-9844-8833-CF880D195097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38">
                  <a:extLst>
                    <a:ext uri="{FF2B5EF4-FFF2-40B4-BE49-F238E27FC236}">
                      <a16:creationId xmlns:a16="http://schemas.microsoft.com/office/drawing/2014/main" id="{783081AC-4E4B-1A46-9663-8E7B88E1C78F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39">
                  <a:extLst>
                    <a:ext uri="{FF2B5EF4-FFF2-40B4-BE49-F238E27FC236}">
                      <a16:creationId xmlns:a16="http://schemas.microsoft.com/office/drawing/2014/main" id="{ED7C826F-569E-CD40-A6D1-56A796EC77D4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40">
                  <a:extLst>
                    <a:ext uri="{FF2B5EF4-FFF2-40B4-BE49-F238E27FC236}">
                      <a16:creationId xmlns:a16="http://schemas.microsoft.com/office/drawing/2014/main" id="{52A7E8C5-E151-3D42-B7C6-AA3A9F870125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41">
                  <a:extLst>
                    <a:ext uri="{FF2B5EF4-FFF2-40B4-BE49-F238E27FC236}">
                      <a16:creationId xmlns:a16="http://schemas.microsoft.com/office/drawing/2014/main" id="{9F097089-9D73-D840-ACCE-F6D920B66619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42">
                  <a:extLst>
                    <a:ext uri="{FF2B5EF4-FFF2-40B4-BE49-F238E27FC236}">
                      <a16:creationId xmlns:a16="http://schemas.microsoft.com/office/drawing/2014/main" id="{262D05A9-9B68-CF42-94CC-EB749DC5D96D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43">
                  <a:extLst>
                    <a:ext uri="{FF2B5EF4-FFF2-40B4-BE49-F238E27FC236}">
                      <a16:creationId xmlns:a16="http://schemas.microsoft.com/office/drawing/2014/main" id="{79CC9418-09BC-4947-A962-7420E4574B69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44">
                  <a:extLst>
                    <a:ext uri="{FF2B5EF4-FFF2-40B4-BE49-F238E27FC236}">
                      <a16:creationId xmlns:a16="http://schemas.microsoft.com/office/drawing/2014/main" id="{040B2846-33F7-F04F-B358-BE42397B35D9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45">
                  <a:extLst>
                    <a:ext uri="{FF2B5EF4-FFF2-40B4-BE49-F238E27FC236}">
                      <a16:creationId xmlns:a16="http://schemas.microsoft.com/office/drawing/2014/main" id="{A2AF09EF-0596-4046-81BF-7BD3500224F0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46">
                  <a:extLst>
                    <a:ext uri="{FF2B5EF4-FFF2-40B4-BE49-F238E27FC236}">
                      <a16:creationId xmlns:a16="http://schemas.microsoft.com/office/drawing/2014/main" id="{4245E5CB-9BBA-4B47-BE10-1398CABEAEA6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47">
                  <a:extLst>
                    <a:ext uri="{FF2B5EF4-FFF2-40B4-BE49-F238E27FC236}">
                      <a16:creationId xmlns:a16="http://schemas.microsoft.com/office/drawing/2014/main" id="{DDD63797-941A-D747-8153-6F079DE65FE2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48">
                  <a:extLst>
                    <a:ext uri="{FF2B5EF4-FFF2-40B4-BE49-F238E27FC236}">
                      <a16:creationId xmlns:a16="http://schemas.microsoft.com/office/drawing/2014/main" id="{85EA412A-1A0D-9F47-AC28-F97462CEE9A6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49">
                  <a:extLst>
                    <a:ext uri="{FF2B5EF4-FFF2-40B4-BE49-F238E27FC236}">
                      <a16:creationId xmlns:a16="http://schemas.microsoft.com/office/drawing/2014/main" id="{25828E0A-E9A1-3144-BA2D-17670DA8FEC3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50">
                  <a:extLst>
                    <a:ext uri="{FF2B5EF4-FFF2-40B4-BE49-F238E27FC236}">
                      <a16:creationId xmlns:a16="http://schemas.microsoft.com/office/drawing/2014/main" id="{63C70C3D-D1BA-5E41-9E96-782DF51C09A3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51">
                  <a:extLst>
                    <a:ext uri="{FF2B5EF4-FFF2-40B4-BE49-F238E27FC236}">
                      <a16:creationId xmlns:a16="http://schemas.microsoft.com/office/drawing/2014/main" id="{62E17BFF-56AE-3A47-9736-B07BF5A98664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52">
                  <a:extLst>
                    <a:ext uri="{FF2B5EF4-FFF2-40B4-BE49-F238E27FC236}">
                      <a16:creationId xmlns:a16="http://schemas.microsoft.com/office/drawing/2014/main" id="{C75278FF-BCE8-F943-AE2F-223694FC333C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53">
                  <a:extLst>
                    <a:ext uri="{FF2B5EF4-FFF2-40B4-BE49-F238E27FC236}">
                      <a16:creationId xmlns:a16="http://schemas.microsoft.com/office/drawing/2014/main" id="{3C39D055-B0F8-1940-B595-16504BBB1250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54">
                  <a:extLst>
                    <a:ext uri="{FF2B5EF4-FFF2-40B4-BE49-F238E27FC236}">
                      <a16:creationId xmlns:a16="http://schemas.microsoft.com/office/drawing/2014/main" id="{91B43A92-0AA5-8D40-BA60-BBFDB1BAFDDF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55">
                  <a:extLst>
                    <a:ext uri="{FF2B5EF4-FFF2-40B4-BE49-F238E27FC236}">
                      <a16:creationId xmlns:a16="http://schemas.microsoft.com/office/drawing/2014/main" id="{C4C1D3DD-AECD-B047-AE77-1FD06F4D5A85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56">
                  <a:extLst>
                    <a:ext uri="{FF2B5EF4-FFF2-40B4-BE49-F238E27FC236}">
                      <a16:creationId xmlns:a16="http://schemas.microsoft.com/office/drawing/2014/main" id="{7F226F25-E3D1-3748-961B-DE039311FAC7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57">
                  <a:extLst>
                    <a:ext uri="{FF2B5EF4-FFF2-40B4-BE49-F238E27FC236}">
                      <a16:creationId xmlns:a16="http://schemas.microsoft.com/office/drawing/2014/main" id="{47B1A1C3-6BCD-0C44-9088-51C4B639781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58">
                  <a:extLst>
                    <a:ext uri="{FF2B5EF4-FFF2-40B4-BE49-F238E27FC236}">
                      <a16:creationId xmlns:a16="http://schemas.microsoft.com/office/drawing/2014/main" id="{340C96FA-3010-3F4B-AA7C-4EC0C16B223D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59">
                  <a:extLst>
                    <a:ext uri="{FF2B5EF4-FFF2-40B4-BE49-F238E27FC236}">
                      <a16:creationId xmlns:a16="http://schemas.microsoft.com/office/drawing/2014/main" id="{9E9EA3DF-D348-DE42-A565-9C2A375018DE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60">
                  <a:extLst>
                    <a:ext uri="{FF2B5EF4-FFF2-40B4-BE49-F238E27FC236}">
                      <a16:creationId xmlns:a16="http://schemas.microsoft.com/office/drawing/2014/main" id="{885DBBB8-435B-3E42-8826-5D0805B65C1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61">
                  <a:extLst>
                    <a:ext uri="{FF2B5EF4-FFF2-40B4-BE49-F238E27FC236}">
                      <a16:creationId xmlns:a16="http://schemas.microsoft.com/office/drawing/2014/main" id="{8FE7B8A0-2629-0F47-8F1C-490AA9ED6E22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62">
                  <a:extLst>
                    <a:ext uri="{FF2B5EF4-FFF2-40B4-BE49-F238E27FC236}">
                      <a16:creationId xmlns:a16="http://schemas.microsoft.com/office/drawing/2014/main" id="{0CF78006-7292-7147-90EC-FFD9B189C232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63">
                  <a:extLst>
                    <a:ext uri="{FF2B5EF4-FFF2-40B4-BE49-F238E27FC236}">
                      <a16:creationId xmlns:a16="http://schemas.microsoft.com/office/drawing/2014/main" id="{6F809878-AF6C-DD4C-B745-68D88A403E85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64">
                  <a:extLst>
                    <a:ext uri="{FF2B5EF4-FFF2-40B4-BE49-F238E27FC236}">
                      <a16:creationId xmlns:a16="http://schemas.microsoft.com/office/drawing/2014/main" id="{B843748E-29CE-C143-84D2-E17F481CA055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65">
                  <a:extLst>
                    <a:ext uri="{FF2B5EF4-FFF2-40B4-BE49-F238E27FC236}">
                      <a16:creationId xmlns:a16="http://schemas.microsoft.com/office/drawing/2014/main" id="{53568638-F0EA-DE4C-BA12-7559F6325B29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66">
                  <a:extLst>
                    <a:ext uri="{FF2B5EF4-FFF2-40B4-BE49-F238E27FC236}">
                      <a16:creationId xmlns:a16="http://schemas.microsoft.com/office/drawing/2014/main" id="{FE21BFB9-089F-A44B-B561-F188A7152A70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7">
                  <a:extLst>
                    <a:ext uri="{FF2B5EF4-FFF2-40B4-BE49-F238E27FC236}">
                      <a16:creationId xmlns:a16="http://schemas.microsoft.com/office/drawing/2014/main" id="{F7E365CE-BF96-4543-B5AF-84FB63BD9EB1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68">
                  <a:extLst>
                    <a:ext uri="{FF2B5EF4-FFF2-40B4-BE49-F238E27FC236}">
                      <a16:creationId xmlns:a16="http://schemas.microsoft.com/office/drawing/2014/main" id="{32751556-9A4A-7744-90F8-678ADA7EF1F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69">
                  <a:extLst>
                    <a:ext uri="{FF2B5EF4-FFF2-40B4-BE49-F238E27FC236}">
                      <a16:creationId xmlns:a16="http://schemas.microsoft.com/office/drawing/2014/main" id="{8ECFE801-BBF0-A840-A1AE-441F6B3EA4AB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70">
                  <a:extLst>
                    <a:ext uri="{FF2B5EF4-FFF2-40B4-BE49-F238E27FC236}">
                      <a16:creationId xmlns:a16="http://schemas.microsoft.com/office/drawing/2014/main" id="{C4985537-303A-AE4B-A86E-891A34F1BAC2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71">
                  <a:extLst>
                    <a:ext uri="{FF2B5EF4-FFF2-40B4-BE49-F238E27FC236}">
                      <a16:creationId xmlns:a16="http://schemas.microsoft.com/office/drawing/2014/main" id="{CBE475E5-2C84-1744-B9D9-7CA270D7BB3F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72">
                  <a:extLst>
                    <a:ext uri="{FF2B5EF4-FFF2-40B4-BE49-F238E27FC236}">
                      <a16:creationId xmlns:a16="http://schemas.microsoft.com/office/drawing/2014/main" id="{F0807A53-6D6F-8146-A8D8-4333CF6E5113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73">
                  <a:extLst>
                    <a:ext uri="{FF2B5EF4-FFF2-40B4-BE49-F238E27FC236}">
                      <a16:creationId xmlns:a16="http://schemas.microsoft.com/office/drawing/2014/main" id="{5E456234-5E10-DE46-98DF-AD9FE2EB9A32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74">
                  <a:extLst>
                    <a:ext uri="{FF2B5EF4-FFF2-40B4-BE49-F238E27FC236}">
                      <a16:creationId xmlns:a16="http://schemas.microsoft.com/office/drawing/2014/main" id="{6B071BAB-75A6-BA4E-A3C3-A8D280515C24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75">
                  <a:extLst>
                    <a:ext uri="{FF2B5EF4-FFF2-40B4-BE49-F238E27FC236}">
                      <a16:creationId xmlns:a16="http://schemas.microsoft.com/office/drawing/2014/main" id="{2B4A5A53-46BD-D648-8C3D-E5038DA73481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76">
                  <a:extLst>
                    <a:ext uri="{FF2B5EF4-FFF2-40B4-BE49-F238E27FC236}">
                      <a16:creationId xmlns:a16="http://schemas.microsoft.com/office/drawing/2014/main" id="{12EEF147-1E69-294E-84E2-A2FB33AA317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77">
                  <a:extLst>
                    <a:ext uri="{FF2B5EF4-FFF2-40B4-BE49-F238E27FC236}">
                      <a16:creationId xmlns:a16="http://schemas.microsoft.com/office/drawing/2014/main" id="{BA86EA4E-4573-A148-95DB-E740045B2DAD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78">
                  <a:extLst>
                    <a:ext uri="{FF2B5EF4-FFF2-40B4-BE49-F238E27FC236}">
                      <a16:creationId xmlns:a16="http://schemas.microsoft.com/office/drawing/2014/main" id="{0A4FFC69-9A6E-A041-B0CF-F9290374F461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79">
                  <a:extLst>
                    <a:ext uri="{FF2B5EF4-FFF2-40B4-BE49-F238E27FC236}">
                      <a16:creationId xmlns:a16="http://schemas.microsoft.com/office/drawing/2014/main" id="{F9151913-BA0F-3E49-A272-D9A6EA500C4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80">
                  <a:extLst>
                    <a:ext uri="{FF2B5EF4-FFF2-40B4-BE49-F238E27FC236}">
                      <a16:creationId xmlns:a16="http://schemas.microsoft.com/office/drawing/2014/main" id="{C0A1AB69-5B5D-9742-BE0D-41EF78C129C6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81">
                  <a:extLst>
                    <a:ext uri="{FF2B5EF4-FFF2-40B4-BE49-F238E27FC236}">
                      <a16:creationId xmlns:a16="http://schemas.microsoft.com/office/drawing/2014/main" id="{D07673C5-C822-F54F-A10E-52C7DDD32307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82">
                  <a:extLst>
                    <a:ext uri="{FF2B5EF4-FFF2-40B4-BE49-F238E27FC236}">
                      <a16:creationId xmlns:a16="http://schemas.microsoft.com/office/drawing/2014/main" id="{6F1EE5B8-D4B1-4C47-859B-D171D9292FC8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83">
                  <a:extLst>
                    <a:ext uri="{FF2B5EF4-FFF2-40B4-BE49-F238E27FC236}">
                      <a16:creationId xmlns:a16="http://schemas.microsoft.com/office/drawing/2014/main" id="{94743C13-08D2-B943-9A7C-A4D4906C5F3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84">
                  <a:extLst>
                    <a:ext uri="{FF2B5EF4-FFF2-40B4-BE49-F238E27FC236}">
                      <a16:creationId xmlns:a16="http://schemas.microsoft.com/office/drawing/2014/main" id="{EEAF1551-604E-264B-B49E-ED31EBF8FF61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85">
                  <a:extLst>
                    <a:ext uri="{FF2B5EF4-FFF2-40B4-BE49-F238E27FC236}">
                      <a16:creationId xmlns:a16="http://schemas.microsoft.com/office/drawing/2014/main" id="{42D92E40-BAA5-744A-AF2E-5605B2672559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86">
                  <a:extLst>
                    <a:ext uri="{FF2B5EF4-FFF2-40B4-BE49-F238E27FC236}">
                      <a16:creationId xmlns:a16="http://schemas.microsoft.com/office/drawing/2014/main" id="{FFFD8B65-1497-D846-8707-8605939FFA4F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87">
                  <a:extLst>
                    <a:ext uri="{FF2B5EF4-FFF2-40B4-BE49-F238E27FC236}">
                      <a16:creationId xmlns:a16="http://schemas.microsoft.com/office/drawing/2014/main" id="{26C8BA10-29DA-9245-9B7F-2D83FA5CD7CA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8">
                  <a:extLst>
                    <a:ext uri="{FF2B5EF4-FFF2-40B4-BE49-F238E27FC236}">
                      <a16:creationId xmlns:a16="http://schemas.microsoft.com/office/drawing/2014/main" id="{72DD1749-7341-2B46-915A-E45408E8CA21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89">
                  <a:extLst>
                    <a:ext uri="{FF2B5EF4-FFF2-40B4-BE49-F238E27FC236}">
                      <a16:creationId xmlns:a16="http://schemas.microsoft.com/office/drawing/2014/main" id="{512FBD1A-61CF-FA41-B999-70B9E5771055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90">
                  <a:extLst>
                    <a:ext uri="{FF2B5EF4-FFF2-40B4-BE49-F238E27FC236}">
                      <a16:creationId xmlns:a16="http://schemas.microsoft.com/office/drawing/2014/main" id="{FF070E89-8882-7548-A22B-18667CFA7CE7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91">
                  <a:extLst>
                    <a:ext uri="{FF2B5EF4-FFF2-40B4-BE49-F238E27FC236}">
                      <a16:creationId xmlns:a16="http://schemas.microsoft.com/office/drawing/2014/main" id="{A1EBAEA0-88AE-9941-9D27-FF312A13CF9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92">
                  <a:extLst>
                    <a:ext uri="{FF2B5EF4-FFF2-40B4-BE49-F238E27FC236}">
                      <a16:creationId xmlns:a16="http://schemas.microsoft.com/office/drawing/2014/main" id="{86CA34C3-1E70-F64F-90E3-8957335C7E6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2" name="文本框 49">
              <a:extLst>
                <a:ext uri="{FF2B5EF4-FFF2-40B4-BE49-F238E27FC236}">
                  <a16:creationId xmlns:a16="http://schemas.microsoft.com/office/drawing/2014/main" id="{E5642328-744B-3B4A-A909-D4C69EA1B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4434" y="1999512"/>
              <a:ext cx="1853376" cy="118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 defTabSz="1218565">
                <a:lnSpc>
                  <a:spcPct val="114000"/>
                </a:lnSpc>
                <a:buClrTx/>
                <a:defRPr/>
              </a:pP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Mỗi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bạn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chuẩn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bị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1 </a:t>
              </a: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tấm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hình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, 1 </a:t>
              </a: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kỉ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gắn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liền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với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một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trải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nghiệm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của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bản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thân</a:t>
              </a:r>
              <a:r>
                <a:rPr lang="en-US" altLang="zh-CN" sz="28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.</a:t>
              </a:r>
              <a:endParaRPr kumimoji="0" lang="en-US" altLang="zh-CN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11DDC8C-7CF4-B048-B7CE-2EDE92D87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96" y="1496984"/>
            <a:ext cx="3422292" cy="1818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1911927" y="1202454"/>
            <a:ext cx="6189260" cy="2530253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328970" y="1287315"/>
            <a:ext cx="6830837" cy="2048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sz="6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276026" y="2691526"/>
            <a:ext cx="6830837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6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4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0" name="Google Shape;820;p34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1" name="Google Shape;821;p34"/>
          <p:cNvSpPr/>
          <p:nvPr/>
        </p:nvSpPr>
        <p:spPr>
          <a:xfrm rot="5400000">
            <a:off x="1247450" y="194138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2" name="Google Shape;822;p34"/>
          <p:cNvSpPr/>
          <p:nvPr/>
        </p:nvSpPr>
        <p:spPr>
          <a:xfrm rot="10800000">
            <a:off x="1203579" y="239143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3" name="Google Shape;823;p34"/>
          <p:cNvSpPr/>
          <p:nvPr/>
        </p:nvSpPr>
        <p:spPr>
          <a:xfrm rot="-5400000">
            <a:off x="1247450" y="334066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4" name="Google Shape;824;p34"/>
          <p:cNvSpPr/>
          <p:nvPr/>
        </p:nvSpPr>
        <p:spPr>
          <a:xfrm rot="-5400000">
            <a:off x="5887852" y="334066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6" name="Google Shape;826;p34"/>
          <p:cNvSpPr/>
          <p:nvPr/>
        </p:nvSpPr>
        <p:spPr>
          <a:xfrm rot="10800000" flipH="1">
            <a:off x="1223564" y="3949762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6" name="Google Shape;725;p31">
            <a:extLst>
              <a:ext uri="{FF2B5EF4-FFF2-40B4-BE49-F238E27FC236}">
                <a16:creationId xmlns:a16="http://schemas.microsoft.com/office/drawing/2014/main" id="{CD347560-FB6A-CF4C-A094-6791482F7579}"/>
              </a:ext>
            </a:extLst>
          </p:cNvPr>
          <p:cNvSpPr/>
          <p:nvPr/>
        </p:nvSpPr>
        <p:spPr>
          <a:xfrm>
            <a:off x="535645" y="1194347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7" name="Google Shape;726;p31">
            <a:extLst>
              <a:ext uri="{FF2B5EF4-FFF2-40B4-BE49-F238E27FC236}">
                <a16:creationId xmlns:a16="http://schemas.microsoft.com/office/drawing/2014/main" id="{F1C532B0-80F2-3341-A011-FD3C69BA38A1}"/>
              </a:ext>
            </a:extLst>
          </p:cNvPr>
          <p:cNvSpPr/>
          <p:nvPr/>
        </p:nvSpPr>
        <p:spPr>
          <a:xfrm>
            <a:off x="586179" y="4354932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8" name="Google Shape;727;p31">
            <a:extLst>
              <a:ext uri="{FF2B5EF4-FFF2-40B4-BE49-F238E27FC236}">
                <a16:creationId xmlns:a16="http://schemas.microsoft.com/office/drawing/2014/main" id="{34ACCFF3-7C2B-EE43-9AC5-849A852B5703}"/>
              </a:ext>
            </a:extLst>
          </p:cNvPr>
          <p:cNvGrpSpPr/>
          <p:nvPr/>
        </p:nvGrpSpPr>
        <p:grpSpPr>
          <a:xfrm>
            <a:off x="713225" y="1333890"/>
            <a:ext cx="262239" cy="338320"/>
            <a:chOff x="2537975" y="1753850"/>
            <a:chExt cx="429900" cy="551100"/>
          </a:xfrm>
        </p:grpSpPr>
        <p:sp>
          <p:nvSpPr>
            <p:cNvPr id="49" name="Google Shape;728;p31">
              <a:extLst>
                <a:ext uri="{FF2B5EF4-FFF2-40B4-BE49-F238E27FC236}">
                  <a16:creationId xmlns:a16="http://schemas.microsoft.com/office/drawing/2014/main" id="{BDEC437F-B260-4443-8FAC-8ADFBD029437}"/>
                </a:ext>
              </a:extLst>
            </p:cNvPr>
            <p:cNvSpPr/>
            <p:nvPr/>
          </p:nvSpPr>
          <p:spPr>
            <a:xfrm>
              <a:off x="2537975" y="1753850"/>
              <a:ext cx="429900" cy="551100"/>
            </a:xfrm>
            <a:custGeom>
              <a:avLst/>
              <a:gdLst/>
              <a:ahLst/>
              <a:cxnLst/>
              <a:rect l="l" t="t" r="r" b="b"/>
              <a:pathLst>
                <a:path w="17196" h="22044" extrusionOk="0">
                  <a:moveTo>
                    <a:pt x="6641" y="615"/>
                  </a:moveTo>
                  <a:cubicBezTo>
                    <a:pt x="7533" y="615"/>
                    <a:pt x="8256" y="1348"/>
                    <a:pt x="8256" y="2250"/>
                  </a:cubicBezTo>
                  <a:lnTo>
                    <a:pt x="8256" y="3885"/>
                  </a:lnTo>
                  <a:lnTo>
                    <a:pt x="5030" y="3885"/>
                  </a:lnTo>
                  <a:lnTo>
                    <a:pt x="5030" y="2250"/>
                  </a:lnTo>
                  <a:cubicBezTo>
                    <a:pt x="5030" y="1348"/>
                    <a:pt x="5753" y="615"/>
                    <a:pt x="6641" y="615"/>
                  </a:cubicBezTo>
                  <a:close/>
                  <a:moveTo>
                    <a:pt x="10559" y="656"/>
                  </a:moveTo>
                  <a:cubicBezTo>
                    <a:pt x="10593" y="656"/>
                    <a:pt x="10627" y="657"/>
                    <a:pt x="10662" y="659"/>
                  </a:cubicBezTo>
                  <a:cubicBezTo>
                    <a:pt x="11515" y="715"/>
                    <a:pt x="12173" y="1444"/>
                    <a:pt x="12173" y="2302"/>
                  </a:cubicBezTo>
                  <a:lnTo>
                    <a:pt x="12173" y="3888"/>
                  </a:lnTo>
                  <a:lnTo>
                    <a:pt x="8944" y="3888"/>
                  </a:lnTo>
                  <a:lnTo>
                    <a:pt x="8944" y="2274"/>
                  </a:lnTo>
                  <a:lnTo>
                    <a:pt x="8944" y="2271"/>
                  </a:lnTo>
                  <a:cubicBezTo>
                    <a:pt x="8944" y="1376"/>
                    <a:pt x="9675" y="656"/>
                    <a:pt x="10559" y="656"/>
                  </a:cubicBezTo>
                  <a:close/>
                  <a:moveTo>
                    <a:pt x="12173" y="4532"/>
                  </a:moveTo>
                  <a:lnTo>
                    <a:pt x="12173" y="18474"/>
                  </a:lnTo>
                  <a:lnTo>
                    <a:pt x="10600" y="18474"/>
                  </a:lnTo>
                  <a:cubicBezTo>
                    <a:pt x="10598" y="18474"/>
                    <a:pt x="10595" y="18474"/>
                    <a:pt x="10593" y="18474"/>
                  </a:cubicBezTo>
                  <a:cubicBezTo>
                    <a:pt x="10417" y="18474"/>
                    <a:pt x="10273" y="18610"/>
                    <a:pt x="10262" y="18787"/>
                  </a:cubicBezTo>
                  <a:cubicBezTo>
                    <a:pt x="10256" y="18970"/>
                    <a:pt x="10404" y="19118"/>
                    <a:pt x="10583" y="19118"/>
                  </a:cubicBezTo>
                  <a:lnTo>
                    <a:pt x="12207" y="19118"/>
                  </a:lnTo>
                  <a:lnTo>
                    <a:pt x="12572" y="21290"/>
                  </a:lnTo>
                  <a:lnTo>
                    <a:pt x="12583" y="21355"/>
                  </a:lnTo>
                  <a:lnTo>
                    <a:pt x="730" y="21355"/>
                  </a:lnTo>
                  <a:lnTo>
                    <a:pt x="1102" y="19118"/>
                  </a:lnTo>
                  <a:lnTo>
                    <a:pt x="8768" y="19118"/>
                  </a:lnTo>
                  <a:cubicBezTo>
                    <a:pt x="8771" y="19118"/>
                    <a:pt x="8773" y="19118"/>
                    <a:pt x="8775" y="19118"/>
                  </a:cubicBezTo>
                  <a:cubicBezTo>
                    <a:pt x="8951" y="19118"/>
                    <a:pt x="9096" y="18981"/>
                    <a:pt x="9106" y="18804"/>
                  </a:cubicBezTo>
                  <a:cubicBezTo>
                    <a:pt x="9113" y="18622"/>
                    <a:pt x="8965" y="18474"/>
                    <a:pt x="8786" y="18474"/>
                  </a:cubicBezTo>
                  <a:lnTo>
                    <a:pt x="1157" y="18474"/>
                  </a:lnTo>
                  <a:lnTo>
                    <a:pt x="1157" y="4532"/>
                  </a:lnTo>
                  <a:lnTo>
                    <a:pt x="4383" y="4532"/>
                  </a:lnTo>
                  <a:lnTo>
                    <a:pt x="4383" y="6136"/>
                  </a:lnTo>
                  <a:cubicBezTo>
                    <a:pt x="4379" y="6305"/>
                    <a:pt x="4500" y="6450"/>
                    <a:pt x="4665" y="6474"/>
                  </a:cubicBezTo>
                  <a:cubicBezTo>
                    <a:pt x="4677" y="6475"/>
                    <a:pt x="4689" y="6476"/>
                    <a:pt x="4701" y="6476"/>
                  </a:cubicBezTo>
                  <a:cubicBezTo>
                    <a:pt x="4881" y="6476"/>
                    <a:pt x="5030" y="6331"/>
                    <a:pt x="5030" y="6147"/>
                  </a:cubicBezTo>
                  <a:lnTo>
                    <a:pt x="5030" y="4532"/>
                  </a:lnTo>
                  <a:lnTo>
                    <a:pt x="8256" y="4532"/>
                  </a:lnTo>
                  <a:lnTo>
                    <a:pt x="8256" y="6136"/>
                  </a:lnTo>
                  <a:cubicBezTo>
                    <a:pt x="8252" y="6305"/>
                    <a:pt x="8373" y="6450"/>
                    <a:pt x="8538" y="6474"/>
                  </a:cubicBezTo>
                  <a:cubicBezTo>
                    <a:pt x="8550" y="6475"/>
                    <a:pt x="8562" y="6476"/>
                    <a:pt x="8574" y="6476"/>
                  </a:cubicBezTo>
                  <a:cubicBezTo>
                    <a:pt x="8754" y="6476"/>
                    <a:pt x="8903" y="6331"/>
                    <a:pt x="8903" y="6147"/>
                  </a:cubicBezTo>
                  <a:lnTo>
                    <a:pt x="8903" y="4532"/>
                  </a:lnTo>
                  <a:close/>
                  <a:moveTo>
                    <a:pt x="16046" y="4532"/>
                  </a:moveTo>
                  <a:lnTo>
                    <a:pt x="16046" y="18794"/>
                  </a:lnTo>
                  <a:cubicBezTo>
                    <a:pt x="16042" y="18811"/>
                    <a:pt x="16046" y="18828"/>
                    <a:pt x="16049" y="18849"/>
                  </a:cubicBezTo>
                  <a:lnTo>
                    <a:pt x="16466" y="21355"/>
                  </a:lnTo>
                  <a:lnTo>
                    <a:pt x="13275" y="21355"/>
                  </a:lnTo>
                  <a:lnTo>
                    <a:pt x="12903" y="19118"/>
                  </a:lnTo>
                  <a:lnTo>
                    <a:pt x="14600" y="19118"/>
                  </a:lnTo>
                  <a:cubicBezTo>
                    <a:pt x="14602" y="19118"/>
                    <a:pt x="14604" y="19118"/>
                    <a:pt x="14606" y="19118"/>
                  </a:cubicBezTo>
                  <a:cubicBezTo>
                    <a:pt x="14782" y="19118"/>
                    <a:pt x="14927" y="18981"/>
                    <a:pt x="14937" y="18804"/>
                  </a:cubicBezTo>
                  <a:cubicBezTo>
                    <a:pt x="14941" y="18622"/>
                    <a:pt x="14796" y="18474"/>
                    <a:pt x="14614" y="18474"/>
                  </a:cubicBezTo>
                  <a:lnTo>
                    <a:pt x="12817" y="18474"/>
                  </a:lnTo>
                  <a:lnTo>
                    <a:pt x="12817" y="4532"/>
                  </a:lnTo>
                  <a:close/>
                  <a:moveTo>
                    <a:pt x="6659" y="0"/>
                  </a:moveTo>
                  <a:cubicBezTo>
                    <a:pt x="6592" y="0"/>
                    <a:pt x="6525" y="3"/>
                    <a:pt x="6459" y="9"/>
                  </a:cubicBezTo>
                  <a:cubicBezTo>
                    <a:pt x="5278" y="109"/>
                    <a:pt x="4383" y="1121"/>
                    <a:pt x="4383" y="2308"/>
                  </a:cubicBezTo>
                  <a:lnTo>
                    <a:pt x="4383" y="3885"/>
                  </a:lnTo>
                  <a:lnTo>
                    <a:pt x="796" y="3885"/>
                  </a:lnTo>
                  <a:cubicBezTo>
                    <a:pt x="613" y="3885"/>
                    <a:pt x="465" y="4033"/>
                    <a:pt x="465" y="4215"/>
                  </a:cubicBezTo>
                  <a:lnTo>
                    <a:pt x="465" y="18746"/>
                  </a:lnTo>
                  <a:lnTo>
                    <a:pt x="14" y="21634"/>
                  </a:lnTo>
                  <a:cubicBezTo>
                    <a:pt x="1" y="21730"/>
                    <a:pt x="28" y="21827"/>
                    <a:pt x="90" y="21902"/>
                  </a:cubicBezTo>
                  <a:cubicBezTo>
                    <a:pt x="141" y="21968"/>
                    <a:pt x="220" y="22005"/>
                    <a:pt x="302" y="22005"/>
                  </a:cubicBezTo>
                  <a:cubicBezTo>
                    <a:pt x="315" y="22005"/>
                    <a:pt x="328" y="22004"/>
                    <a:pt x="341" y="22002"/>
                  </a:cubicBezTo>
                  <a:lnTo>
                    <a:pt x="12972" y="22044"/>
                  </a:lnTo>
                  <a:lnTo>
                    <a:pt x="16858" y="22044"/>
                  </a:lnTo>
                  <a:cubicBezTo>
                    <a:pt x="16951" y="22023"/>
                    <a:pt x="17041" y="21971"/>
                    <a:pt x="17106" y="21902"/>
                  </a:cubicBezTo>
                  <a:cubicBezTo>
                    <a:pt x="17171" y="21827"/>
                    <a:pt x="17195" y="21730"/>
                    <a:pt x="17182" y="21634"/>
                  </a:cubicBezTo>
                  <a:lnTo>
                    <a:pt x="16689" y="18746"/>
                  </a:lnTo>
                  <a:lnTo>
                    <a:pt x="16689" y="4215"/>
                  </a:lnTo>
                  <a:cubicBezTo>
                    <a:pt x="16689" y="4033"/>
                    <a:pt x="16541" y="3885"/>
                    <a:pt x="16362" y="3885"/>
                  </a:cubicBezTo>
                  <a:lnTo>
                    <a:pt x="12817" y="3885"/>
                  </a:lnTo>
                  <a:lnTo>
                    <a:pt x="12817" y="2308"/>
                  </a:lnTo>
                  <a:cubicBezTo>
                    <a:pt x="12817" y="1121"/>
                    <a:pt x="11922" y="105"/>
                    <a:pt x="10741" y="9"/>
                  </a:cubicBezTo>
                  <a:cubicBezTo>
                    <a:pt x="10674" y="3"/>
                    <a:pt x="10608" y="0"/>
                    <a:pt x="10542" y="0"/>
                  </a:cubicBezTo>
                  <a:cubicBezTo>
                    <a:pt x="9751" y="0"/>
                    <a:pt x="9013" y="414"/>
                    <a:pt x="8600" y="1097"/>
                  </a:cubicBezTo>
                  <a:cubicBezTo>
                    <a:pt x="8187" y="411"/>
                    <a:pt x="7449" y="0"/>
                    <a:pt x="6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0" name="Google Shape;729;p31">
              <a:extLst>
                <a:ext uri="{FF2B5EF4-FFF2-40B4-BE49-F238E27FC236}">
                  <a16:creationId xmlns:a16="http://schemas.microsoft.com/office/drawing/2014/main" id="{168990E8-7EC5-304D-9915-D0B3D67EDDC7}"/>
                </a:ext>
              </a:extLst>
            </p:cNvPr>
            <p:cNvSpPr/>
            <p:nvPr/>
          </p:nvSpPr>
          <p:spPr>
            <a:xfrm>
              <a:off x="2608800" y="1967525"/>
              <a:ext cx="176975" cy="171250"/>
            </a:xfrm>
            <a:custGeom>
              <a:avLst/>
              <a:gdLst/>
              <a:ahLst/>
              <a:cxnLst/>
              <a:rect l="l" t="t" r="r" b="b"/>
              <a:pathLst>
                <a:path w="7079" h="6850" extrusionOk="0">
                  <a:moveTo>
                    <a:pt x="3828" y="630"/>
                  </a:moveTo>
                  <a:cubicBezTo>
                    <a:pt x="4313" y="630"/>
                    <a:pt x="4805" y="769"/>
                    <a:pt x="5244" y="1063"/>
                  </a:cubicBezTo>
                  <a:lnTo>
                    <a:pt x="5147" y="1063"/>
                  </a:lnTo>
                  <a:cubicBezTo>
                    <a:pt x="5145" y="1063"/>
                    <a:pt x="5143" y="1063"/>
                    <a:pt x="5141" y="1063"/>
                  </a:cubicBezTo>
                  <a:cubicBezTo>
                    <a:pt x="4965" y="1063"/>
                    <a:pt x="4820" y="1203"/>
                    <a:pt x="4810" y="1376"/>
                  </a:cubicBezTo>
                  <a:cubicBezTo>
                    <a:pt x="4806" y="1558"/>
                    <a:pt x="4951" y="1710"/>
                    <a:pt x="5133" y="1710"/>
                  </a:cubicBezTo>
                  <a:lnTo>
                    <a:pt x="5901" y="1710"/>
                  </a:lnTo>
                  <a:cubicBezTo>
                    <a:pt x="6614" y="2719"/>
                    <a:pt x="6497" y="4095"/>
                    <a:pt x="5622" y="4973"/>
                  </a:cubicBezTo>
                  <a:cubicBezTo>
                    <a:pt x="5423" y="5169"/>
                    <a:pt x="5192" y="5331"/>
                    <a:pt x="4941" y="5455"/>
                  </a:cubicBezTo>
                  <a:lnTo>
                    <a:pt x="4989" y="5373"/>
                  </a:lnTo>
                  <a:cubicBezTo>
                    <a:pt x="5075" y="5228"/>
                    <a:pt x="5040" y="5046"/>
                    <a:pt x="4910" y="4942"/>
                  </a:cubicBezTo>
                  <a:cubicBezTo>
                    <a:pt x="4851" y="4898"/>
                    <a:pt x="4783" y="4877"/>
                    <a:pt x="4716" y="4877"/>
                  </a:cubicBezTo>
                  <a:cubicBezTo>
                    <a:pt x="4606" y="4877"/>
                    <a:pt x="4498" y="4934"/>
                    <a:pt x="4438" y="5039"/>
                  </a:cubicBezTo>
                  <a:lnTo>
                    <a:pt x="4052" y="5703"/>
                  </a:lnTo>
                  <a:cubicBezTo>
                    <a:pt x="3977" y="5710"/>
                    <a:pt x="3901" y="5713"/>
                    <a:pt x="3822" y="5713"/>
                  </a:cubicBezTo>
                  <a:cubicBezTo>
                    <a:pt x="3820" y="5713"/>
                    <a:pt x="3818" y="5713"/>
                    <a:pt x="3816" y="5713"/>
                  </a:cubicBezTo>
                  <a:cubicBezTo>
                    <a:pt x="2349" y="5713"/>
                    <a:pt x="1185" y="4465"/>
                    <a:pt x="1288" y="3001"/>
                  </a:cubicBezTo>
                  <a:lnTo>
                    <a:pt x="1288" y="3001"/>
                  </a:lnTo>
                  <a:lnTo>
                    <a:pt x="1340" y="3094"/>
                  </a:lnTo>
                  <a:cubicBezTo>
                    <a:pt x="1400" y="3197"/>
                    <a:pt x="1510" y="3253"/>
                    <a:pt x="1622" y="3253"/>
                  </a:cubicBezTo>
                  <a:cubicBezTo>
                    <a:pt x="1689" y="3253"/>
                    <a:pt x="1757" y="3233"/>
                    <a:pt x="1815" y="3190"/>
                  </a:cubicBezTo>
                  <a:cubicBezTo>
                    <a:pt x="1942" y="3087"/>
                    <a:pt x="1977" y="2901"/>
                    <a:pt x="1894" y="2760"/>
                  </a:cubicBezTo>
                  <a:lnTo>
                    <a:pt x="1515" y="2106"/>
                  </a:lnTo>
                  <a:cubicBezTo>
                    <a:pt x="1951" y="1164"/>
                    <a:pt x="2876" y="630"/>
                    <a:pt x="3828" y="630"/>
                  </a:cubicBezTo>
                  <a:close/>
                  <a:moveTo>
                    <a:pt x="3875" y="1"/>
                  </a:moveTo>
                  <a:cubicBezTo>
                    <a:pt x="2674" y="1"/>
                    <a:pt x="1502" y="680"/>
                    <a:pt x="961" y="1885"/>
                  </a:cubicBezTo>
                  <a:lnTo>
                    <a:pt x="211" y="2319"/>
                  </a:lnTo>
                  <a:cubicBezTo>
                    <a:pt x="63" y="2398"/>
                    <a:pt x="1" y="2574"/>
                    <a:pt x="63" y="2729"/>
                  </a:cubicBezTo>
                  <a:cubicBezTo>
                    <a:pt x="116" y="2854"/>
                    <a:pt x="235" y="2927"/>
                    <a:pt x="360" y="2927"/>
                  </a:cubicBezTo>
                  <a:cubicBezTo>
                    <a:pt x="414" y="2927"/>
                    <a:pt x="470" y="2913"/>
                    <a:pt x="521" y="2884"/>
                  </a:cubicBezTo>
                  <a:lnTo>
                    <a:pt x="710" y="2774"/>
                  </a:lnTo>
                  <a:lnTo>
                    <a:pt x="710" y="2774"/>
                  </a:lnTo>
                  <a:cubicBezTo>
                    <a:pt x="452" y="4682"/>
                    <a:pt x="1936" y="6381"/>
                    <a:pt x="3861" y="6381"/>
                  </a:cubicBezTo>
                  <a:cubicBezTo>
                    <a:pt x="3863" y="6381"/>
                    <a:pt x="3865" y="6381"/>
                    <a:pt x="3867" y="6381"/>
                  </a:cubicBezTo>
                  <a:cubicBezTo>
                    <a:pt x="3977" y="6381"/>
                    <a:pt x="4083" y="6378"/>
                    <a:pt x="4187" y="6367"/>
                  </a:cubicBezTo>
                  <a:lnTo>
                    <a:pt x="4947" y="6805"/>
                  </a:lnTo>
                  <a:cubicBezTo>
                    <a:pt x="4999" y="6836"/>
                    <a:pt x="5054" y="6849"/>
                    <a:pt x="5109" y="6849"/>
                  </a:cubicBezTo>
                  <a:cubicBezTo>
                    <a:pt x="5237" y="6849"/>
                    <a:pt x="5354" y="6774"/>
                    <a:pt x="5405" y="6660"/>
                  </a:cubicBezTo>
                  <a:cubicBezTo>
                    <a:pt x="5471" y="6505"/>
                    <a:pt x="5409" y="6323"/>
                    <a:pt x="5261" y="6240"/>
                  </a:cubicBezTo>
                  <a:lnTo>
                    <a:pt x="5089" y="6140"/>
                  </a:lnTo>
                  <a:cubicBezTo>
                    <a:pt x="6245" y="5662"/>
                    <a:pt x="7013" y="4550"/>
                    <a:pt x="7054" y="3300"/>
                  </a:cubicBezTo>
                  <a:lnTo>
                    <a:pt x="7054" y="3297"/>
                  </a:lnTo>
                  <a:cubicBezTo>
                    <a:pt x="7078" y="2595"/>
                    <a:pt x="6868" y="1903"/>
                    <a:pt x="6455" y="1331"/>
                  </a:cubicBezTo>
                  <a:lnTo>
                    <a:pt x="6455" y="464"/>
                  </a:lnTo>
                  <a:cubicBezTo>
                    <a:pt x="6459" y="285"/>
                    <a:pt x="6321" y="137"/>
                    <a:pt x="6142" y="126"/>
                  </a:cubicBezTo>
                  <a:cubicBezTo>
                    <a:pt x="6140" y="126"/>
                    <a:pt x="6138" y="126"/>
                    <a:pt x="6136" y="126"/>
                  </a:cubicBezTo>
                  <a:cubicBezTo>
                    <a:pt x="5956" y="126"/>
                    <a:pt x="5812" y="270"/>
                    <a:pt x="5812" y="450"/>
                  </a:cubicBezTo>
                  <a:lnTo>
                    <a:pt x="5812" y="663"/>
                  </a:lnTo>
                  <a:cubicBezTo>
                    <a:pt x="5227" y="213"/>
                    <a:pt x="4546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51" name="Google Shape;730;p31">
            <a:extLst>
              <a:ext uri="{FF2B5EF4-FFF2-40B4-BE49-F238E27FC236}">
                <a16:creationId xmlns:a16="http://schemas.microsoft.com/office/drawing/2014/main" id="{B0FA1BF3-4350-A546-AEB0-09817ACEDFB6}"/>
              </a:ext>
            </a:extLst>
          </p:cNvPr>
          <p:cNvSpPr/>
          <p:nvPr/>
        </p:nvSpPr>
        <p:spPr>
          <a:xfrm>
            <a:off x="735596" y="4494480"/>
            <a:ext cx="257572" cy="338304"/>
          </a:xfrm>
          <a:custGeom>
            <a:avLst/>
            <a:gdLst/>
            <a:ahLst/>
            <a:cxnLst/>
            <a:rect l="l" t="t" r="r" b="b"/>
            <a:pathLst>
              <a:path w="16890" h="22025" extrusionOk="0">
                <a:moveTo>
                  <a:pt x="8445" y="706"/>
                </a:moveTo>
                <a:cubicBezTo>
                  <a:pt x="9467" y="1367"/>
                  <a:pt x="10111" y="2475"/>
                  <a:pt x="10177" y="3690"/>
                </a:cubicBezTo>
                <a:cubicBezTo>
                  <a:pt x="10239" y="4905"/>
                  <a:pt x="9715" y="6079"/>
                  <a:pt x="8769" y="6844"/>
                </a:cubicBezTo>
                <a:lnTo>
                  <a:pt x="8769" y="4978"/>
                </a:lnTo>
                <a:lnTo>
                  <a:pt x="9471" y="4627"/>
                </a:lnTo>
                <a:cubicBezTo>
                  <a:pt x="9619" y="4558"/>
                  <a:pt x="9695" y="4386"/>
                  <a:pt x="9643" y="4227"/>
                </a:cubicBezTo>
                <a:cubicBezTo>
                  <a:pt x="9595" y="4093"/>
                  <a:pt x="9469" y="4011"/>
                  <a:pt x="9336" y="4011"/>
                </a:cubicBezTo>
                <a:cubicBezTo>
                  <a:pt x="9288" y="4011"/>
                  <a:pt x="9239" y="4022"/>
                  <a:pt x="9192" y="4045"/>
                </a:cubicBezTo>
                <a:lnTo>
                  <a:pt x="8769" y="4255"/>
                </a:lnTo>
                <a:lnTo>
                  <a:pt x="8769" y="2998"/>
                </a:lnTo>
                <a:cubicBezTo>
                  <a:pt x="8769" y="2818"/>
                  <a:pt x="8626" y="2675"/>
                  <a:pt x="8453" y="2675"/>
                </a:cubicBezTo>
                <a:cubicBezTo>
                  <a:pt x="8438" y="2675"/>
                  <a:pt x="8423" y="2676"/>
                  <a:pt x="8407" y="2678"/>
                </a:cubicBezTo>
                <a:cubicBezTo>
                  <a:pt x="8242" y="2699"/>
                  <a:pt x="8122" y="2843"/>
                  <a:pt x="8125" y="3012"/>
                </a:cubicBezTo>
                <a:lnTo>
                  <a:pt x="8125" y="3367"/>
                </a:lnTo>
                <a:lnTo>
                  <a:pt x="7712" y="3160"/>
                </a:lnTo>
                <a:cubicBezTo>
                  <a:pt x="7663" y="3135"/>
                  <a:pt x="7611" y="3123"/>
                  <a:pt x="7559" y="3123"/>
                </a:cubicBezTo>
                <a:cubicBezTo>
                  <a:pt x="7453" y="3123"/>
                  <a:pt x="7350" y="3173"/>
                  <a:pt x="7285" y="3263"/>
                </a:cubicBezTo>
                <a:cubicBezTo>
                  <a:pt x="7178" y="3425"/>
                  <a:pt x="7237" y="3646"/>
                  <a:pt x="7412" y="3732"/>
                </a:cubicBezTo>
                <a:lnTo>
                  <a:pt x="8125" y="4090"/>
                </a:lnTo>
                <a:lnTo>
                  <a:pt x="8125" y="6844"/>
                </a:lnTo>
                <a:cubicBezTo>
                  <a:pt x="6111" y="5222"/>
                  <a:pt x="6276" y="2107"/>
                  <a:pt x="8445" y="706"/>
                </a:cubicBezTo>
                <a:close/>
                <a:moveTo>
                  <a:pt x="14194" y="5512"/>
                </a:moveTo>
                <a:cubicBezTo>
                  <a:pt x="14885" y="5512"/>
                  <a:pt x="15590" y="5703"/>
                  <a:pt x="16232" y="6114"/>
                </a:cubicBezTo>
                <a:cubicBezTo>
                  <a:pt x="16042" y="7387"/>
                  <a:pt x="15220" y="8479"/>
                  <a:pt x="14049" y="9016"/>
                </a:cubicBezTo>
                <a:cubicBezTo>
                  <a:pt x="13551" y="9241"/>
                  <a:pt x="13016" y="9353"/>
                  <a:pt x="12481" y="9353"/>
                </a:cubicBezTo>
                <a:cubicBezTo>
                  <a:pt x="11898" y="9353"/>
                  <a:pt x="11314" y="9220"/>
                  <a:pt x="10779" y="8954"/>
                </a:cubicBezTo>
                <a:lnTo>
                  <a:pt x="12473" y="8183"/>
                </a:lnTo>
                <a:lnTo>
                  <a:pt x="13092" y="8682"/>
                </a:lnTo>
                <a:cubicBezTo>
                  <a:pt x="13152" y="8731"/>
                  <a:pt x="13224" y="8755"/>
                  <a:pt x="13295" y="8755"/>
                </a:cubicBezTo>
                <a:cubicBezTo>
                  <a:pt x="13389" y="8755"/>
                  <a:pt x="13482" y="8714"/>
                  <a:pt x="13547" y="8634"/>
                </a:cubicBezTo>
                <a:cubicBezTo>
                  <a:pt x="13660" y="8496"/>
                  <a:pt x="13636" y="8293"/>
                  <a:pt x="13499" y="8179"/>
                </a:cubicBezTo>
                <a:lnTo>
                  <a:pt x="13130" y="7883"/>
                </a:lnTo>
                <a:lnTo>
                  <a:pt x="14277" y="7360"/>
                </a:lnTo>
                <a:cubicBezTo>
                  <a:pt x="14438" y="7288"/>
                  <a:pt x="14511" y="7095"/>
                  <a:pt x="14435" y="6933"/>
                </a:cubicBezTo>
                <a:cubicBezTo>
                  <a:pt x="14382" y="6815"/>
                  <a:pt x="14265" y="6745"/>
                  <a:pt x="14143" y="6745"/>
                </a:cubicBezTo>
                <a:cubicBezTo>
                  <a:pt x="14098" y="6745"/>
                  <a:pt x="14052" y="6754"/>
                  <a:pt x="14008" y="6775"/>
                </a:cubicBezTo>
                <a:lnTo>
                  <a:pt x="13674" y="6926"/>
                </a:lnTo>
                <a:lnTo>
                  <a:pt x="13691" y="6451"/>
                </a:lnTo>
                <a:cubicBezTo>
                  <a:pt x="13698" y="6276"/>
                  <a:pt x="13557" y="6124"/>
                  <a:pt x="13378" y="6117"/>
                </a:cubicBezTo>
                <a:cubicBezTo>
                  <a:pt x="13374" y="6117"/>
                  <a:pt x="13370" y="6117"/>
                  <a:pt x="13366" y="6117"/>
                </a:cubicBezTo>
                <a:cubicBezTo>
                  <a:pt x="13195" y="6117"/>
                  <a:pt x="13051" y="6256"/>
                  <a:pt x="13044" y="6430"/>
                </a:cubicBezTo>
                <a:lnTo>
                  <a:pt x="13017" y="7226"/>
                </a:lnTo>
                <a:lnTo>
                  <a:pt x="10514" y="8365"/>
                </a:lnTo>
                <a:cubicBezTo>
                  <a:pt x="10965" y="6601"/>
                  <a:pt x="12541" y="5512"/>
                  <a:pt x="14194" y="5512"/>
                </a:cubicBezTo>
                <a:close/>
                <a:moveTo>
                  <a:pt x="2738" y="5512"/>
                </a:moveTo>
                <a:cubicBezTo>
                  <a:pt x="4390" y="5512"/>
                  <a:pt x="5966" y="6601"/>
                  <a:pt x="6418" y="8365"/>
                </a:cubicBezTo>
                <a:lnTo>
                  <a:pt x="3918" y="7229"/>
                </a:lnTo>
                <a:lnTo>
                  <a:pt x="3887" y="6430"/>
                </a:lnTo>
                <a:cubicBezTo>
                  <a:pt x="3881" y="6256"/>
                  <a:pt x="3739" y="6120"/>
                  <a:pt x="3566" y="6120"/>
                </a:cubicBezTo>
                <a:cubicBezTo>
                  <a:pt x="3562" y="6120"/>
                  <a:pt x="3558" y="6120"/>
                  <a:pt x="3553" y="6121"/>
                </a:cubicBezTo>
                <a:cubicBezTo>
                  <a:pt x="3374" y="6127"/>
                  <a:pt x="3237" y="6276"/>
                  <a:pt x="3244" y="6455"/>
                </a:cubicBezTo>
                <a:lnTo>
                  <a:pt x="3257" y="6926"/>
                </a:lnTo>
                <a:lnTo>
                  <a:pt x="2923" y="6775"/>
                </a:lnTo>
                <a:cubicBezTo>
                  <a:pt x="2880" y="6754"/>
                  <a:pt x="2834" y="6745"/>
                  <a:pt x="2789" y="6745"/>
                </a:cubicBezTo>
                <a:cubicBezTo>
                  <a:pt x="2666" y="6745"/>
                  <a:pt x="2549" y="6815"/>
                  <a:pt x="2497" y="6933"/>
                </a:cubicBezTo>
                <a:cubicBezTo>
                  <a:pt x="2421" y="7095"/>
                  <a:pt x="2493" y="7288"/>
                  <a:pt x="2655" y="7360"/>
                </a:cubicBezTo>
                <a:lnTo>
                  <a:pt x="3801" y="7883"/>
                </a:lnTo>
                <a:lnTo>
                  <a:pt x="3433" y="8179"/>
                </a:lnTo>
                <a:cubicBezTo>
                  <a:pt x="3295" y="8293"/>
                  <a:pt x="3271" y="8496"/>
                  <a:pt x="3385" y="8634"/>
                </a:cubicBezTo>
                <a:cubicBezTo>
                  <a:pt x="3449" y="8714"/>
                  <a:pt x="3542" y="8755"/>
                  <a:pt x="3636" y="8755"/>
                </a:cubicBezTo>
                <a:cubicBezTo>
                  <a:pt x="3708" y="8755"/>
                  <a:pt x="3780" y="8731"/>
                  <a:pt x="3839" y="8682"/>
                </a:cubicBezTo>
                <a:lnTo>
                  <a:pt x="4459" y="8183"/>
                </a:lnTo>
                <a:lnTo>
                  <a:pt x="6152" y="8954"/>
                </a:lnTo>
                <a:cubicBezTo>
                  <a:pt x="5600" y="9231"/>
                  <a:pt x="5021" y="9360"/>
                  <a:pt x="4455" y="9360"/>
                </a:cubicBezTo>
                <a:cubicBezTo>
                  <a:pt x="2655" y="9360"/>
                  <a:pt x="985" y="8060"/>
                  <a:pt x="700" y="6114"/>
                </a:cubicBezTo>
                <a:cubicBezTo>
                  <a:pt x="1341" y="5703"/>
                  <a:pt x="2046" y="5512"/>
                  <a:pt x="2738" y="5512"/>
                </a:cubicBezTo>
                <a:close/>
                <a:moveTo>
                  <a:pt x="13801" y="13119"/>
                </a:moveTo>
                <a:cubicBezTo>
                  <a:pt x="14108" y="13119"/>
                  <a:pt x="14359" y="13369"/>
                  <a:pt x="14363" y="13677"/>
                </a:cubicBezTo>
                <a:lnTo>
                  <a:pt x="14363" y="14279"/>
                </a:lnTo>
                <a:lnTo>
                  <a:pt x="4538" y="14279"/>
                </a:lnTo>
                <a:cubicBezTo>
                  <a:pt x="4535" y="14279"/>
                  <a:pt x="4533" y="14279"/>
                  <a:pt x="4531" y="14279"/>
                </a:cubicBezTo>
                <a:cubicBezTo>
                  <a:pt x="4386" y="14279"/>
                  <a:pt x="4262" y="14378"/>
                  <a:pt x="4228" y="14517"/>
                </a:cubicBezTo>
                <a:cubicBezTo>
                  <a:pt x="4183" y="14709"/>
                  <a:pt x="4342" y="14881"/>
                  <a:pt x="4541" y="14881"/>
                </a:cubicBezTo>
                <a:lnTo>
                  <a:pt x="13437" y="14881"/>
                </a:lnTo>
                <a:lnTo>
                  <a:pt x="12641" y="20045"/>
                </a:lnTo>
                <a:lnTo>
                  <a:pt x="11595" y="20045"/>
                </a:lnTo>
                <a:cubicBezTo>
                  <a:pt x="11430" y="20045"/>
                  <a:pt x="11289" y="20166"/>
                  <a:pt x="11264" y="20327"/>
                </a:cubicBezTo>
                <a:cubicBezTo>
                  <a:pt x="11240" y="20520"/>
                  <a:pt x="11388" y="20692"/>
                  <a:pt x="11585" y="20692"/>
                </a:cubicBezTo>
                <a:lnTo>
                  <a:pt x="12125" y="20692"/>
                </a:lnTo>
                <a:lnTo>
                  <a:pt x="12125" y="21381"/>
                </a:lnTo>
                <a:lnTo>
                  <a:pt x="4765" y="21381"/>
                </a:lnTo>
                <a:lnTo>
                  <a:pt x="4765" y="20692"/>
                </a:lnTo>
                <a:lnTo>
                  <a:pt x="10118" y="20692"/>
                </a:lnTo>
                <a:cubicBezTo>
                  <a:pt x="10287" y="20692"/>
                  <a:pt x="10428" y="20572"/>
                  <a:pt x="10452" y="20410"/>
                </a:cubicBezTo>
                <a:cubicBezTo>
                  <a:pt x="10476" y="20217"/>
                  <a:pt x="10325" y="20045"/>
                  <a:pt x="10132" y="20045"/>
                </a:cubicBezTo>
                <a:lnTo>
                  <a:pt x="4287" y="20045"/>
                </a:lnTo>
                <a:lnTo>
                  <a:pt x="3436" y="14513"/>
                </a:lnTo>
                <a:cubicBezTo>
                  <a:pt x="3436" y="14510"/>
                  <a:pt x="3436" y="14506"/>
                  <a:pt x="3436" y="14503"/>
                </a:cubicBezTo>
                <a:cubicBezTo>
                  <a:pt x="3436" y="14499"/>
                  <a:pt x="3433" y="14493"/>
                  <a:pt x="3433" y="14486"/>
                </a:cubicBezTo>
                <a:cubicBezTo>
                  <a:pt x="3433" y="14482"/>
                  <a:pt x="3430" y="14475"/>
                  <a:pt x="3430" y="14472"/>
                </a:cubicBezTo>
                <a:cubicBezTo>
                  <a:pt x="3426" y="14468"/>
                  <a:pt x="3426" y="14462"/>
                  <a:pt x="3423" y="14455"/>
                </a:cubicBezTo>
                <a:lnTo>
                  <a:pt x="3419" y="14441"/>
                </a:lnTo>
                <a:lnTo>
                  <a:pt x="3412" y="14427"/>
                </a:lnTo>
                <a:lnTo>
                  <a:pt x="3405" y="14413"/>
                </a:lnTo>
                <a:lnTo>
                  <a:pt x="3399" y="14400"/>
                </a:lnTo>
                <a:cubicBezTo>
                  <a:pt x="3395" y="14396"/>
                  <a:pt x="3392" y="14389"/>
                  <a:pt x="3388" y="14386"/>
                </a:cubicBezTo>
                <a:lnTo>
                  <a:pt x="3381" y="14375"/>
                </a:lnTo>
                <a:cubicBezTo>
                  <a:pt x="3378" y="14369"/>
                  <a:pt x="3374" y="14365"/>
                  <a:pt x="3371" y="14358"/>
                </a:cubicBezTo>
                <a:lnTo>
                  <a:pt x="3364" y="14348"/>
                </a:lnTo>
                <a:cubicBezTo>
                  <a:pt x="3357" y="14344"/>
                  <a:pt x="3354" y="14341"/>
                  <a:pt x="3350" y="14334"/>
                </a:cubicBezTo>
                <a:lnTo>
                  <a:pt x="3340" y="14327"/>
                </a:lnTo>
                <a:cubicBezTo>
                  <a:pt x="3337" y="14324"/>
                  <a:pt x="3333" y="14317"/>
                  <a:pt x="3326" y="14314"/>
                </a:cubicBezTo>
                <a:lnTo>
                  <a:pt x="3316" y="14307"/>
                </a:lnTo>
                <a:cubicBezTo>
                  <a:pt x="3312" y="14303"/>
                  <a:pt x="3309" y="14300"/>
                  <a:pt x="3302" y="14296"/>
                </a:cubicBezTo>
                <a:lnTo>
                  <a:pt x="3292" y="14286"/>
                </a:lnTo>
                <a:lnTo>
                  <a:pt x="3278" y="14279"/>
                </a:lnTo>
                <a:lnTo>
                  <a:pt x="3264" y="14272"/>
                </a:lnTo>
                <a:lnTo>
                  <a:pt x="3251" y="14265"/>
                </a:lnTo>
                <a:lnTo>
                  <a:pt x="3237" y="14258"/>
                </a:lnTo>
                <a:lnTo>
                  <a:pt x="3220" y="14255"/>
                </a:lnTo>
                <a:lnTo>
                  <a:pt x="3206" y="14248"/>
                </a:lnTo>
                <a:lnTo>
                  <a:pt x="3189" y="14245"/>
                </a:lnTo>
                <a:lnTo>
                  <a:pt x="3175" y="14241"/>
                </a:lnTo>
                <a:lnTo>
                  <a:pt x="2531" y="14241"/>
                </a:lnTo>
                <a:lnTo>
                  <a:pt x="2531" y="13687"/>
                </a:lnTo>
                <a:cubicBezTo>
                  <a:pt x="2531" y="13374"/>
                  <a:pt x="2786" y="13119"/>
                  <a:pt x="3099" y="13119"/>
                </a:cubicBezTo>
                <a:lnTo>
                  <a:pt x="13795" y="13119"/>
                </a:lnTo>
                <a:cubicBezTo>
                  <a:pt x="13797" y="13119"/>
                  <a:pt x="13799" y="13119"/>
                  <a:pt x="13801" y="13119"/>
                </a:cubicBezTo>
                <a:close/>
                <a:moveTo>
                  <a:pt x="8445" y="1"/>
                </a:moveTo>
                <a:cubicBezTo>
                  <a:pt x="8389" y="1"/>
                  <a:pt x="8333" y="16"/>
                  <a:pt x="8283" y="45"/>
                </a:cubicBezTo>
                <a:cubicBezTo>
                  <a:pt x="6937" y="819"/>
                  <a:pt x="6097" y="2241"/>
                  <a:pt x="6066" y="3794"/>
                </a:cubicBezTo>
                <a:cubicBezTo>
                  <a:pt x="6032" y="5346"/>
                  <a:pt x="6813" y="6802"/>
                  <a:pt x="8122" y="7632"/>
                </a:cubicBezTo>
                <a:lnTo>
                  <a:pt x="8122" y="9146"/>
                </a:lnTo>
                <a:lnTo>
                  <a:pt x="7123" y="8692"/>
                </a:lnTo>
                <a:cubicBezTo>
                  <a:pt x="6906" y="7153"/>
                  <a:pt x="5905" y="5838"/>
                  <a:pt x="4479" y="5226"/>
                </a:cubicBezTo>
                <a:cubicBezTo>
                  <a:pt x="3917" y="4984"/>
                  <a:pt x="3320" y="4865"/>
                  <a:pt x="2727" y="4865"/>
                </a:cubicBezTo>
                <a:cubicBezTo>
                  <a:pt x="1817" y="4865"/>
                  <a:pt x="914" y="5144"/>
                  <a:pt x="149" y="5690"/>
                </a:cubicBezTo>
                <a:cubicBezTo>
                  <a:pt x="53" y="5759"/>
                  <a:pt x="1" y="5869"/>
                  <a:pt x="15" y="5986"/>
                </a:cubicBezTo>
                <a:cubicBezTo>
                  <a:pt x="163" y="7529"/>
                  <a:pt x="1109" y="8881"/>
                  <a:pt x="2507" y="9556"/>
                </a:cubicBezTo>
                <a:cubicBezTo>
                  <a:pt x="3118" y="9850"/>
                  <a:pt x="3777" y="9995"/>
                  <a:pt x="4434" y="9995"/>
                </a:cubicBezTo>
                <a:cubicBezTo>
                  <a:pt x="5280" y="9995"/>
                  <a:pt x="6122" y="9754"/>
                  <a:pt x="6855" y="9277"/>
                </a:cubicBezTo>
                <a:lnTo>
                  <a:pt x="8125" y="9856"/>
                </a:lnTo>
                <a:lnTo>
                  <a:pt x="8125" y="12472"/>
                </a:lnTo>
                <a:lnTo>
                  <a:pt x="3099" y="12472"/>
                </a:lnTo>
                <a:cubicBezTo>
                  <a:pt x="2428" y="12472"/>
                  <a:pt x="1884" y="13016"/>
                  <a:pt x="1884" y="13687"/>
                </a:cubicBezTo>
                <a:lnTo>
                  <a:pt x="1884" y="14558"/>
                </a:lnTo>
                <a:cubicBezTo>
                  <a:pt x="1884" y="14737"/>
                  <a:pt x="2028" y="14881"/>
                  <a:pt x="2207" y="14881"/>
                </a:cubicBezTo>
                <a:lnTo>
                  <a:pt x="2824" y="14881"/>
                </a:lnTo>
                <a:lnTo>
                  <a:pt x="3677" y="20417"/>
                </a:lnTo>
                <a:cubicBezTo>
                  <a:pt x="3701" y="20575"/>
                  <a:pt x="3836" y="20689"/>
                  <a:pt x="3994" y="20689"/>
                </a:cubicBezTo>
                <a:lnTo>
                  <a:pt x="4125" y="20689"/>
                </a:lnTo>
                <a:lnTo>
                  <a:pt x="4125" y="21701"/>
                </a:lnTo>
                <a:cubicBezTo>
                  <a:pt x="4125" y="21880"/>
                  <a:pt x="4269" y="22024"/>
                  <a:pt x="4448" y="22024"/>
                </a:cubicBezTo>
                <a:lnTo>
                  <a:pt x="12452" y="22024"/>
                </a:lnTo>
                <a:cubicBezTo>
                  <a:pt x="12628" y="22024"/>
                  <a:pt x="12772" y="21880"/>
                  <a:pt x="12772" y="21701"/>
                </a:cubicBezTo>
                <a:lnTo>
                  <a:pt x="12772" y="20689"/>
                </a:lnTo>
                <a:lnTo>
                  <a:pt x="12896" y="20689"/>
                </a:lnTo>
                <a:cubicBezTo>
                  <a:pt x="13058" y="20689"/>
                  <a:pt x="13192" y="20575"/>
                  <a:pt x="13216" y="20417"/>
                </a:cubicBezTo>
                <a:lnTo>
                  <a:pt x="14067" y="14881"/>
                </a:lnTo>
                <a:lnTo>
                  <a:pt x="14690" y="14881"/>
                </a:lnTo>
                <a:cubicBezTo>
                  <a:pt x="14865" y="14881"/>
                  <a:pt x="15010" y="14737"/>
                  <a:pt x="15010" y="14558"/>
                </a:cubicBezTo>
                <a:lnTo>
                  <a:pt x="15010" y="13687"/>
                </a:lnTo>
                <a:cubicBezTo>
                  <a:pt x="15010" y="13016"/>
                  <a:pt x="14466" y="12472"/>
                  <a:pt x="13798" y="12472"/>
                </a:cubicBezTo>
                <a:lnTo>
                  <a:pt x="8769" y="12472"/>
                </a:lnTo>
                <a:lnTo>
                  <a:pt x="8769" y="9876"/>
                </a:lnTo>
                <a:lnTo>
                  <a:pt x="10035" y="9301"/>
                </a:lnTo>
                <a:cubicBezTo>
                  <a:pt x="10771" y="9775"/>
                  <a:pt x="11614" y="10015"/>
                  <a:pt x="12462" y="10015"/>
                </a:cubicBezTo>
                <a:cubicBezTo>
                  <a:pt x="13086" y="10015"/>
                  <a:pt x="13713" y="9884"/>
                  <a:pt x="14301" y="9622"/>
                </a:cubicBezTo>
                <a:cubicBezTo>
                  <a:pt x="15736" y="8971"/>
                  <a:pt x="16721" y="7604"/>
                  <a:pt x="16879" y="6035"/>
                </a:cubicBezTo>
                <a:cubicBezTo>
                  <a:pt x="16889" y="5921"/>
                  <a:pt x="16838" y="5807"/>
                  <a:pt x="16745" y="5742"/>
                </a:cubicBezTo>
                <a:cubicBezTo>
                  <a:pt x="15977" y="5201"/>
                  <a:pt x="15074" y="4925"/>
                  <a:pt x="14165" y="4925"/>
                </a:cubicBezTo>
                <a:cubicBezTo>
                  <a:pt x="13540" y="4925"/>
                  <a:pt x="12913" y="5055"/>
                  <a:pt x="12325" y="5319"/>
                </a:cubicBezTo>
                <a:cubicBezTo>
                  <a:pt x="10948" y="5942"/>
                  <a:pt x="9987" y="7222"/>
                  <a:pt x="9770" y="8720"/>
                </a:cubicBezTo>
                <a:lnTo>
                  <a:pt x="8769" y="9171"/>
                </a:lnTo>
                <a:lnTo>
                  <a:pt x="8769" y="7632"/>
                </a:lnTo>
                <a:cubicBezTo>
                  <a:pt x="10080" y="6802"/>
                  <a:pt x="10858" y="5346"/>
                  <a:pt x="10827" y="3794"/>
                </a:cubicBezTo>
                <a:cubicBezTo>
                  <a:pt x="10793" y="2241"/>
                  <a:pt x="9949" y="819"/>
                  <a:pt x="8607" y="45"/>
                </a:cubicBezTo>
                <a:cubicBezTo>
                  <a:pt x="8557" y="16"/>
                  <a:pt x="8501" y="1"/>
                  <a:pt x="84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Google Shape;809;p34">
            <a:extLst>
              <a:ext uri="{FF2B5EF4-FFF2-40B4-BE49-F238E27FC236}">
                <a16:creationId xmlns:a16="http://schemas.microsoft.com/office/drawing/2014/main" id="{C39F15A7-6ADF-774C-8F88-4F4C2A3EE0EF}"/>
              </a:ext>
            </a:extLst>
          </p:cNvPr>
          <p:cNvSpPr txBox="1">
            <a:spLocks/>
          </p:cNvSpPr>
          <p:nvPr/>
        </p:nvSpPr>
        <p:spPr>
          <a:xfrm>
            <a:off x="1203578" y="1200395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veat Brush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Đánh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dấu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những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từ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ngữ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,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câu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văn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quan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trọng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57A3A3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veat Brush"/>
            </a:endParaRPr>
          </a:p>
        </p:txBody>
      </p:sp>
      <p:sp>
        <p:nvSpPr>
          <p:cNvPr id="53" name="Google Shape;809;p34">
            <a:extLst>
              <a:ext uri="{FF2B5EF4-FFF2-40B4-BE49-F238E27FC236}">
                <a16:creationId xmlns:a16="http://schemas.microsoft.com/office/drawing/2014/main" id="{0CEFCD8D-A7B9-2540-A707-E4FCA016F976}"/>
              </a:ext>
            </a:extLst>
          </p:cNvPr>
          <p:cNvSpPr txBox="1">
            <a:spLocks/>
          </p:cNvSpPr>
          <p:nvPr/>
        </p:nvSpPr>
        <p:spPr>
          <a:xfrm>
            <a:off x="1602177" y="1707694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veat Brush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Câu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văn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giới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thiệu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trải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nghiệm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veat Brush"/>
            </a:endParaRPr>
          </a:p>
        </p:txBody>
      </p:sp>
      <p:sp>
        <p:nvSpPr>
          <p:cNvPr id="54" name="Google Shape;809;p34">
            <a:extLst>
              <a:ext uri="{FF2B5EF4-FFF2-40B4-BE49-F238E27FC236}">
                <a16:creationId xmlns:a16="http://schemas.microsoft.com/office/drawing/2014/main" id="{BAA6A485-0B05-5C4F-B2DD-80D47666D245}"/>
              </a:ext>
            </a:extLst>
          </p:cNvPr>
          <p:cNvSpPr txBox="1">
            <a:spLocks/>
          </p:cNvSpPr>
          <p:nvPr/>
        </p:nvSpPr>
        <p:spPr>
          <a:xfrm>
            <a:off x="1602176" y="2208868"/>
            <a:ext cx="7008435" cy="101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veat Brush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ngữ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giới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thiệu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thời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gian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không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gian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vật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câu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chuyện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veat Brush"/>
            </a:endParaRPr>
          </a:p>
        </p:txBody>
      </p:sp>
      <p:sp>
        <p:nvSpPr>
          <p:cNvPr id="55" name="Google Shape;809;p34">
            <a:extLst>
              <a:ext uri="{FF2B5EF4-FFF2-40B4-BE49-F238E27FC236}">
                <a16:creationId xmlns:a16="http://schemas.microsoft.com/office/drawing/2014/main" id="{7FE05B0A-A9F5-3142-AD35-745D0C2FEF96}"/>
              </a:ext>
            </a:extLst>
          </p:cNvPr>
          <p:cNvSpPr txBox="1">
            <a:spLocks/>
          </p:cNvSpPr>
          <p:nvPr/>
        </p:nvSpPr>
        <p:spPr>
          <a:xfrm>
            <a:off x="1631137" y="3182599"/>
            <a:ext cx="72666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veat Brush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ngữ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thể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hiện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xúc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trước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việc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kể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veat Brush"/>
            </a:endParaRPr>
          </a:p>
        </p:txBody>
      </p:sp>
      <p:sp>
        <p:nvSpPr>
          <p:cNvPr id="56" name="Google Shape;809;p34">
            <a:extLst>
              <a:ext uri="{FF2B5EF4-FFF2-40B4-BE49-F238E27FC236}">
                <a16:creationId xmlns:a16="http://schemas.microsoft.com/office/drawing/2014/main" id="{43328312-5414-3346-949F-73228082049F}"/>
              </a:ext>
            </a:extLst>
          </p:cNvPr>
          <p:cNvSpPr txBox="1">
            <a:spLocks/>
          </p:cNvSpPr>
          <p:nvPr/>
        </p:nvSpPr>
        <p:spPr>
          <a:xfrm>
            <a:off x="1631137" y="3755299"/>
            <a:ext cx="72666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veat Brush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câu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văn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bày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diễn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biến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câu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chuyện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veat Brush"/>
            </a:endParaRPr>
          </a:p>
        </p:txBody>
      </p:sp>
      <p:sp>
        <p:nvSpPr>
          <p:cNvPr id="57" name="Google Shape;809;p34">
            <a:extLst>
              <a:ext uri="{FF2B5EF4-FFF2-40B4-BE49-F238E27FC236}">
                <a16:creationId xmlns:a16="http://schemas.microsoft.com/office/drawing/2014/main" id="{FF2B52AA-64BE-DC43-BD2E-662E2280859E}"/>
              </a:ext>
            </a:extLst>
          </p:cNvPr>
          <p:cNvSpPr txBox="1">
            <a:spLocks/>
          </p:cNvSpPr>
          <p:nvPr/>
        </p:nvSpPr>
        <p:spPr>
          <a:xfrm>
            <a:off x="1300296" y="4327926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veat Brush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Ghi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ngắn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gọn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ra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giấy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1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số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ý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quan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trọng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57A3A3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veat Brush"/>
            </a:endParaRPr>
          </a:p>
        </p:txBody>
      </p:sp>
    </p:spTree>
    <p:extLst>
      <p:ext uri="{BB962C8B-B14F-4D97-AF65-F5344CB8AC3E}">
        <p14:creationId xmlns:p14="http://schemas.microsoft.com/office/powerpoint/2010/main" val="40409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" grpId="0"/>
      <p:bldP spid="821" grpId="0" animBg="1"/>
      <p:bldP spid="822" grpId="0" animBg="1"/>
      <p:bldP spid="823" grpId="0" animBg="1"/>
      <p:bldP spid="826" grpId="0" animBg="1"/>
      <p:bldP spid="46" grpId="0" animBg="1"/>
      <p:bldP spid="47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0" name="Google Shape;820;p34"/>
          <p:cNvCxnSpPr>
            <a:cxnSpLocks/>
          </p:cNvCxnSpPr>
          <p:nvPr/>
        </p:nvCxnSpPr>
        <p:spPr>
          <a:xfrm>
            <a:off x="1529997" y="1388441"/>
            <a:ext cx="556683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1" name="Google Shape;821;p34"/>
          <p:cNvSpPr/>
          <p:nvPr/>
        </p:nvSpPr>
        <p:spPr>
          <a:xfrm rot="5400000">
            <a:off x="1247450" y="194138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" name="Google Shape;822;p34"/>
          <p:cNvSpPr/>
          <p:nvPr/>
        </p:nvSpPr>
        <p:spPr>
          <a:xfrm rot="10800000">
            <a:off x="1203579" y="239143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" name="Google Shape;823;p34"/>
          <p:cNvSpPr/>
          <p:nvPr/>
        </p:nvSpPr>
        <p:spPr>
          <a:xfrm rot="-5400000">
            <a:off x="1247450" y="334066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4" name="Google Shape;824;p34"/>
          <p:cNvSpPr/>
          <p:nvPr/>
        </p:nvSpPr>
        <p:spPr>
          <a:xfrm rot="-5400000">
            <a:off x="5887852" y="334066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6" name="Google Shape;826;p34"/>
          <p:cNvSpPr/>
          <p:nvPr/>
        </p:nvSpPr>
        <p:spPr>
          <a:xfrm rot="10800000" flipH="1">
            <a:off x="1223564" y="3949762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725;p31">
            <a:extLst>
              <a:ext uri="{FF2B5EF4-FFF2-40B4-BE49-F238E27FC236}">
                <a16:creationId xmlns:a16="http://schemas.microsoft.com/office/drawing/2014/main" id="{CD347560-FB6A-CF4C-A094-6791482F7579}"/>
              </a:ext>
            </a:extLst>
          </p:cNvPr>
          <p:cNvSpPr/>
          <p:nvPr/>
        </p:nvSpPr>
        <p:spPr>
          <a:xfrm>
            <a:off x="735596" y="354105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726;p31">
            <a:extLst>
              <a:ext uri="{FF2B5EF4-FFF2-40B4-BE49-F238E27FC236}">
                <a16:creationId xmlns:a16="http://schemas.microsoft.com/office/drawing/2014/main" id="{F1C532B0-80F2-3341-A011-FD3C69BA38A1}"/>
              </a:ext>
            </a:extLst>
          </p:cNvPr>
          <p:cNvSpPr/>
          <p:nvPr/>
        </p:nvSpPr>
        <p:spPr>
          <a:xfrm>
            <a:off x="682896" y="1724831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oogle Shape;727;p31">
            <a:extLst>
              <a:ext uri="{FF2B5EF4-FFF2-40B4-BE49-F238E27FC236}">
                <a16:creationId xmlns:a16="http://schemas.microsoft.com/office/drawing/2014/main" id="{34ACCFF3-7C2B-EE43-9AC5-849A852B5703}"/>
              </a:ext>
            </a:extLst>
          </p:cNvPr>
          <p:cNvGrpSpPr/>
          <p:nvPr/>
        </p:nvGrpSpPr>
        <p:grpSpPr>
          <a:xfrm>
            <a:off x="898150" y="438767"/>
            <a:ext cx="262239" cy="338320"/>
            <a:chOff x="2537975" y="1753850"/>
            <a:chExt cx="429900" cy="551100"/>
          </a:xfrm>
        </p:grpSpPr>
        <p:sp>
          <p:nvSpPr>
            <p:cNvPr id="49" name="Google Shape;728;p31">
              <a:extLst>
                <a:ext uri="{FF2B5EF4-FFF2-40B4-BE49-F238E27FC236}">
                  <a16:creationId xmlns:a16="http://schemas.microsoft.com/office/drawing/2014/main" id="{BDEC437F-B260-4443-8FAC-8ADFBD029437}"/>
                </a:ext>
              </a:extLst>
            </p:cNvPr>
            <p:cNvSpPr/>
            <p:nvPr/>
          </p:nvSpPr>
          <p:spPr>
            <a:xfrm>
              <a:off x="2537975" y="1753850"/>
              <a:ext cx="429900" cy="551100"/>
            </a:xfrm>
            <a:custGeom>
              <a:avLst/>
              <a:gdLst/>
              <a:ahLst/>
              <a:cxnLst/>
              <a:rect l="l" t="t" r="r" b="b"/>
              <a:pathLst>
                <a:path w="17196" h="22044" extrusionOk="0">
                  <a:moveTo>
                    <a:pt x="6641" y="615"/>
                  </a:moveTo>
                  <a:cubicBezTo>
                    <a:pt x="7533" y="615"/>
                    <a:pt x="8256" y="1348"/>
                    <a:pt x="8256" y="2250"/>
                  </a:cubicBezTo>
                  <a:lnTo>
                    <a:pt x="8256" y="3885"/>
                  </a:lnTo>
                  <a:lnTo>
                    <a:pt x="5030" y="3885"/>
                  </a:lnTo>
                  <a:lnTo>
                    <a:pt x="5030" y="2250"/>
                  </a:lnTo>
                  <a:cubicBezTo>
                    <a:pt x="5030" y="1348"/>
                    <a:pt x="5753" y="615"/>
                    <a:pt x="6641" y="615"/>
                  </a:cubicBezTo>
                  <a:close/>
                  <a:moveTo>
                    <a:pt x="10559" y="656"/>
                  </a:moveTo>
                  <a:cubicBezTo>
                    <a:pt x="10593" y="656"/>
                    <a:pt x="10627" y="657"/>
                    <a:pt x="10662" y="659"/>
                  </a:cubicBezTo>
                  <a:cubicBezTo>
                    <a:pt x="11515" y="715"/>
                    <a:pt x="12173" y="1444"/>
                    <a:pt x="12173" y="2302"/>
                  </a:cubicBezTo>
                  <a:lnTo>
                    <a:pt x="12173" y="3888"/>
                  </a:lnTo>
                  <a:lnTo>
                    <a:pt x="8944" y="3888"/>
                  </a:lnTo>
                  <a:lnTo>
                    <a:pt x="8944" y="2274"/>
                  </a:lnTo>
                  <a:lnTo>
                    <a:pt x="8944" y="2271"/>
                  </a:lnTo>
                  <a:cubicBezTo>
                    <a:pt x="8944" y="1376"/>
                    <a:pt x="9675" y="656"/>
                    <a:pt x="10559" y="656"/>
                  </a:cubicBezTo>
                  <a:close/>
                  <a:moveTo>
                    <a:pt x="12173" y="4532"/>
                  </a:moveTo>
                  <a:lnTo>
                    <a:pt x="12173" y="18474"/>
                  </a:lnTo>
                  <a:lnTo>
                    <a:pt x="10600" y="18474"/>
                  </a:lnTo>
                  <a:cubicBezTo>
                    <a:pt x="10598" y="18474"/>
                    <a:pt x="10595" y="18474"/>
                    <a:pt x="10593" y="18474"/>
                  </a:cubicBezTo>
                  <a:cubicBezTo>
                    <a:pt x="10417" y="18474"/>
                    <a:pt x="10273" y="18610"/>
                    <a:pt x="10262" y="18787"/>
                  </a:cubicBezTo>
                  <a:cubicBezTo>
                    <a:pt x="10256" y="18970"/>
                    <a:pt x="10404" y="19118"/>
                    <a:pt x="10583" y="19118"/>
                  </a:cubicBezTo>
                  <a:lnTo>
                    <a:pt x="12207" y="19118"/>
                  </a:lnTo>
                  <a:lnTo>
                    <a:pt x="12572" y="21290"/>
                  </a:lnTo>
                  <a:lnTo>
                    <a:pt x="12583" y="21355"/>
                  </a:lnTo>
                  <a:lnTo>
                    <a:pt x="730" y="21355"/>
                  </a:lnTo>
                  <a:lnTo>
                    <a:pt x="1102" y="19118"/>
                  </a:lnTo>
                  <a:lnTo>
                    <a:pt x="8768" y="19118"/>
                  </a:lnTo>
                  <a:cubicBezTo>
                    <a:pt x="8771" y="19118"/>
                    <a:pt x="8773" y="19118"/>
                    <a:pt x="8775" y="19118"/>
                  </a:cubicBezTo>
                  <a:cubicBezTo>
                    <a:pt x="8951" y="19118"/>
                    <a:pt x="9096" y="18981"/>
                    <a:pt x="9106" y="18804"/>
                  </a:cubicBezTo>
                  <a:cubicBezTo>
                    <a:pt x="9113" y="18622"/>
                    <a:pt x="8965" y="18474"/>
                    <a:pt x="8786" y="18474"/>
                  </a:cubicBezTo>
                  <a:lnTo>
                    <a:pt x="1157" y="18474"/>
                  </a:lnTo>
                  <a:lnTo>
                    <a:pt x="1157" y="4532"/>
                  </a:lnTo>
                  <a:lnTo>
                    <a:pt x="4383" y="4532"/>
                  </a:lnTo>
                  <a:lnTo>
                    <a:pt x="4383" y="6136"/>
                  </a:lnTo>
                  <a:cubicBezTo>
                    <a:pt x="4379" y="6305"/>
                    <a:pt x="4500" y="6450"/>
                    <a:pt x="4665" y="6474"/>
                  </a:cubicBezTo>
                  <a:cubicBezTo>
                    <a:pt x="4677" y="6475"/>
                    <a:pt x="4689" y="6476"/>
                    <a:pt x="4701" y="6476"/>
                  </a:cubicBezTo>
                  <a:cubicBezTo>
                    <a:pt x="4881" y="6476"/>
                    <a:pt x="5030" y="6331"/>
                    <a:pt x="5030" y="6147"/>
                  </a:cubicBezTo>
                  <a:lnTo>
                    <a:pt x="5030" y="4532"/>
                  </a:lnTo>
                  <a:lnTo>
                    <a:pt x="8256" y="4532"/>
                  </a:lnTo>
                  <a:lnTo>
                    <a:pt x="8256" y="6136"/>
                  </a:lnTo>
                  <a:cubicBezTo>
                    <a:pt x="8252" y="6305"/>
                    <a:pt x="8373" y="6450"/>
                    <a:pt x="8538" y="6474"/>
                  </a:cubicBezTo>
                  <a:cubicBezTo>
                    <a:pt x="8550" y="6475"/>
                    <a:pt x="8562" y="6476"/>
                    <a:pt x="8574" y="6476"/>
                  </a:cubicBezTo>
                  <a:cubicBezTo>
                    <a:pt x="8754" y="6476"/>
                    <a:pt x="8903" y="6331"/>
                    <a:pt x="8903" y="6147"/>
                  </a:cubicBezTo>
                  <a:lnTo>
                    <a:pt x="8903" y="4532"/>
                  </a:lnTo>
                  <a:close/>
                  <a:moveTo>
                    <a:pt x="16046" y="4532"/>
                  </a:moveTo>
                  <a:lnTo>
                    <a:pt x="16046" y="18794"/>
                  </a:lnTo>
                  <a:cubicBezTo>
                    <a:pt x="16042" y="18811"/>
                    <a:pt x="16046" y="18828"/>
                    <a:pt x="16049" y="18849"/>
                  </a:cubicBezTo>
                  <a:lnTo>
                    <a:pt x="16466" y="21355"/>
                  </a:lnTo>
                  <a:lnTo>
                    <a:pt x="13275" y="21355"/>
                  </a:lnTo>
                  <a:lnTo>
                    <a:pt x="12903" y="19118"/>
                  </a:lnTo>
                  <a:lnTo>
                    <a:pt x="14600" y="19118"/>
                  </a:lnTo>
                  <a:cubicBezTo>
                    <a:pt x="14602" y="19118"/>
                    <a:pt x="14604" y="19118"/>
                    <a:pt x="14606" y="19118"/>
                  </a:cubicBezTo>
                  <a:cubicBezTo>
                    <a:pt x="14782" y="19118"/>
                    <a:pt x="14927" y="18981"/>
                    <a:pt x="14937" y="18804"/>
                  </a:cubicBezTo>
                  <a:cubicBezTo>
                    <a:pt x="14941" y="18622"/>
                    <a:pt x="14796" y="18474"/>
                    <a:pt x="14614" y="18474"/>
                  </a:cubicBezTo>
                  <a:lnTo>
                    <a:pt x="12817" y="18474"/>
                  </a:lnTo>
                  <a:lnTo>
                    <a:pt x="12817" y="4532"/>
                  </a:lnTo>
                  <a:close/>
                  <a:moveTo>
                    <a:pt x="6659" y="0"/>
                  </a:moveTo>
                  <a:cubicBezTo>
                    <a:pt x="6592" y="0"/>
                    <a:pt x="6525" y="3"/>
                    <a:pt x="6459" y="9"/>
                  </a:cubicBezTo>
                  <a:cubicBezTo>
                    <a:pt x="5278" y="109"/>
                    <a:pt x="4383" y="1121"/>
                    <a:pt x="4383" y="2308"/>
                  </a:cubicBezTo>
                  <a:lnTo>
                    <a:pt x="4383" y="3885"/>
                  </a:lnTo>
                  <a:lnTo>
                    <a:pt x="796" y="3885"/>
                  </a:lnTo>
                  <a:cubicBezTo>
                    <a:pt x="613" y="3885"/>
                    <a:pt x="465" y="4033"/>
                    <a:pt x="465" y="4215"/>
                  </a:cubicBezTo>
                  <a:lnTo>
                    <a:pt x="465" y="18746"/>
                  </a:lnTo>
                  <a:lnTo>
                    <a:pt x="14" y="21634"/>
                  </a:lnTo>
                  <a:cubicBezTo>
                    <a:pt x="1" y="21730"/>
                    <a:pt x="28" y="21827"/>
                    <a:pt x="90" y="21902"/>
                  </a:cubicBezTo>
                  <a:cubicBezTo>
                    <a:pt x="141" y="21968"/>
                    <a:pt x="220" y="22005"/>
                    <a:pt x="302" y="22005"/>
                  </a:cubicBezTo>
                  <a:cubicBezTo>
                    <a:pt x="315" y="22005"/>
                    <a:pt x="328" y="22004"/>
                    <a:pt x="341" y="22002"/>
                  </a:cubicBezTo>
                  <a:lnTo>
                    <a:pt x="12972" y="22044"/>
                  </a:lnTo>
                  <a:lnTo>
                    <a:pt x="16858" y="22044"/>
                  </a:lnTo>
                  <a:cubicBezTo>
                    <a:pt x="16951" y="22023"/>
                    <a:pt x="17041" y="21971"/>
                    <a:pt x="17106" y="21902"/>
                  </a:cubicBezTo>
                  <a:cubicBezTo>
                    <a:pt x="17171" y="21827"/>
                    <a:pt x="17195" y="21730"/>
                    <a:pt x="17182" y="21634"/>
                  </a:cubicBezTo>
                  <a:lnTo>
                    <a:pt x="16689" y="18746"/>
                  </a:lnTo>
                  <a:lnTo>
                    <a:pt x="16689" y="4215"/>
                  </a:lnTo>
                  <a:cubicBezTo>
                    <a:pt x="16689" y="4033"/>
                    <a:pt x="16541" y="3885"/>
                    <a:pt x="16362" y="3885"/>
                  </a:cubicBezTo>
                  <a:lnTo>
                    <a:pt x="12817" y="3885"/>
                  </a:lnTo>
                  <a:lnTo>
                    <a:pt x="12817" y="2308"/>
                  </a:lnTo>
                  <a:cubicBezTo>
                    <a:pt x="12817" y="1121"/>
                    <a:pt x="11922" y="105"/>
                    <a:pt x="10741" y="9"/>
                  </a:cubicBezTo>
                  <a:cubicBezTo>
                    <a:pt x="10674" y="3"/>
                    <a:pt x="10608" y="0"/>
                    <a:pt x="10542" y="0"/>
                  </a:cubicBezTo>
                  <a:cubicBezTo>
                    <a:pt x="9751" y="0"/>
                    <a:pt x="9013" y="414"/>
                    <a:pt x="8600" y="1097"/>
                  </a:cubicBezTo>
                  <a:cubicBezTo>
                    <a:pt x="8187" y="411"/>
                    <a:pt x="7449" y="0"/>
                    <a:pt x="6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729;p31">
              <a:extLst>
                <a:ext uri="{FF2B5EF4-FFF2-40B4-BE49-F238E27FC236}">
                  <a16:creationId xmlns:a16="http://schemas.microsoft.com/office/drawing/2014/main" id="{168990E8-7EC5-304D-9915-D0B3D67EDDC7}"/>
                </a:ext>
              </a:extLst>
            </p:cNvPr>
            <p:cNvSpPr/>
            <p:nvPr/>
          </p:nvSpPr>
          <p:spPr>
            <a:xfrm>
              <a:off x="2608800" y="1967525"/>
              <a:ext cx="176975" cy="171250"/>
            </a:xfrm>
            <a:custGeom>
              <a:avLst/>
              <a:gdLst/>
              <a:ahLst/>
              <a:cxnLst/>
              <a:rect l="l" t="t" r="r" b="b"/>
              <a:pathLst>
                <a:path w="7079" h="6850" extrusionOk="0">
                  <a:moveTo>
                    <a:pt x="3828" y="630"/>
                  </a:moveTo>
                  <a:cubicBezTo>
                    <a:pt x="4313" y="630"/>
                    <a:pt x="4805" y="769"/>
                    <a:pt x="5244" y="1063"/>
                  </a:cubicBezTo>
                  <a:lnTo>
                    <a:pt x="5147" y="1063"/>
                  </a:lnTo>
                  <a:cubicBezTo>
                    <a:pt x="5145" y="1063"/>
                    <a:pt x="5143" y="1063"/>
                    <a:pt x="5141" y="1063"/>
                  </a:cubicBezTo>
                  <a:cubicBezTo>
                    <a:pt x="4965" y="1063"/>
                    <a:pt x="4820" y="1203"/>
                    <a:pt x="4810" y="1376"/>
                  </a:cubicBezTo>
                  <a:cubicBezTo>
                    <a:pt x="4806" y="1558"/>
                    <a:pt x="4951" y="1710"/>
                    <a:pt x="5133" y="1710"/>
                  </a:cubicBezTo>
                  <a:lnTo>
                    <a:pt x="5901" y="1710"/>
                  </a:lnTo>
                  <a:cubicBezTo>
                    <a:pt x="6614" y="2719"/>
                    <a:pt x="6497" y="4095"/>
                    <a:pt x="5622" y="4973"/>
                  </a:cubicBezTo>
                  <a:cubicBezTo>
                    <a:pt x="5423" y="5169"/>
                    <a:pt x="5192" y="5331"/>
                    <a:pt x="4941" y="5455"/>
                  </a:cubicBezTo>
                  <a:lnTo>
                    <a:pt x="4989" y="5373"/>
                  </a:lnTo>
                  <a:cubicBezTo>
                    <a:pt x="5075" y="5228"/>
                    <a:pt x="5040" y="5046"/>
                    <a:pt x="4910" y="4942"/>
                  </a:cubicBezTo>
                  <a:cubicBezTo>
                    <a:pt x="4851" y="4898"/>
                    <a:pt x="4783" y="4877"/>
                    <a:pt x="4716" y="4877"/>
                  </a:cubicBezTo>
                  <a:cubicBezTo>
                    <a:pt x="4606" y="4877"/>
                    <a:pt x="4498" y="4934"/>
                    <a:pt x="4438" y="5039"/>
                  </a:cubicBezTo>
                  <a:lnTo>
                    <a:pt x="4052" y="5703"/>
                  </a:lnTo>
                  <a:cubicBezTo>
                    <a:pt x="3977" y="5710"/>
                    <a:pt x="3901" y="5713"/>
                    <a:pt x="3822" y="5713"/>
                  </a:cubicBezTo>
                  <a:cubicBezTo>
                    <a:pt x="3820" y="5713"/>
                    <a:pt x="3818" y="5713"/>
                    <a:pt x="3816" y="5713"/>
                  </a:cubicBezTo>
                  <a:cubicBezTo>
                    <a:pt x="2349" y="5713"/>
                    <a:pt x="1185" y="4465"/>
                    <a:pt x="1288" y="3001"/>
                  </a:cubicBezTo>
                  <a:lnTo>
                    <a:pt x="1288" y="3001"/>
                  </a:lnTo>
                  <a:lnTo>
                    <a:pt x="1340" y="3094"/>
                  </a:lnTo>
                  <a:cubicBezTo>
                    <a:pt x="1400" y="3197"/>
                    <a:pt x="1510" y="3253"/>
                    <a:pt x="1622" y="3253"/>
                  </a:cubicBezTo>
                  <a:cubicBezTo>
                    <a:pt x="1689" y="3253"/>
                    <a:pt x="1757" y="3233"/>
                    <a:pt x="1815" y="3190"/>
                  </a:cubicBezTo>
                  <a:cubicBezTo>
                    <a:pt x="1942" y="3087"/>
                    <a:pt x="1977" y="2901"/>
                    <a:pt x="1894" y="2760"/>
                  </a:cubicBezTo>
                  <a:lnTo>
                    <a:pt x="1515" y="2106"/>
                  </a:lnTo>
                  <a:cubicBezTo>
                    <a:pt x="1951" y="1164"/>
                    <a:pt x="2876" y="630"/>
                    <a:pt x="3828" y="630"/>
                  </a:cubicBezTo>
                  <a:close/>
                  <a:moveTo>
                    <a:pt x="3875" y="1"/>
                  </a:moveTo>
                  <a:cubicBezTo>
                    <a:pt x="2674" y="1"/>
                    <a:pt x="1502" y="680"/>
                    <a:pt x="961" y="1885"/>
                  </a:cubicBezTo>
                  <a:lnTo>
                    <a:pt x="211" y="2319"/>
                  </a:lnTo>
                  <a:cubicBezTo>
                    <a:pt x="63" y="2398"/>
                    <a:pt x="1" y="2574"/>
                    <a:pt x="63" y="2729"/>
                  </a:cubicBezTo>
                  <a:cubicBezTo>
                    <a:pt x="116" y="2854"/>
                    <a:pt x="235" y="2927"/>
                    <a:pt x="360" y="2927"/>
                  </a:cubicBezTo>
                  <a:cubicBezTo>
                    <a:pt x="414" y="2927"/>
                    <a:pt x="470" y="2913"/>
                    <a:pt x="521" y="2884"/>
                  </a:cubicBezTo>
                  <a:lnTo>
                    <a:pt x="710" y="2774"/>
                  </a:lnTo>
                  <a:lnTo>
                    <a:pt x="710" y="2774"/>
                  </a:lnTo>
                  <a:cubicBezTo>
                    <a:pt x="452" y="4682"/>
                    <a:pt x="1936" y="6381"/>
                    <a:pt x="3861" y="6381"/>
                  </a:cubicBezTo>
                  <a:cubicBezTo>
                    <a:pt x="3863" y="6381"/>
                    <a:pt x="3865" y="6381"/>
                    <a:pt x="3867" y="6381"/>
                  </a:cubicBezTo>
                  <a:cubicBezTo>
                    <a:pt x="3977" y="6381"/>
                    <a:pt x="4083" y="6378"/>
                    <a:pt x="4187" y="6367"/>
                  </a:cubicBezTo>
                  <a:lnTo>
                    <a:pt x="4947" y="6805"/>
                  </a:lnTo>
                  <a:cubicBezTo>
                    <a:pt x="4999" y="6836"/>
                    <a:pt x="5054" y="6849"/>
                    <a:pt x="5109" y="6849"/>
                  </a:cubicBezTo>
                  <a:cubicBezTo>
                    <a:pt x="5237" y="6849"/>
                    <a:pt x="5354" y="6774"/>
                    <a:pt x="5405" y="6660"/>
                  </a:cubicBezTo>
                  <a:cubicBezTo>
                    <a:pt x="5471" y="6505"/>
                    <a:pt x="5409" y="6323"/>
                    <a:pt x="5261" y="6240"/>
                  </a:cubicBezTo>
                  <a:lnTo>
                    <a:pt x="5089" y="6140"/>
                  </a:lnTo>
                  <a:cubicBezTo>
                    <a:pt x="6245" y="5662"/>
                    <a:pt x="7013" y="4550"/>
                    <a:pt x="7054" y="3300"/>
                  </a:cubicBezTo>
                  <a:lnTo>
                    <a:pt x="7054" y="3297"/>
                  </a:lnTo>
                  <a:cubicBezTo>
                    <a:pt x="7078" y="2595"/>
                    <a:pt x="6868" y="1903"/>
                    <a:pt x="6455" y="1331"/>
                  </a:cubicBezTo>
                  <a:lnTo>
                    <a:pt x="6455" y="464"/>
                  </a:lnTo>
                  <a:cubicBezTo>
                    <a:pt x="6459" y="285"/>
                    <a:pt x="6321" y="137"/>
                    <a:pt x="6142" y="126"/>
                  </a:cubicBezTo>
                  <a:cubicBezTo>
                    <a:pt x="6140" y="126"/>
                    <a:pt x="6138" y="126"/>
                    <a:pt x="6136" y="126"/>
                  </a:cubicBezTo>
                  <a:cubicBezTo>
                    <a:pt x="5956" y="126"/>
                    <a:pt x="5812" y="270"/>
                    <a:pt x="5812" y="450"/>
                  </a:cubicBezTo>
                  <a:lnTo>
                    <a:pt x="5812" y="663"/>
                  </a:lnTo>
                  <a:cubicBezTo>
                    <a:pt x="5227" y="213"/>
                    <a:pt x="4546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Google Shape;730;p31">
            <a:extLst>
              <a:ext uri="{FF2B5EF4-FFF2-40B4-BE49-F238E27FC236}">
                <a16:creationId xmlns:a16="http://schemas.microsoft.com/office/drawing/2014/main" id="{B0FA1BF3-4350-A546-AEB0-09817ACEDFB6}"/>
              </a:ext>
            </a:extLst>
          </p:cNvPr>
          <p:cNvSpPr/>
          <p:nvPr/>
        </p:nvSpPr>
        <p:spPr>
          <a:xfrm>
            <a:off x="832313" y="1864379"/>
            <a:ext cx="257572" cy="338304"/>
          </a:xfrm>
          <a:custGeom>
            <a:avLst/>
            <a:gdLst/>
            <a:ahLst/>
            <a:cxnLst/>
            <a:rect l="l" t="t" r="r" b="b"/>
            <a:pathLst>
              <a:path w="16890" h="22025" extrusionOk="0">
                <a:moveTo>
                  <a:pt x="8445" y="706"/>
                </a:moveTo>
                <a:cubicBezTo>
                  <a:pt x="9467" y="1367"/>
                  <a:pt x="10111" y="2475"/>
                  <a:pt x="10177" y="3690"/>
                </a:cubicBezTo>
                <a:cubicBezTo>
                  <a:pt x="10239" y="4905"/>
                  <a:pt x="9715" y="6079"/>
                  <a:pt x="8769" y="6844"/>
                </a:cubicBezTo>
                <a:lnTo>
                  <a:pt x="8769" y="4978"/>
                </a:lnTo>
                <a:lnTo>
                  <a:pt x="9471" y="4627"/>
                </a:lnTo>
                <a:cubicBezTo>
                  <a:pt x="9619" y="4558"/>
                  <a:pt x="9695" y="4386"/>
                  <a:pt x="9643" y="4227"/>
                </a:cubicBezTo>
                <a:cubicBezTo>
                  <a:pt x="9595" y="4093"/>
                  <a:pt x="9469" y="4011"/>
                  <a:pt x="9336" y="4011"/>
                </a:cubicBezTo>
                <a:cubicBezTo>
                  <a:pt x="9288" y="4011"/>
                  <a:pt x="9239" y="4022"/>
                  <a:pt x="9192" y="4045"/>
                </a:cubicBezTo>
                <a:lnTo>
                  <a:pt x="8769" y="4255"/>
                </a:lnTo>
                <a:lnTo>
                  <a:pt x="8769" y="2998"/>
                </a:lnTo>
                <a:cubicBezTo>
                  <a:pt x="8769" y="2818"/>
                  <a:pt x="8626" y="2675"/>
                  <a:pt x="8453" y="2675"/>
                </a:cubicBezTo>
                <a:cubicBezTo>
                  <a:pt x="8438" y="2675"/>
                  <a:pt x="8423" y="2676"/>
                  <a:pt x="8407" y="2678"/>
                </a:cubicBezTo>
                <a:cubicBezTo>
                  <a:pt x="8242" y="2699"/>
                  <a:pt x="8122" y="2843"/>
                  <a:pt x="8125" y="3012"/>
                </a:cubicBezTo>
                <a:lnTo>
                  <a:pt x="8125" y="3367"/>
                </a:lnTo>
                <a:lnTo>
                  <a:pt x="7712" y="3160"/>
                </a:lnTo>
                <a:cubicBezTo>
                  <a:pt x="7663" y="3135"/>
                  <a:pt x="7611" y="3123"/>
                  <a:pt x="7559" y="3123"/>
                </a:cubicBezTo>
                <a:cubicBezTo>
                  <a:pt x="7453" y="3123"/>
                  <a:pt x="7350" y="3173"/>
                  <a:pt x="7285" y="3263"/>
                </a:cubicBezTo>
                <a:cubicBezTo>
                  <a:pt x="7178" y="3425"/>
                  <a:pt x="7237" y="3646"/>
                  <a:pt x="7412" y="3732"/>
                </a:cubicBezTo>
                <a:lnTo>
                  <a:pt x="8125" y="4090"/>
                </a:lnTo>
                <a:lnTo>
                  <a:pt x="8125" y="6844"/>
                </a:lnTo>
                <a:cubicBezTo>
                  <a:pt x="6111" y="5222"/>
                  <a:pt x="6276" y="2107"/>
                  <a:pt x="8445" y="706"/>
                </a:cubicBezTo>
                <a:close/>
                <a:moveTo>
                  <a:pt x="14194" y="5512"/>
                </a:moveTo>
                <a:cubicBezTo>
                  <a:pt x="14885" y="5512"/>
                  <a:pt x="15590" y="5703"/>
                  <a:pt x="16232" y="6114"/>
                </a:cubicBezTo>
                <a:cubicBezTo>
                  <a:pt x="16042" y="7387"/>
                  <a:pt x="15220" y="8479"/>
                  <a:pt x="14049" y="9016"/>
                </a:cubicBezTo>
                <a:cubicBezTo>
                  <a:pt x="13551" y="9241"/>
                  <a:pt x="13016" y="9353"/>
                  <a:pt x="12481" y="9353"/>
                </a:cubicBezTo>
                <a:cubicBezTo>
                  <a:pt x="11898" y="9353"/>
                  <a:pt x="11314" y="9220"/>
                  <a:pt x="10779" y="8954"/>
                </a:cubicBezTo>
                <a:lnTo>
                  <a:pt x="12473" y="8183"/>
                </a:lnTo>
                <a:lnTo>
                  <a:pt x="13092" y="8682"/>
                </a:lnTo>
                <a:cubicBezTo>
                  <a:pt x="13152" y="8731"/>
                  <a:pt x="13224" y="8755"/>
                  <a:pt x="13295" y="8755"/>
                </a:cubicBezTo>
                <a:cubicBezTo>
                  <a:pt x="13389" y="8755"/>
                  <a:pt x="13482" y="8714"/>
                  <a:pt x="13547" y="8634"/>
                </a:cubicBezTo>
                <a:cubicBezTo>
                  <a:pt x="13660" y="8496"/>
                  <a:pt x="13636" y="8293"/>
                  <a:pt x="13499" y="8179"/>
                </a:cubicBezTo>
                <a:lnTo>
                  <a:pt x="13130" y="7883"/>
                </a:lnTo>
                <a:lnTo>
                  <a:pt x="14277" y="7360"/>
                </a:lnTo>
                <a:cubicBezTo>
                  <a:pt x="14438" y="7288"/>
                  <a:pt x="14511" y="7095"/>
                  <a:pt x="14435" y="6933"/>
                </a:cubicBezTo>
                <a:cubicBezTo>
                  <a:pt x="14382" y="6815"/>
                  <a:pt x="14265" y="6745"/>
                  <a:pt x="14143" y="6745"/>
                </a:cubicBezTo>
                <a:cubicBezTo>
                  <a:pt x="14098" y="6745"/>
                  <a:pt x="14052" y="6754"/>
                  <a:pt x="14008" y="6775"/>
                </a:cubicBezTo>
                <a:lnTo>
                  <a:pt x="13674" y="6926"/>
                </a:lnTo>
                <a:lnTo>
                  <a:pt x="13691" y="6451"/>
                </a:lnTo>
                <a:cubicBezTo>
                  <a:pt x="13698" y="6276"/>
                  <a:pt x="13557" y="6124"/>
                  <a:pt x="13378" y="6117"/>
                </a:cubicBezTo>
                <a:cubicBezTo>
                  <a:pt x="13374" y="6117"/>
                  <a:pt x="13370" y="6117"/>
                  <a:pt x="13366" y="6117"/>
                </a:cubicBezTo>
                <a:cubicBezTo>
                  <a:pt x="13195" y="6117"/>
                  <a:pt x="13051" y="6256"/>
                  <a:pt x="13044" y="6430"/>
                </a:cubicBezTo>
                <a:lnTo>
                  <a:pt x="13017" y="7226"/>
                </a:lnTo>
                <a:lnTo>
                  <a:pt x="10514" y="8365"/>
                </a:lnTo>
                <a:cubicBezTo>
                  <a:pt x="10965" y="6601"/>
                  <a:pt x="12541" y="5512"/>
                  <a:pt x="14194" y="5512"/>
                </a:cubicBezTo>
                <a:close/>
                <a:moveTo>
                  <a:pt x="2738" y="5512"/>
                </a:moveTo>
                <a:cubicBezTo>
                  <a:pt x="4390" y="5512"/>
                  <a:pt x="5966" y="6601"/>
                  <a:pt x="6418" y="8365"/>
                </a:cubicBezTo>
                <a:lnTo>
                  <a:pt x="3918" y="7229"/>
                </a:lnTo>
                <a:lnTo>
                  <a:pt x="3887" y="6430"/>
                </a:lnTo>
                <a:cubicBezTo>
                  <a:pt x="3881" y="6256"/>
                  <a:pt x="3739" y="6120"/>
                  <a:pt x="3566" y="6120"/>
                </a:cubicBezTo>
                <a:cubicBezTo>
                  <a:pt x="3562" y="6120"/>
                  <a:pt x="3558" y="6120"/>
                  <a:pt x="3553" y="6121"/>
                </a:cubicBezTo>
                <a:cubicBezTo>
                  <a:pt x="3374" y="6127"/>
                  <a:pt x="3237" y="6276"/>
                  <a:pt x="3244" y="6455"/>
                </a:cubicBezTo>
                <a:lnTo>
                  <a:pt x="3257" y="6926"/>
                </a:lnTo>
                <a:lnTo>
                  <a:pt x="2923" y="6775"/>
                </a:lnTo>
                <a:cubicBezTo>
                  <a:pt x="2880" y="6754"/>
                  <a:pt x="2834" y="6745"/>
                  <a:pt x="2789" y="6745"/>
                </a:cubicBezTo>
                <a:cubicBezTo>
                  <a:pt x="2666" y="6745"/>
                  <a:pt x="2549" y="6815"/>
                  <a:pt x="2497" y="6933"/>
                </a:cubicBezTo>
                <a:cubicBezTo>
                  <a:pt x="2421" y="7095"/>
                  <a:pt x="2493" y="7288"/>
                  <a:pt x="2655" y="7360"/>
                </a:cubicBezTo>
                <a:lnTo>
                  <a:pt x="3801" y="7883"/>
                </a:lnTo>
                <a:lnTo>
                  <a:pt x="3433" y="8179"/>
                </a:lnTo>
                <a:cubicBezTo>
                  <a:pt x="3295" y="8293"/>
                  <a:pt x="3271" y="8496"/>
                  <a:pt x="3385" y="8634"/>
                </a:cubicBezTo>
                <a:cubicBezTo>
                  <a:pt x="3449" y="8714"/>
                  <a:pt x="3542" y="8755"/>
                  <a:pt x="3636" y="8755"/>
                </a:cubicBezTo>
                <a:cubicBezTo>
                  <a:pt x="3708" y="8755"/>
                  <a:pt x="3780" y="8731"/>
                  <a:pt x="3839" y="8682"/>
                </a:cubicBezTo>
                <a:lnTo>
                  <a:pt x="4459" y="8183"/>
                </a:lnTo>
                <a:lnTo>
                  <a:pt x="6152" y="8954"/>
                </a:lnTo>
                <a:cubicBezTo>
                  <a:pt x="5600" y="9231"/>
                  <a:pt x="5021" y="9360"/>
                  <a:pt x="4455" y="9360"/>
                </a:cubicBezTo>
                <a:cubicBezTo>
                  <a:pt x="2655" y="9360"/>
                  <a:pt x="985" y="8060"/>
                  <a:pt x="700" y="6114"/>
                </a:cubicBezTo>
                <a:cubicBezTo>
                  <a:pt x="1341" y="5703"/>
                  <a:pt x="2046" y="5512"/>
                  <a:pt x="2738" y="5512"/>
                </a:cubicBezTo>
                <a:close/>
                <a:moveTo>
                  <a:pt x="13801" y="13119"/>
                </a:moveTo>
                <a:cubicBezTo>
                  <a:pt x="14108" y="13119"/>
                  <a:pt x="14359" y="13369"/>
                  <a:pt x="14363" y="13677"/>
                </a:cubicBezTo>
                <a:lnTo>
                  <a:pt x="14363" y="14279"/>
                </a:lnTo>
                <a:lnTo>
                  <a:pt x="4538" y="14279"/>
                </a:lnTo>
                <a:cubicBezTo>
                  <a:pt x="4535" y="14279"/>
                  <a:pt x="4533" y="14279"/>
                  <a:pt x="4531" y="14279"/>
                </a:cubicBezTo>
                <a:cubicBezTo>
                  <a:pt x="4386" y="14279"/>
                  <a:pt x="4262" y="14378"/>
                  <a:pt x="4228" y="14517"/>
                </a:cubicBezTo>
                <a:cubicBezTo>
                  <a:pt x="4183" y="14709"/>
                  <a:pt x="4342" y="14881"/>
                  <a:pt x="4541" y="14881"/>
                </a:cubicBezTo>
                <a:lnTo>
                  <a:pt x="13437" y="14881"/>
                </a:lnTo>
                <a:lnTo>
                  <a:pt x="12641" y="20045"/>
                </a:lnTo>
                <a:lnTo>
                  <a:pt x="11595" y="20045"/>
                </a:lnTo>
                <a:cubicBezTo>
                  <a:pt x="11430" y="20045"/>
                  <a:pt x="11289" y="20166"/>
                  <a:pt x="11264" y="20327"/>
                </a:cubicBezTo>
                <a:cubicBezTo>
                  <a:pt x="11240" y="20520"/>
                  <a:pt x="11388" y="20692"/>
                  <a:pt x="11585" y="20692"/>
                </a:cubicBezTo>
                <a:lnTo>
                  <a:pt x="12125" y="20692"/>
                </a:lnTo>
                <a:lnTo>
                  <a:pt x="12125" y="21381"/>
                </a:lnTo>
                <a:lnTo>
                  <a:pt x="4765" y="21381"/>
                </a:lnTo>
                <a:lnTo>
                  <a:pt x="4765" y="20692"/>
                </a:lnTo>
                <a:lnTo>
                  <a:pt x="10118" y="20692"/>
                </a:lnTo>
                <a:cubicBezTo>
                  <a:pt x="10287" y="20692"/>
                  <a:pt x="10428" y="20572"/>
                  <a:pt x="10452" y="20410"/>
                </a:cubicBezTo>
                <a:cubicBezTo>
                  <a:pt x="10476" y="20217"/>
                  <a:pt x="10325" y="20045"/>
                  <a:pt x="10132" y="20045"/>
                </a:cubicBezTo>
                <a:lnTo>
                  <a:pt x="4287" y="20045"/>
                </a:lnTo>
                <a:lnTo>
                  <a:pt x="3436" y="14513"/>
                </a:lnTo>
                <a:cubicBezTo>
                  <a:pt x="3436" y="14510"/>
                  <a:pt x="3436" y="14506"/>
                  <a:pt x="3436" y="14503"/>
                </a:cubicBezTo>
                <a:cubicBezTo>
                  <a:pt x="3436" y="14499"/>
                  <a:pt x="3433" y="14493"/>
                  <a:pt x="3433" y="14486"/>
                </a:cubicBezTo>
                <a:cubicBezTo>
                  <a:pt x="3433" y="14482"/>
                  <a:pt x="3430" y="14475"/>
                  <a:pt x="3430" y="14472"/>
                </a:cubicBezTo>
                <a:cubicBezTo>
                  <a:pt x="3426" y="14468"/>
                  <a:pt x="3426" y="14462"/>
                  <a:pt x="3423" y="14455"/>
                </a:cubicBezTo>
                <a:lnTo>
                  <a:pt x="3419" y="14441"/>
                </a:lnTo>
                <a:lnTo>
                  <a:pt x="3412" y="14427"/>
                </a:lnTo>
                <a:lnTo>
                  <a:pt x="3405" y="14413"/>
                </a:lnTo>
                <a:lnTo>
                  <a:pt x="3399" y="14400"/>
                </a:lnTo>
                <a:cubicBezTo>
                  <a:pt x="3395" y="14396"/>
                  <a:pt x="3392" y="14389"/>
                  <a:pt x="3388" y="14386"/>
                </a:cubicBezTo>
                <a:lnTo>
                  <a:pt x="3381" y="14375"/>
                </a:lnTo>
                <a:cubicBezTo>
                  <a:pt x="3378" y="14369"/>
                  <a:pt x="3374" y="14365"/>
                  <a:pt x="3371" y="14358"/>
                </a:cubicBezTo>
                <a:lnTo>
                  <a:pt x="3364" y="14348"/>
                </a:lnTo>
                <a:cubicBezTo>
                  <a:pt x="3357" y="14344"/>
                  <a:pt x="3354" y="14341"/>
                  <a:pt x="3350" y="14334"/>
                </a:cubicBezTo>
                <a:lnTo>
                  <a:pt x="3340" y="14327"/>
                </a:lnTo>
                <a:cubicBezTo>
                  <a:pt x="3337" y="14324"/>
                  <a:pt x="3333" y="14317"/>
                  <a:pt x="3326" y="14314"/>
                </a:cubicBezTo>
                <a:lnTo>
                  <a:pt x="3316" y="14307"/>
                </a:lnTo>
                <a:cubicBezTo>
                  <a:pt x="3312" y="14303"/>
                  <a:pt x="3309" y="14300"/>
                  <a:pt x="3302" y="14296"/>
                </a:cubicBezTo>
                <a:lnTo>
                  <a:pt x="3292" y="14286"/>
                </a:lnTo>
                <a:lnTo>
                  <a:pt x="3278" y="14279"/>
                </a:lnTo>
                <a:lnTo>
                  <a:pt x="3264" y="14272"/>
                </a:lnTo>
                <a:lnTo>
                  <a:pt x="3251" y="14265"/>
                </a:lnTo>
                <a:lnTo>
                  <a:pt x="3237" y="14258"/>
                </a:lnTo>
                <a:lnTo>
                  <a:pt x="3220" y="14255"/>
                </a:lnTo>
                <a:lnTo>
                  <a:pt x="3206" y="14248"/>
                </a:lnTo>
                <a:lnTo>
                  <a:pt x="3189" y="14245"/>
                </a:lnTo>
                <a:lnTo>
                  <a:pt x="3175" y="14241"/>
                </a:lnTo>
                <a:lnTo>
                  <a:pt x="2531" y="14241"/>
                </a:lnTo>
                <a:lnTo>
                  <a:pt x="2531" y="13687"/>
                </a:lnTo>
                <a:cubicBezTo>
                  <a:pt x="2531" y="13374"/>
                  <a:pt x="2786" y="13119"/>
                  <a:pt x="3099" y="13119"/>
                </a:cubicBezTo>
                <a:lnTo>
                  <a:pt x="13795" y="13119"/>
                </a:lnTo>
                <a:cubicBezTo>
                  <a:pt x="13797" y="13119"/>
                  <a:pt x="13799" y="13119"/>
                  <a:pt x="13801" y="13119"/>
                </a:cubicBezTo>
                <a:close/>
                <a:moveTo>
                  <a:pt x="8445" y="1"/>
                </a:moveTo>
                <a:cubicBezTo>
                  <a:pt x="8389" y="1"/>
                  <a:pt x="8333" y="16"/>
                  <a:pt x="8283" y="45"/>
                </a:cubicBezTo>
                <a:cubicBezTo>
                  <a:pt x="6937" y="819"/>
                  <a:pt x="6097" y="2241"/>
                  <a:pt x="6066" y="3794"/>
                </a:cubicBezTo>
                <a:cubicBezTo>
                  <a:pt x="6032" y="5346"/>
                  <a:pt x="6813" y="6802"/>
                  <a:pt x="8122" y="7632"/>
                </a:cubicBezTo>
                <a:lnTo>
                  <a:pt x="8122" y="9146"/>
                </a:lnTo>
                <a:lnTo>
                  <a:pt x="7123" y="8692"/>
                </a:lnTo>
                <a:cubicBezTo>
                  <a:pt x="6906" y="7153"/>
                  <a:pt x="5905" y="5838"/>
                  <a:pt x="4479" y="5226"/>
                </a:cubicBezTo>
                <a:cubicBezTo>
                  <a:pt x="3917" y="4984"/>
                  <a:pt x="3320" y="4865"/>
                  <a:pt x="2727" y="4865"/>
                </a:cubicBezTo>
                <a:cubicBezTo>
                  <a:pt x="1817" y="4865"/>
                  <a:pt x="914" y="5144"/>
                  <a:pt x="149" y="5690"/>
                </a:cubicBezTo>
                <a:cubicBezTo>
                  <a:pt x="53" y="5759"/>
                  <a:pt x="1" y="5869"/>
                  <a:pt x="15" y="5986"/>
                </a:cubicBezTo>
                <a:cubicBezTo>
                  <a:pt x="163" y="7529"/>
                  <a:pt x="1109" y="8881"/>
                  <a:pt x="2507" y="9556"/>
                </a:cubicBezTo>
                <a:cubicBezTo>
                  <a:pt x="3118" y="9850"/>
                  <a:pt x="3777" y="9995"/>
                  <a:pt x="4434" y="9995"/>
                </a:cubicBezTo>
                <a:cubicBezTo>
                  <a:pt x="5280" y="9995"/>
                  <a:pt x="6122" y="9754"/>
                  <a:pt x="6855" y="9277"/>
                </a:cubicBezTo>
                <a:lnTo>
                  <a:pt x="8125" y="9856"/>
                </a:lnTo>
                <a:lnTo>
                  <a:pt x="8125" y="12472"/>
                </a:lnTo>
                <a:lnTo>
                  <a:pt x="3099" y="12472"/>
                </a:lnTo>
                <a:cubicBezTo>
                  <a:pt x="2428" y="12472"/>
                  <a:pt x="1884" y="13016"/>
                  <a:pt x="1884" y="13687"/>
                </a:cubicBezTo>
                <a:lnTo>
                  <a:pt x="1884" y="14558"/>
                </a:lnTo>
                <a:cubicBezTo>
                  <a:pt x="1884" y="14737"/>
                  <a:pt x="2028" y="14881"/>
                  <a:pt x="2207" y="14881"/>
                </a:cubicBezTo>
                <a:lnTo>
                  <a:pt x="2824" y="14881"/>
                </a:lnTo>
                <a:lnTo>
                  <a:pt x="3677" y="20417"/>
                </a:lnTo>
                <a:cubicBezTo>
                  <a:pt x="3701" y="20575"/>
                  <a:pt x="3836" y="20689"/>
                  <a:pt x="3994" y="20689"/>
                </a:cubicBezTo>
                <a:lnTo>
                  <a:pt x="4125" y="20689"/>
                </a:lnTo>
                <a:lnTo>
                  <a:pt x="4125" y="21701"/>
                </a:lnTo>
                <a:cubicBezTo>
                  <a:pt x="4125" y="21880"/>
                  <a:pt x="4269" y="22024"/>
                  <a:pt x="4448" y="22024"/>
                </a:cubicBezTo>
                <a:lnTo>
                  <a:pt x="12452" y="22024"/>
                </a:lnTo>
                <a:cubicBezTo>
                  <a:pt x="12628" y="22024"/>
                  <a:pt x="12772" y="21880"/>
                  <a:pt x="12772" y="21701"/>
                </a:cubicBezTo>
                <a:lnTo>
                  <a:pt x="12772" y="20689"/>
                </a:lnTo>
                <a:lnTo>
                  <a:pt x="12896" y="20689"/>
                </a:lnTo>
                <a:cubicBezTo>
                  <a:pt x="13058" y="20689"/>
                  <a:pt x="13192" y="20575"/>
                  <a:pt x="13216" y="20417"/>
                </a:cubicBezTo>
                <a:lnTo>
                  <a:pt x="14067" y="14881"/>
                </a:lnTo>
                <a:lnTo>
                  <a:pt x="14690" y="14881"/>
                </a:lnTo>
                <a:cubicBezTo>
                  <a:pt x="14865" y="14881"/>
                  <a:pt x="15010" y="14737"/>
                  <a:pt x="15010" y="14558"/>
                </a:cubicBezTo>
                <a:lnTo>
                  <a:pt x="15010" y="13687"/>
                </a:lnTo>
                <a:cubicBezTo>
                  <a:pt x="15010" y="13016"/>
                  <a:pt x="14466" y="12472"/>
                  <a:pt x="13798" y="12472"/>
                </a:cubicBezTo>
                <a:lnTo>
                  <a:pt x="8769" y="12472"/>
                </a:lnTo>
                <a:lnTo>
                  <a:pt x="8769" y="9876"/>
                </a:lnTo>
                <a:lnTo>
                  <a:pt x="10035" y="9301"/>
                </a:lnTo>
                <a:cubicBezTo>
                  <a:pt x="10771" y="9775"/>
                  <a:pt x="11614" y="10015"/>
                  <a:pt x="12462" y="10015"/>
                </a:cubicBezTo>
                <a:cubicBezTo>
                  <a:pt x="13086" y="10015"/>
                  <a:pt x="13713" y="9884"/>
                  <a:pt x="14301" y="9622"/>
                </a:cubicBezTo>
                <a:cubicBezTo>
                  <a:pt x="15736" y="8971"/>
                  <a:pt x="16721" y="7604"/>
                  <a:pt x="16879" y="6035"/>
                </a:cubicBezTo>
                <a:cubicBezTo>
                  <a:pt x="16889" y="5921"/>
                  <a:pt x="16838" y="5807"/>
                  <a:pt x="16745" y="5742"/>
                </a:cubicBezTo>
                <a:cubicBezTo>
                  <a:pt x="15977" y="5201"/>
                  <a:pt x="15074" y="4925"/>
                  <a:pt x="14165" y="4925"/>
                </a:cubicBezTo>
                <a:cubicBezTo>
                  <a:pt x="13540" y="4925"/>
                  <a:pt x="12913" y="5055"/>
                  <a:pt x="12325" y="5319"/>
                </a:cubicBezTo>
                <a:cubicBezTo>
                  <a:pt x="10948" y="5942"/>
                  <a:pt x="9987" y="7222"/>
                  <a:pt x="9770" y="8720"/>
                </a:cubicBezTo>
                <a:lnTo>
                  <a:pt x="8769" y="9171"/>
                </a:lnTo>
                <a:lnTo>
                  <a:pt x="8769" y="7632"/>
                </a:lnTo>
                <a:cubicBezTo>
                  <a:pt x="10080" y="6802"/>
                  <a:pt x="10858" y="5346"/>
                  <a:pt x="10827" y="3794"/>
                </a:cubicBezTo>
                <a:cubicBezTo>
                  <a:pt x="10793" y="2241"/>
                  <a:pt x="9949" y="819"/>
                  <a:pt x="8607" y="45"/>
                </a:cubicBezTo>
                <a:cubicBezTo>
                  <a:pt x="8557" y="16"/>
                  <a:pt x="8501" y="1"/>
                  <a:pt x="84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809;p34">
            <a:extLst>
              <a:ext uri="{FF2B5EF4-FFF2-40B4-BE49-F238E27FC236}">
                <a16:creationId xmlns:a16="http://schemas.microsoft.com/office/drawing/2014/main" id="{C39F15A7-6ADF-774C-8F88-4F4C2A3EE0EF}"/>
              </a:ext>
            </a:extLst>
          </p:cNvPr>
          <p:cNvSpPr txBox="1">
            <a:spLocks/>
          </p:cNvSpPr>
          <p:nvPr/>
        </p:nvSpPr>
        <p:spPr>
          <a:xfrm>
            <a:off x="1400133" y="226928"/>
            <a:ext cx="603789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vi-VN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Xác định đề tài, người nghe, mục đích, không gian và thời gian nói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Google Shape;809;p34">
            <a:extLst>
              <a:ext uri="{FF2B5EF4-FFF2-40B4-BE49-F238E27FC236}">
                <a16:creationId xmlns:a16="http://schemas.microsoft.com/office/drawing/2014/main" id="{A8CBB719-ADF1-4516-9395-DD05882D8790}"/>
              </a:ext>
            </a:extLst>
          </p:cNvPr>
          <p:cNvSpPr txBox="1">
            <a:spLocks/>
          </p:cNvSpPr>
          <p:nvPr/>
        </p:nvSpPr>
        <p:spPr>
          <a:xfrm>
            <a:off x="1654877" y="2120618"/>
            <a:ext cx="458770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vi-VN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Tìm ý, lập dàn ý</a:t>
            </a:r>
            <a:endParaRPr lang="en-US" sz="2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Google Shape;820;p34">
            <a:extLst>
              <a:ext uri="{FF2B5EF4-FFF2-40B4-BE49-F238E27FC236}">
                <a16:creationId xmlns:a16="http://schemas.microsoft.com/office/drawing/2014/main" id="{2391CB4A-674B-49D0-AEBE-1443AA44F291}"/>
              </a:ext>
            </a:extLst>
          </p:cNvPr>
          <p:cNvCxnSpPr>
            <a:cxnSpLocks/>
          </p:cNvCxnSpPr>
          <p:nvPr/>
        </p:nvCxnSpPr>
        <p:spPr>
          <a:xfrm>
            <a:off x="1300296" y="2937462"/>
            <a:ext cx="556683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15CFE85-F392-4344-AE4E-4E74C0747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1" b="89968" l="6932" r="91932">
                        <a14:foregroundMark x1="9091" y1="28803" x2="9091" y2="28803"/>
                        <a14:foregroundMark x1="7045" y1="32201" x2="7045" y2="32201"/>
                        <a14:foregroundMark x1="91932" y1="36408" x2="91932" y2="364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4121" y="3181607"/>
            <a:ext cx="2644763" cy="1857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1" grpId="0" animBg="1"/>
      <p:bldP spid="5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276026" y="2691526"/>
            <a:ext cx="7444893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6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4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Tập luyện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Google Shape;820;p34">
            <a:extLst>
              <a:ext uri="{FF2B5EF4-FFF2-40B4-BE49-F238E27FC236}">
                <a16:creationId xmlns:a16="http://schemas.microsoft.com/office/drawing/2014/main" id="{A6CE8AC1-E6F4-344D-987F-44E9FF3A0CF2}"/>
              </a:ext>
            </a:extLst>
          </p:cNvPr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E196BCD-CA42-1A46-A1F3-EFB948AA3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764" y="1471417"/>
            <a:ext cx="3814471" cy="3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co-Friendly Minitheme by Slidesgo">
  <a:themeElements>
    <a:clrScheme name="Simple Light">
      <a:dk1>
        <a:srgbClr val="000000"/>
      </a:dk1>
      <a:lt1>
        <a:srgbClr val="FFFFFF"/>
      </a:lt1>
      <a:dk2>
        <a:srgbClr val="57A3A3"/>
      </a:dk2>
      <a:lt2>
        <a:srgbClr val="ABDFD1"/>
      </a:lt2>
      <a:accent1>
        <a:srgbClr val="FFE8E6"/>
      </a:accent1>
      <a:accent2>
        <a:srgbClr val="FFCC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721</Words>
  <Application>Microsoft Office PowerPoint</Application>
  <PresentationFormat>On-screen Show (16:9)</PresentationFormat>
  <Paragraphs>92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Poppins</vt:lpstr>
      <vt:lpstr>Calibri Light</vt:lpstr>
      <vt:lpstr>Times New Roman</vt:lpstr>
      <vt:lpstr>宋体</vt:lpstr>
      <vt:lpstr>Cambria</vt:lpstr>
      <vt:lpstr>方正静蕾简体</vt:lpstr>
      <vt:lpstr>Calibri</vt:lpstr>
      <vt:lpstr>Caveat Brush</vt:lpstr>
      <vt:lpstr>.VnTime</vt:lpstr>
      <vt:lpstr>Arial</vt:lpstr>
      <vt:lpstr>Eco-Friendly Minitheme by Slidesgo</vt:lpstr>
      <vt:lpstr>7_Office Theme</vt:lpstr>
      <vt:lpstr>NÓI VÀ NGHE KỂ LẠI MỘT TRẢI NGHIỆM CỦA EM</vt:lpstr>
      <vt:lpstr>KHỞI ĐỘNG</vt:lpstr>
      <vt:lpstr>PowerPoint Presentation</vt:lpstr>
      <vt:lpstr>HÌNH THÀNH KIẾN THỨC</vt:lpstr>
      <vt:lpstr>1. Chuẩn bị bài nói</vt:lpstr>
      <vt:lpstr>1. Chuẩn bị bài nói</vt:lpstr>
      <vt:lpstr>PowerPoint Presentation</vt:lpstr>
      <vt:lpstr>2. Luyện tập và trình bày bài nói</vt:lpstr>
      <vt:lpstr>* Tập luyện</vt:lpstr>
      <vt:lpstr>PowerPoint Presentation</vt:lpstr>
      <vt:lpstr>* Khi nói</vt:lpstr>
      <vt:lpstr>PowerPoint Presentation</vt:lpstr>
      <vt:lpstr>3. Trao đổi về bài nói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Chúc các con học tốt nhé!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KỂ LẠI MỘT TRẢI NGHIỆM CỦA EM</dc:title>
  <dc:creator>Admin</dc:creator>
  <cp:lastModifiedBy>Administrator</cp:lastModifiedBy>
  <cp:revision>23</cp:revision>
  <dcterms:modified xsi:type="dcterms:W3CDTF">2022-01-25T15:04:42Z</dcterms:modified>
</cp:coreProperties>
</file>